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29.xml" ContentType="application/vnd.openxmlformats-officedocument.presentationml.tags+xml"/>
  <Override PartName="/ppt/tags/tag123.xml" ContentType="application/vnd.openxmlformats-officedocument.presentationml.tags+xml"/>
  <Override PartName="/ppt/tags/tag1230.xml" ContentType="application/vnd.openxmlformats-officedocument.presentationml.tags+xml"/>
  <Override PartName="/ppt/tags/tag1231.xml" ContentType="application/vnd.openxmlformats-officedocument.presentationml.tags+xml"/>
  <Override PartName="/ppt/tags/tag1232.xml" ContentType="application/vnd.openxmlformats-officedocument.presentationml.tags+xml"/>
  <Override PartName="/ppt/tags/tag1233.xml" ContentType="application/vnd.openxmlformats-officedocument.presentationml.tags+xml"/>
  <Override PartName="/ppt/tags/tag1234.xml" ContentType="application/vnd.openxmlformats-officedocument.presentationml.tags+xml"/>
  <Override PartName="/ppt/tags/tag1235.xml" ContentType="application/vnd.openxmlformats-officedocument.presentationml.tags+xml"/>
  <Override PartName="/ppt/tags/tag1236.xml" ContentType="application/vnd.openxmlformats-officedocument.presentationml.tags+xml"/>
  <Override PartName="/ppt/tags/tag1237.xml" ContentType="application/vnd.openxmlformats-officedocument.presentationml.tags+xml"/>
  <Override PartName="/ppt/tags/tag1238.xml" ContentType="application/vnd.openxmlformats-officedocument.presentationml.tags+xml"/>
  <Override PartName="/ppt/tags/tag1239.xml" ContentType="application/vnd.openxmlformats-officedocument.presentationml.tags+xml"/>
  <Override PartName="/ppt/tags/tag124.xml" ContentType="application/vnd.openxmlformats-officedocument.presentationml.tags+xml"/>
  <Override PartName="/ppt/tags/tag1240.xml" ContentType="application/vnd.openxmlformats-officedocument.presentationml.tags+xml"/>
  <Override PartName="/ppt/tags/tag1241.xml" ContentType="application/vnd.openxmlformats-officedocument.presentationml.tags+xml"/>
  <Override PartName="/ppt/tags/tag1242.xml" ContentType="application/vnd.openxmlformats-officedocument.presentationml.tags+xml"/>
  <Override PartName="/ppt/tags/tag1243.xml" ContentType="application/vnd.openxmlformats-officedocument.presentationml.tags+xml"/>
  <Override PartName="/ppt/tags/tag1244.xml" ContentType="application/vnd.openxmlformats-officedocument.presentationml.tags+xml"/>
  <Override PartName="/ppt/tags/tag1245.xml" ContentType="application/vnd.openxmlformats-officedocument.presentationml.tags+xml"/>
  <Override PartName="/ppt/tags/tag1246.xml" ContentType="application/vnd.openxmlformats-officedocument.presentationml.tags+xml"/>
  <Override PartName="/ppt/tags/tag1247.xml" ContentType="application/vnd.openxmlformats-officedocument.presentationml.tags+xml"/>
  <Override PartName="/ppt/tags/tag1248.xml" ContentType="application/vnd.openxmlformats-officedocument.presentationml.tags+xml"/>
  <Override PartName="/ppt/tags/tag1249.xml" ContentType="application/vnd.openxmlformats-officedocument.presentationml.tags+xml"/>
  <Override PartName="/ppt/tags/tag125.xml" ContentType="application/vnd.openxmlformats-officedocument.presentationml.tags+xml"/>
  <Override PartName="/ppt/tags/tag1250.xml" ContentType="application/vnd.openxmlformats-officedocument.presentationml.tags+xml"/>
  <Override PartName="/ppt/tags/tag1251.xml" ContentType="application/vnd.openxmlformats-officedocument.presentationml.tags+xml"/>
  <Override PartName="/ppt/tags/tag1252.xml" ContentType="application/vnd.openxmlformats-officedocument.presentationml.tags+xml"/>
  <Override PartName="/ppt/tags/tag1253.xml" ContentType="application/vnd.openxmlformats-officedocument.presentationml.tags+xml"/>
  <Override PartName="/ppt/tags/tag1254.xml" ContentType="application/vnd.openxmlformats-officedocument.presentationml.tags+xml"/>
  <Override PartName="/ppt/tags/tag1255.xml" ContentType="application/vnd.openxmlformats-officedocument.presentationml.tags+xml"/>
  <Override PartName="/ppt/tags/tag1256.xml" ContentType="application/vnd.openxmlformats-officedocument.presentationml.tags+xml"/>
  <Override PartName="/ppt/tags/tag1257.xml" ContentType="application/vnd.openxmlformats-officedocument.presentationml.tags+xml"/>
  <Override PartName="/ppt/tags/tag1258.xml" ContentType="application/vnd.openxmlformats-officedocument.presentationml.tags+xml"/>
  <Override PartName="/ppt/tags/tag1259.xml" ContentType="application/vnd.openxmlformats-officedocument.presentationml.tags+xml"/>
  <Override PartName="/ppt/tags/tag126.xml" ContentType="application/vnd.openxmlformats-officedocument.presentationml.tags+xml"/>
  <Override PartName="/ppt/tags/tag1260.xml" ContentType="application/vnd.openxmlformats-officedocument.presentationml.tags+xml"/>
  <Override PartName="/ppt/tags/tag1261.xml" ContentType="application/vnd.openxmlformats-officedocument.presentationml.tags+xml"/>
  <Override PartName="/ppt/tags/tag1262.xml" ContentType="application/vnd.openxmlformats-officedocument.presentationml.tags+xml"/>
  <Override PartName="/ppt/tags/tag1263.xml" ContentType="application/vnd.openxmlformats-officedocument.presentationml.tags+xml"/>
  <Override PartName="/ppt/tags/tag1264.xml" ContentType="application/vnd.openxmlformats-officedocument.presentationml.tags+xml"/>
  <Override PartName="/ppt/tags/tag1265.xml" ContentType="application/vnd.openxmlformats-officedocument.presentationml.tags+xml"/>
  <Override PartName="/ppt/tags/tag1266.xml" ContentType="application/vnd.openxmlformats-officedocument.presentationml.tags+xml"/>
  <Override PartName="/ppt/tags/tag1267.xml" ContentType="application/vnd.openxmlformats-officedocument.presentationml.tags+xml"/>
  <Override PartName="/ppt/tags/tag1268.xml" ContentType="application/vnd.openxmlformats-officedocument.presentationml.tags+xml"/>
  <Override PartName="/ppt/tags/tag1269.xml" ContentType="application/vnd.openxmlformats-officedocument.presentationml.tags+xml"/>
  <Override PartName="/ppt/tags/tag127.xml" ContentType="application/vnd.openxmlformats-officedocument.presentationml.tags+xml"/>
  <Override PartName="/ppt/tags/tag1270.xml" ContentType="application/vnd.openxmlformats-officedocument.presentationml.tags+xml"/>
  <Override PartName="/ppt/tags/tag1271.xml" ContentType="application/vnd.openxmlformats-officedocument.presentationml.tags+xml"/>
  <Override PartName="/ppt/tags/tag1272.xml" ContentType="application/vnd.openxmlformats-officedocument.presentationml.tags+xml"/>
  <Override PartName="/ppt/tags/tag1273.xml" ContentType="application/vnd.openxmlformats-officedocument.presentationml.tags+xml"/>
  <Override PartName="/ppt/tags/tag1274.xml" ContentType="application/vnd.openxmlformats-officedocument.presentationml.tags+xml"/>
  <Override PartName="/ppt/tags/tag1275.xml" ContentType="application/vnd.openxmlformats-officedocument.presentationml.tags+xml"/>
  <Override PartName="/ppt/tags/tag1276.xml" ContentType="application/vnd.openxmlformats-officedocument.presentationml.tags+xml"/>
  <Override PartName="/ppt/tags/tag1277.xml" ContentType="application/vnd.openxmlformats-officedocument.presentationml.tags+xml"/>
  <Override PartName="/ppt/tags/tag1278.xml" ContentType="application/vnd.openxmlformats-officedocument.presentationml.tags+xml"/>
  <Override PartName="/ppt/tags/tag1279.xml" ContentType="application/vnd.openxmlformats-officedocument.presentationml.tags+xml"/>
  <Override PartName="/ppt/tags/tag128.xml" ContentType="application/vnd.openxmlformats-officedocument.presentationml.tags+xml"/>
  <Override PartName="/ppt/tags/tag1280.xml" ContentType="application/vnd.openxmlformats-officedocument.presentationml.tags+xml"/>
  <Override PartName="/ppt/tags/tag1281.xml" ContentType="application/vnd.openxmlformats-officedocument.presentationml.tags+xml"/>
  <Override PartName="/ppt/tags/tag1282.xml" ContentType="application/vnd.openxmlformats-officedocument.presentationml.tags+xml"/>
  <Override PartName="/ppt/tags/tag1283.xml" ContentType="application/vnd.openxmlformats-officedocument.presentationml.tags+xml"/>
  <Override PartName="/ppt/tags/tag1284.xml" ContentType="application/vnd.openxmlformats-officedocument.presentationml.tags+xml"/>
  <Override PartName="/ppt/tags/tag1285.xml" ContentType="application/vnd.openxmlformats-officedocument.presentationml.tags+xml"/>
  <Override PartName="/ppt/tags/tag1286.xml" ContentType="application/vnd.openxmlformats-officedocument.presentationml.tags+xml"/>
  <Override PartName="/ppt/tags/tag1287.xml" ContentType="application/vnd.openxmlformats-officedocument.presentationml.tags+xml"/>
  <Override PartName="/ppt/tags/tag1288.xml" ContentType="application/vnd.openxmlformats-officedocument.presentationml.tags+xml"/>
  <Override PartName="/ppt/tags/tag1289.xml" ContentType="application/vnd.openxmlformats-officedocument.presentationml.tags+xml"/>
  <Override PartName="/ppt/tags/tag129.xml" ContentType="application/vnd.openxmlformats-officedocument.presentationml.tags+xml"/>
  <Override PartName="/ppt/tags/tag1290.xml" ContentType="application/vnd.openxmlformats-officedocument.presentationml.tags+xml"/>
  <Override PartName="/ppt/tags/tag1291.xml" ContentType="application/vnd.openxmlformats-officedocument.presentationml.tags+xml"/>
  <Override PartName="/ppt/tags/tag1292.xml" ContentType="application/vnd.openxmlformats-officedocument.presentationml.tags+xml"/>
  <Override PartName="/ppt/tags/tag1293.xml" ContentType="application/vnd.openxmlformats-officedocument.presentationml.tags+xml"/>
  <Override PartName="/ppt/tags/tag1294.xml" ContentType="application/vnd.openxmlformats-officedocument.presentationml.tags+xml"/>
  <Override PartName="/ppt/tags/tag1295.xml" ContentType="application/vnd.openxmlformats-officedocument.presentationml.tags+xml"/>
  <Override PartName="/ppt/tags/tag1296.xml" ContentType="application/vnd.openxmlformats-officedocument.presentationml.tags+xml"/>
  <Override PartName="/ppt/tags/tag1297.xml" ContentType="application/vnd.openxmlformats-officedocument.presentationml.tags+xml"/>
  <Override PartName="/ppt/tags/tag1298.xml" ContentType="application/vnd.openxmlformats-officedocument.presentationml.tags+xml"/>
  <Override PartName="/ppt/tags/tag129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00.xml" ContentType="application/vnd.openxmlformats-officedocument.presentationml.tags+xml"/>
  <Override PartName="/ppt/tags/tag1301.xml" ContentType="application/vnd.openxmlformats-officedocument.presentationml.tags+xml"/>
  <Override PartName="/ppt/tags/tag1302.xml" ContentType="application/vnd.openxmlformats-officedocument.presentationml.tags+xml"/>
  <Override PartName="/ppt/tags/tag1303.xml" ContentType="application/vnd.openxmlformats-officedocument.presentationml.tags+xml"/>
  <Override PartName="/ppt/tags/tag1304.xml" ContentType="application/vnd.openxmlformats-officedocument.presentationml.tags+xml"/>
  <Override PartName="/ppt/tags/tag1305.xml" ContentType="application/vnd.openxmlformats-officedocument.presentationml.tags+xml"/>
  <Override PartName="/ppt/tags/tag1306.xml" ContentType="application/vnd.openxmlformats-officedocument.presentationml.tags+xml"/>
  <Override PartName="/ppt/tags/tag1307.xml" ContentType="application/vnd.openxmlformats-officedocument.presentationml.tags+xml"/>
  <Override PartName="/ppt/tags/tag1308.xml" ContentType="application/vnd.openxmlformats-officedocument.presentationml.tags+xml"/>
  <Override PartName="/ppt/tags/tag1309.xml" ContentType="application/vnd.openxmlformats-officedocument.presentationml.tags+xml"/>
  <Override PartName="/ppt/tags/tag131.xml" ContentType="application/vnd.openxmlformats-officedocument.presentationml.tags+xml"/>
  <Override PartName="/ppt/tags/tag1310.xml" ContentType="application/vnd.openxmlformats-officedocument.presentationml.tags+xml"/>
  <Override PartName="/ppt/tags/tag1311.xml" ContentType="application/vnd.openxmlformats-officedocument.presentationml.tags+xml"/>
  <Override PartName="/ppt/tags/tag1312.xml" ContentType="application/vnd.openxmlformats-officedocument.presentationml.tags+xml"/>
  <Override PartName="/ppt/tags/tag1313.xml" ContentType="application/vnd.openxmlformats-officedocument.presentationml.tags+xml"/>
  <Override PartName="/ppt/tags/tag1314.xml" ContentType="application/vnd.openxmlformats-officedocument.presentationml.tags+xml"/>
  <Override PartName="/ppt/tags/tag1315.xml" ContentType="application/vnd.openxmlformats-officedocument.presentationml.tags+xml"/>
  <Override PartName="/ppt/tags/tag1316.xml" ContentType="application/vnd.openxmlformats-officedocument.presentationml.tags+xml"/>
  <Override PartName="/ppt/tags/tag1317.xml" ContentType="application/vnd.openxmlformats-officedocument.presentationml.tags+xml"/>
  <Override PartName="/ppt/tags/tag1318.xml" ContentType="application/vnd.openxmlformats-officedocument.presentationml.tags+xml"/>
  <Override PartName="/ppt/tags/tag1319.xml" ContentType="application/vnd.openxmlformats-officedocument.presentationml.tags+xml"/>
  <Override PartName="/ppt/tags/tag132.xml" ContentType="application/vnd.openxmlformats-officedocument.presentationml.tags+xml"/>
  <Override PartName="/ppt/tags/tag1320.xml" ContentType="application/vnd.openxmlformats-officedocument.presentationml.tags+xml"/>
  <Override PartName="/ppt/tags/tag1321.xml" ContentType="application/vnd.openxmlformats-officedocument.presentationml.tags+xml"/>
  <Override PartName="/ppt/tags/tag1322.xml" ContentType="application/vnd.openxmlformats-officedocument.presentationml.tags+xml"/>
  <Override PartName="/ppt/tags/tag1323.xml" ContentType="application/vnd.openxmlformats-officedocument.presentationml.tags+xml"/>
  <Override PartName="/ppt/tags/tag1324.xml" ContentType="application/vnd.openxmlformats-officedocument.presentationml.tags+xml"/>
  <Override PartName="/ppt/tags/tag1325.xml" ContentType="application/vnd.openxmlformats-officedocument.presentationml.tags+xml"/>
  <Override PartName="/ppt/tags/tag1326.xml" ContentType="application/vnd.openxmlformats-officedocument.presentationml.tags+xml"/>
  <Override PartName="/ppt/tags/tag1327.xml" ContentType="application/vnd.openxmlformats-officedocument.presentationml.tags+xml"/>
  <Override PartName="/ppt/tags/tag1328.xml" ContentType="application/vnd.openxmlformats-officedocument.presentationml.tags+xml"/>
  <Override PartName="/ppt/tags/tag1329.xml" ContentType="application/vnd.openxmlformats-officedocument.presentationml.tags+xml"/>
  <Override PartName="/ppt/tags/tag133.xml" ContentType="application/vnd.openxmlformats-officedocument.presentationml.tags+xml"/>
  <Override PartName="/ppt/tags/tag1330.xml" ContentType="application/vnd.openxmlformats-officedocument.presentationml.tags+xml"/>
  <Override PartName="/ppt/tags/tag1331.xml" ContentType="application/vnd.openxmlformats-officedocument.presentationml.tags+xml"/>
  <Override PartName="/ppt/tags/tag1332.xml" ContentType="application/vnd.openxmlformats-officedocument.presentationml.tags+xml"/>
  <Override PartName="/ppt/tags/tag1333.xml" ContentType="application/vnd.openxmlformats-officedocument.presentationml.tags+xml"/>
  <Override PartName="/ppt/tags/tag1334.xml" ContentType="application/vnd.openxmlformats-officedocument.presentationml.tags+xml"/>
  <Override PartName="/ppt/tags/tag1335.xml" ContentType="application/vnd.openxmlformats-officedocument.presentationml.tags+xml"/>
  <Override PartName="/ppt/tags/tag1336.xml" ContentType="application/vnd.openxmlformats-officedocument.presentationml.tags+xml"/>
  <Override PartName="/ppt/tags/tag1337.xml" ContentType="application/vnd.openxmlformats-officedocument.presentationml.tags+xml"/>
  <Override PartName="/ppt/tags/tag1338.xml" ContentType="application/vnd.openxmlformats-officedocument.presentationml.tags+xml"/>
  <Override PartName="/ppt/tags/tag1339.xml" ContentType="application/vnd.openxmlformats-officedocument.presentationml.tags+xml"/>
  <Override PartName="/ppt/tags/tag134.xml" ContentType="application/vnd.openxmlformats-officedocument.presentationml.tags+xml"/>
  <Override PartName="/ppt/tags/tag1340.xml" ContentType="application/vnd.openxmlformats-officedocument.presentationml.tags+xml"/>
  <Override PartName="/ppt/tags/tag1341.xml" ContentType="application/vnd.openxmlformats-officedocument.presentationml.tags+xml"/>
  <Override PartName="/ppt/tags/tag1342.xml" ContentType="application/vnd.openxmlformats-officedocument.presentationml.tags+xml"/>
  <Override PartName="/ppt/tags/tag1343.xml" ContentType="application/vnd.openxmlformats-officedocument.presentationml.tags+xml"/>
  <Override PartName="/ppt/tags/tag1344.xml" ContentType="application/vnd.openxmlformats-officedocument.presentationml.tags+xml"/>
  <Override PartName="/ppt/tags/tag1345.xml" ContentType="application/vnd.openxmlformats-officedocument.presentationml.tags+xml"/>
  <Override PartName="/ppt/tags/tag1346.xml" ContentType="application/vnd.openxmlformats-officedocument.presentationml.tags+xml"/>
  <Override PartName="/ppt/tags/tag1347.xml" ContentType="application/vnd.openxmlformats-officedocument.presentationml.tags+xml"/>
  <Override PartName="/ppt/tags/tag1348.xml" ContentType="application/vnd.openxmlformats-officedocument.presentationml.tags+xml"/>
  <Override PartName="/ppt/tags/tag1349.xml" ContentType="application/vnd.openxmlformats-officedocument.presentationml.tags+xml"/>
  <Override PartName="/ppt/tags/tag135.xml" ContentType="application/vnd.openxmlformats-officedocument.presentationml.tags+xml"/>
  <Override PartName="/ppt/tags/tag1350.xml" ContentType="application/vnd.openxmlformats-officedocument.presentationml.tags+xml"/>
  <Override PartName="/ppt/tags/tag1351.xml" ContentType="application/vnd.openxmlformats-officedocument.presentationml.tags+xml"/>
  <Override PartName="/ppt/tags/tag1352.xml" ContentType="application/vnd.openxmlformats-officedocument.presentationml.tags+xml"/>
  <Override PartName="/ppt/tags/tag1353.xml" ContentType="application/vnd.openxmlformats-officedocument.presentationml.tags+xml"/>
  <Override PartName="/ppt/tags/tag1354.xml" ContentType="application/vnd.openxmlformats-officedocument.presentationml.tags+xml"/>
  <Override PartName="/ppt/tags/tag1355.xml" ContentType="application/vnd.openxmlformats-officedocument.presentationml.tags+xml"/>
  <Override PartName="/ppt/tags/tag1356.xml" ContentType="application/vnd.openxmlformats-officedocument.presentationml.tags+xml"/>
  <Override PartName="/ppt/tags/tag1357.xml" ContentType="application/vnd.openxmlformats-officedocument.presentationml.tags+xml"/>
  <Override PartName="/ppt/tags/tag1358.xml" ContentType="application/vnd.openxmlformats-officedocument.presentationml.tags+xml"/>
  <Override PartName="/ppt/tags/tag1359.xml" ContentType="application/vnd.openxmlformats-officedocument.presentationml.tags+xml"/>
  <Override PartName="/ppt/tags/tag136.xml" ContentType="application/vnd.openxmlformats-officedocument.presentationml.tags+xml"/>
  <Override PartName="/ppt/tags/tag1360.xml" ContentType="application/vnd.openxmlformats-officedocument.presentationml.tags+xml"/>
  <Override PartName="/ppt/tags/tag1361.xml" ContentType="application/vnd.openxmlformats-officedocument.presentationml.tags+xml"/>
  <Override PartName="/ppt/tags/tag1362.xml" ContentType="application/vnd.openxmlformats-officedocument.presentationml.tags+xml"/>
  <Override PartName="/ppt/tags/tag1363.xml" ContentType="application/vnd.openxmlformats-officedocument.presentationml.tags+xml"/>
  <Override PartName="/ppt/tags/tag1364.xml" ContentType="application/vnd.openxmlformats-officedocument.presentationml.tags+xml"/>
  <Override PartName="/ppt/tags/tag1365.xml" ContentType="application/vnd.openxmlformats-officedocument.presentationml.tags+xml"/>
  <Override PartName="/ppt/tags/tag1366.xml" ContentType="application/vnd.openxmlformats-officedocument.presentationml.tags+xml"/>
  <Override PartName="/ppt/tags/tag1367.xml" ContentType="application/vnd.openxmlformats-officedocument.presentationml.tags+xml"/>
  <Override PartName="/ppt/tags/tag1368.xml" ContentType="application/vnd.openxmlformats-officedocument.presentationml.tags+xml"/>
  <Override PartName="/ppt/tags/tag1369.xml" ContentType="application/vnd.openxmlformats-officedocument.presentationml.tags+xml"/>
  <Override PartName="/ppt/tags/tag137.xml" ContentType="application/vnd.openxmlformats-officedocument.presentationml.tags+xml"/>
  <Override PartName="/ppt/tags/tag1370.xml" ContentType="application/vnd.openxmlformats-officedocument.presentationml.tags+xml"/>
  <Override PartName="/ppt/tags/tag1371.xml" ContentType="application/vnd.openxmlformats-officedocument.presentationml.tags+xml"/>
  <Override PartName="/ppt/tags/tag1372.xml" ContentType="application/vnd.openxmlformats-officedocument.presentationml.tags+xml"/>
  <Override PartName="/ppt/tags/tag1373.xml" ContentType="application/vnd.openxmlformats-officedocument.presentationml.tags+xml"/>
  <Override PartName="/ppt/tags/tag1374.xml" ContentType="application/vnd.openxmlformats-officedocument.presentationml.tags+xml"/>
  <Override PartName="/ppt/tags/tag1375.xml" ContentType="application/vnd.openxmlformats-officedocument.presentationml.tags+xml"/>
  <Override PartName="/ppt/tags/tag1376.xml" ContentType="application/vnd.openxmlformats-officedocument.presentationml.tags+xml"/>
  <Override PartName="/ppt/tags/tag1377.xml" ContentType="application/vnd.openxmlformats-officedocument.presentationml.tags+xml"/>
  <Override PartName="/ppt/tags/tag1378.xml" ContentType="application/vnd.openxmlformats-officedocument.presentationml.tags+xml"/>
  <Override PartName="/ppt/tags/tag1379.xml" ContentType="application/vnd.openxmlformats-officedocument.presentationml.tags+xml"/>
  <Override PartName="/ppt/tags/tag138.xml" ContentType="application/vnd.openxmlformats-officedocument.presentationml.tags+xml"/>
  <Override PartName="/ppt/tags/tag1380.xml" ContentType="application/vnd.openxmlformats-officedocument.presentationml.tags+xml"/>
  <Override PartName="/ppt/tags/tag1381.xml" ContentType="application/vnd.openxmlformats-officedocument.presentationml.tags+xml"/>
  <Override PartName="/ppt/tags/tag1382.xml" ContentType="application/vnd.openxmlformats-officedocument.presentationml.tags+xml"/>
  <Override PartName="/ppt/tags/tag1383.xml" ContentType="application/vnd.openxmlformats-officedocument.presentationml.tags+xml"/>
  <Override PartName="/ppt/tags/tag1384.xml" ContentType="application/vnd.openxmlformats-officedocument.presentationml.tags+xml"/>
  <Override PartName="/ppt/tags/tag1385.xml" ContentType="application/vnd.openxmlformats-officedocument.presentationml.tags+xml"/>
  <Override PartName="/ppt/tags/tag1386.xml" ContentType="application/vnd.openxmlformats-officedocument.presentationml.tags+xml"/>
  <Override PartName="/ppt/tags/tag1387.xml" ContentType="application/vnd.openxmlformats-officedocument.presentationml.tags+xml"/>
  <Override PartName="/ppt/tags/tag1388.xml" ContentType="application/vnd.openxmlformats-officedocument.presentationml.tags+xml"/>
  <Override PartName="/ppt/tags/tag1389.xml" ContentType="application/vnd.openxmlformats-officedocument.presentationml.tags+xml"/>
  <Override PartName="/ppt/tags/tag139.xml" ContentType="application/vnd.openxmlformats-officedocument.presentationml.tags+xml"/>
  <Override PartName="/ppt/tags/tag1390.xml" ContentType="application/vnd.openxmlformats-officedocument.presentationml.tags+xml"/>
  <Override PartName="/ppt/tags/tag1391.xml" ContentType="application/vnd.openxmlformats-officedocument.presentationml.tags+xml"/>
  <Override PartName="/ppt/tags/tag1392.xml" ContentType="application/vnd.openxmlformats-officedocument.presentationml.tags+xml"/>
  <Override PartName="/ppt/tags/tag1393.xml" ContentType="application/vnd.openxmlformats-officedocument.presentationml.tags+xml"/>
  <Override PartName="/ppt/tags/tag1394.xml" ContentType="application/vnd.openxmlformats-officedocument.presentationml.tags+xml"/>
  <Override PartName="/ppt/tags/tag1395.xml" ContentType="application/vnd.openxmlformats-officedocument.presentationml.tags+xml"/>
  <Override PartName="/ppt/tags/tag1396.xml" ContentType="application/vnd.openxmlformats-officedocument.presentationml.tags+xml"/>
  <Override PartName="/ppt/tags/tag1397.xml" ContentType="application/vnd.openxmlformats-officedocument.presentationml.tags+xml"/>
  <Override PartName="/ppt/tags/tag1398.xml" ContentType="application/vnd.openxmlformats-officedocument.presentationml.tags+xml"/>
  <Override PartName="/ppt/tags/tag139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00.xml" ContentType="application/vnd.openxmlformats-officedocument.presentationml.tags+xml"/>
  <Override PartName="/ppt/tags/tag1401.xml" ContentType="application/vnd.openxmlformats-officedocument.presentationml.tags+xml"/>
  <Override PartName="/ppt/tags/tag1402.xml" ContentType="application/vnd.openxmlformats-officedocument.presentationml.tags+xml"/>
  <Override PartName="/ppt/tags/tag1403.xml" ContentType="application/vnd.openxmlformats-officedocument.presentationml.tags+xml"/>
  <Override PartName="/ppt/tags/tag1404.xml" ContentType="application/vnd.openxmlformats-officedocument.presentationml.tags+xml"/>
  <Override PartName="/ppt/tags/tag1405.xml" ContentType="application/vnd.openxmlformats-officedocument.presentationml.tags+xml"/>
  <Override PartName="/ppt/tags/tag1406.xml" ContentType="application/vnd.openxmlformats-officedocument.presentationml.tags+xml"/>
  <Override PartName="/ppt/tags/tag1407.xml" ContentType="application/vnd.openxmlformats-officedocument.presentationml.tags+xml"/>
  <Override PartName="/ppt/tags/tag1408.xml" ContentType="application/vnd.openxmlformats-officedocument.presentationml.tags+xml"/>
  <Override PartName="/ppt/tags/tag1409.xml" ContentType="application/vnd.openxmlformats-officedocument.presentationml.tags+xml"/>
  <Override PartName="/ppt/tags/tag141.xml" ContentType="application/vnd.openxmlformats-officedocument.presentationml.tags+xml"/>
  <Override PartName="/ppt/tags/tag1410.xml" ContentType="application/vnd.openxmlformats-officedocument.presentationml.tags+xml"/>
  <Override PartName="/ppt/tags/tag1411.xml" ContentType="application/vnd.openxmlformats-officedocument.presentationml.tags+xml"/>
  <Override PartName="/ppt/tags/tag1412.xml" ContentType="application/vnd.openxmlformats-officedocument.presentationml.tags+xml"/>
  <Override PartName="/ppt/tags/tag1413.xml" ContentType="application/vnd.openxmlformats-officedocument.presentationml.tags+xml"/>
  <Override PartName="/ppt/tags/tag1414.xml" ContentType="application/vnd.openxmlformats-officedocument.presentationml.tags+xml"/>
  <Override PartName="/ppt/tags/tag1415.xml" ContentType="application/vnd.openxmlformats-officedocument.presentationml.tags+xml"/>
  <Override PartName="/ppt/tags/tag1416.xml" ContentType="application/vnd.openxmlformats-officedocument.presentationml.tags+xml"/>
  <Override PartName="/ppt/tags/tag1417.xml" ContentType="application/vnd.openxmlformats-officedocument.presentationml.tags+xml"/>
  <Override PartName="/ppt/tags/tag1418.xml" ContentType="application/vnd.openxmlformats-officedocument.presentationml.tags+xml"/>
  <Override PartName="/ppt/tags/tag1419.xml" ContentType="application/vnd.openxmlformats-officedocument.presentationml.tags+xml"/>
  <Override PartName="/ppt/tags/tag142.xml" ContentType="application/vnd.openxmlformats-officedocument.presentationml.tags+xml"/>
  <Override PartName="/ppt/tags/tag1420.xml" ContentType="application/vnd.openxmlformats-officedocument.presentationml.tags+xml"/>
  <Override PartName="/ppt/tags/tag1421.xml" ContentType="application/vnd.openxmlformats-officedocument.presentationml.tags+xml"/>
  <Override PartName="/ppt/tags/tag1422.xml" ContentType="application/vnd.openxmlformats-officedocument.presentationml.tags+xml"/>
  <Override PartName="/ppt/tags/tag1423.xml" ContentType="application/vnd.openxmlformats-officedocument.presentationml.tags+xml"/>
  <Override PartName="/ppt/tags/tag1424.xml" ContentType="application/vnd.openxmlformats-officedocument.presentationml.tags+xml"/>
  <Override PartName="/ppt/tags/tag1425.xml" ContentType="application/vnd.openxmlformats-officedocument.presentationml.tags+xml"/>
  <Override PartName="/ppt/tags/tag1426.xml" ContentType="application/vnd.openxmlformats-officedocument.presentationml.tags+xml"/>
  <Override PartName="/ppt/tags/tag1427.xml" ContentType="application/vnd.openxmlformats-officedocument.presentationml.tags+xml"/>
  <Override PartName="/ppt/tags/tag1428.xml" ContentType="application/vnd.openxmlformats-officedocument.presentationml.tags+xml"/>
  <Override PartName="/ppt/tags/tag1429.xml" ContentType="application/vnd.openxmlformats-officedocument.presentationml.tags+xml"/>
  <Override PartName="/ppt/tags/tag143.xml" ContentType="application/vnd.openxmlformats-officedocument.presentationml.tags+xml"/>
  <Override PartName="/ppt/tags/tag1430.xml" ContentType="application/vnd.openxmlformats-officedocument.presentationml.tags+xml"/>
  <Override PartName="/ppt/tags/tag1431.xml" ContentType="application/vnd.openxmlformats-officedocument.presentationml.tags+xml"/>
  <Override PartName="/ppt/tags/tag1432.xml" ContentType="application/vnd.openxmlformats-officedocument.presentationml.tags+xml"/>
  <Override PartName="/ppt/tags/tag1433.xml" ContentType="application/vnd.openxmlformats-officedocument.presentationml.tags+xml"/>
  <Override PartName="/ppt/tags/tag1434.xml" ContentType="application/vnd.openxmlformats-officedocument.presentationml.tags+xml"/>
  <Override PartName="/ppt/tags/tag1435.xml" ContentType="application/vnd.openxmlformats-officedocument.presentationml.tags+xml"/>
  <Override PartName="/ppt/tags/tag1436.xml" ContentType="application/vnd.openxmlformats-officedocument.presentationml.tags+xml"/>
  <Override PartName="/ppt/tags/tag1437.xml" ContentType="application/vnd.openxmlformats-officedocument.presentationml.tags+xml"/>
  <Override PartName="/ppt/tags/tag1438.xml" ContentType="application/vnd.openxmlformats-officedocument.presentationml.tags+xml"/>
  <Override PartName="/ppt/tags/tag1439.xml" ContentType="application/vnd.openxmlformats-officedocument.presentationml.tags+xml"/>
  <Override PartName="/ppt/tags/tag144.xml" ContentType="application/vnd.openxmlformats-officedocument.presentationml.tags+xml"/>
  <Override PartName="/ppt/tags/tag1440.xml" ContentType="application/vnd.openxmlformats-officedocument.presentationml.tags+xml"/>
  <Override PartName="/ppt/tags/tag1441.xml" ContentType="application/vnd.openxmlformats-officedocument.presentationml.tags+xml"/>
  <Override PartName="/ppt/tags/tag1442.xml" ContentType="application/vnd.openxmlformats-officedocument.presentationml.tags+xml"/>
  <Override PartName="/ppt/tags/tag1443.xml" ContentType="application/vnd.openxmlformats-officedocument.presentationml.tags+xml"/>
  <Override PartName="/ppt/tags/tag1444.xml" ContentType="application/vnd.openxmlformats-officedocument.presentationml.tags+xml"/>
  <Override PartName="/ppt/tags/tag1445.xml" ContentType="application/vnd.openxmlformats-officedocument.presentationml.tags+xml"/>
  <Override PartName="/ppt/tags/tag1446.xml" ContentType="application/vnd.openxmlformats-officedocument.presentationml.tags+xml"/>
  <Override PartName="/ppt/tags/tag1447.xml" ContentType="application/vnd.openxmlformats-officedocument.presentationml.tags+xml"/>
  <Override PartName="/ppt/tags/tag1448.xml" ContentType="application/vnd.openxmlformats-officedocument.presentationml.tags+xml"/>
  <Override PartName="/ppt/tags/tag1449.xml" ContentType="application/vnd.openxmlformats-officedocument.presentationml.tags+xml"/>
  <Override PartName="/ppt/tags/tag145.xml" ContentType="application/vnd.openxmlformats-officedocument.presentationml.tags+xml"/>
  <Override PartName="/ppt/tags/tag1450.xml" ContentType="application/vnd.openxmlformats-officedocument.presentationml.tags+xml"/>
  <Override PartName="/ppt/tags/tag1451.xml" ContentType="application/vnd.openxmlformats-officedocument.presentationml.tags+xml"/>
  <Override PartName="/ppt/tags/tag1452.xml" ContentType="application/vnd.openxmlformats-officedocument.presentationml.tags+xml"/>
  <Override PartName="/ppt/tags/tag1453.xml" ContentType="application/vnd.openxmlformats-officedocument.presentationml.tags+xml"/>
  <Override PartName="/ppt/tags/tag1454.xml" ContentType="application/vnd.openxmlformats-officedocument.presentationml.tags+xml"/>
  <Override PartName="/ppt/tags/tag1455.xml" ContentType="application/vnd.openxmlformats-officedocument.presentationml.tags+xml"/>
  <Override PartName="/ppt/tags/tag1456.xml" ContentType="application/vnd.openxmlformats-officedocument.presentationml.tags+xml"/>
  <Override PartName="/ppt/tags/tag1457.xml" ContentType="application/vnd.openxmlformats-officedocument.presentationml.tags+xml"/>
  <Override PartName="/ppt/tags/tag1458.xml" ContentType="application/vnd.openxmlformats-officedocument.presentationml.tags+xml"/>
  <Override PartName="/ppt/tags/tag1459.xml" ContentType="application/vnd.openxmlformats-officedocument.presentationml.tags+xml"/>
  <Override PartName="/ppt/tags/tag146.xml" ContentType="application/vnd.openxmlformats-officedocument.presentationml.tags+xml"/>
  <Override PartName="/ppt/tags/tag1460.xml" ContentType="application/vnd.openxmlformats-officedocument.presentationml.tags+xml"/>
  <Override PartName="/ppt/tags/tag1461.xml" ContentType="application/vnd.openxmlformats-officedocument.presentationml.tags+xml"/>
  <Override PartName="/ppt/tags/tag1462.xml" ContentType="application/vnd.openxmlformats-officedocument.presentationml.tags+xml"/>
  <Override PartName="/ppt/tags/tag1463.xml" ContentType="application/vnd.openxmlformats-officedocument.presentationml.tags+xml"/>
  <Override PartName="/ppt/tags/tag1464.xml" ContentType="application/vnd.openxmlformats-officedocument.presentationml.tags+xml"/>
  <Override PartName="/ppt/tags/tag1465.xml" ContentType="application/vnd.openxmlformats-officedocument.presentationml.tags+xml"/>
  <Override PartName="/ppt/tags/tag1466.xml" ContentType="application/vnd.openxmlformats-officedocument.presentationml.tags+xml"/>
  <Override PartName="/ppt/tags/tag1467.xml" ContentType="application/vnd.openxmlformats-officedocument.presentationml.tags+xml"/>
  <Override PartName="/ppt/tags/tag1468.xml" ContentType="application/vnd.openxmlformats-officedocument.presentationml.tags+xml"/>
  <Override PartName="/ppt/tags/tag1469.xml" ContentType="application/vnd.openxmlformats-officedocument.presentationml.tags+xml"/>
  <Override PartName="/ppt/tags/tag147.xml" ContentType="application/vnd.openxmlformats-officedocument.presentationml.tags+xml"/>
  <Override PartName="/ppt/tags/tag1470.xml" ContentType="application/vnd.openxmlformats-officedocument.presentationml.tags+xml"/>
  <Override PartName="/ppt/tags/tag1471.xml" ContentType="application/vnd.openxmlformats-officedocument.presentationml.tags+xml"/>
  <Override PartName="/ppt/tags/tag1472.xml" ContentType="application/vnd.openxmlformats-officedocument.presentationml.tags+xml"/>
  <Override PartName="/ppt/tags/tag1473.xml" ContentType="application/vnd.openxmlformats-officedocument.presentationml.tags+xml"/>
  <Override PartName="/ppt/tags/tag1474.xml" ContentType="application/vnd.openxmlformats-officedocument.presentationml.tags+xml"/>
  <Override PartName="/ppt/tags/tag1475.xml" ContentType="application/vnd.openxmlformats-officedocument.presentationml.tags+xml"/>
  <Override PartName="/ppt/tags/tag1476.xml" ContentType="application/vnd.openxmlformats-officedocument.presentationml.tags+xml"/>
  <Override PartName="/ppt/tags/tag1477.xml" ContentType="application/vnd.openxmlformats-officedocument.presentationml.tags+xml"/>
  <Override PartName="/ppt/tags/tag1478.xml" ContentType="application/vnd.openxmlformats-officedocument.presentationml.tags+xml"/>
  <Override PartName="/ppt/tags/tag1479.xml" ContentType="application/vnd.openxmlformats-officedocument.presentationml.tags+xml"/>
  <Override PartName="/ppt/tags/tag148.xml" ContentType="application/vnd.openxmlformats-officedocument.presentationml.tags+xml"/>
  <Override PartName="/ppt/tags/tag1480.xml" ContentType="application/vnd.openxmlformats-officedocument.presentationml.tags+xml"/>
  <Override PartName="/ppt/tags/tag1481.xml" ContentType="application/vnd.openxmlformats-officedocument.presentationml.tags+xml"/>
  <Override PartName="/ppt/tags/tag1482.xml" ContentType="application/vnd.openxmlformats-officedocument.presentationml.tags+xml"/>
  <Override PartName="/ppt/tags/tag1483.xml" ContentType="application/vnd.openxmlformats-officedocument.presentationml.tags+xml"/>
  <Override PartName="/ppt/tags/tag1484.xml" ContentType="application/vnd.openxmlformats-officedocument.presentationml.tags+xml"/>
  <Override PartName="/ppt/tags/tag1485.xml" ContentType="application/vnd.openxmlformats-officedocument.presentationml.tags+xml"/>
  <Override PartName="/ppt/tags/tag1486.xml" ContentType="application/vnd.openxmlformats-officedocument.presentationml.tags+xml"/>
  <Override PartName="/ppt/tags/tag1487.xml" ContentType="application/vnd.openxmlformats-officedocument.presentationml.tags+xml"/>
  <Override PartName="/ppt/tags/tag1488.xml" ContentType="application/vnd.openxmlformats-officedocument.presentationml.tags+xml"/>
  <Override PartName="/ppt/tags/tag1489.xml" ContentType="application/vnd.openxmlformats-officedocument.presentationml.tags+xml"/>
  <Override PartName="/ppt/tags/tag149.xml" ContentType="application/vnd.openxmlformats-officedocument.presentationml.tags+xml"/>
  <Override PartName="/ppt/tags/tag1490.xml" ContentType="application/vnd.openxmlformats-officedocument.presentationml.tags+xml"/>
  <Override PartName="/ppt/tags/tag1491.xml" ContentType="application/vnd.openxmlformats-officedocument.presentationml.tags+xml"/>
  <Override PartName="/ppt/tags/tag1492.xml" ContentType="application/vnd.openxmlformats-officedocument.presentationml.tags+xml"/>
  <Override PartName="/ppt/tags/tag1493.xml" ContentType="application/vnd.openxmlformats-officedocument.presentationml.tags+xml"/>
  <Override PartName="/ppt/tags/tag1494.xml" ContentType="application/vnd.openxmlformats-officedocument.presentationml.tags+xml"/>
  <Override PartName="/ppt/tags/tag1495.xml" ContentType="application/vnd.openxmlformats-officedocument.presentationml.tags+xml"/>
  <Override PartName="/ppt/tags/tag1496.xml" ContentType="application/vnd.openxmlformats-officedocument.presentationml.tags+xml"/>
  <Override PartName="/ppt/tags/tag1497.xml" ContentType="application/vnd.openxmlformats-officedocument.presentationml.tags+xml"/>
  <Override PartName="/ppt/tags/tag1498.xml" ContentType="application/vnd.openxmlformats-officedocument.presentationml.tags+xml"/>
  <Override PartName="/ppt/tags/tag149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00.xml" ContentType="application/vnd.openxmlformats-officedocument.presentationml.tags+xml"/>
  <Override PartName="/ppt/tags/tag1501.xml" ContentType="application/vnd.openxmlformats-officedocument.presentationml.tags+xml"/>
  <Override PartName="/ppt/tags/tag1502.xml" ContentType="application/vnd.openxmlformats-officedocument.presentationml.tags+xml"/>
  <Override PartName="/ppt/tags/tag1503.xml" ContentType="application/vnd.openxmlformats-officedocument.presentationml.tags+xml"/>
  <Override PartName="/ppt/tags/tag1504.xml" ContentType="application/vnd.openxmlformats-officedocument.presentationml.tags+xml"/>
  <Override PartName="/ppt/tags/tag1505.xml" ContentType="application/vnd.openxmlformats-officedocument.presentationml.tags+xml"/>
  <Override PartName="/ppt/tags/tag1506.xml" ContentType="application/vnd.openxmlformats-officedocument.presentationml.tags+xml"/>
  <Override PartName="/ppt/tags/tag1507.xml" ContentType="application/vnd.openxmlformats-officedocument.presentationml.tags+xml"/>
  <Override PartName="/ppt/tags/tag1508.xml" ContentType="application/vnd.openxmlformats-officedocument.presentationml.tags+xml"/>
  <Override PartName="/ppt/tags/tag1509.xml" ContentType="application/vnd.openxmlformats-officedocument.presentationml.tags+xml"/>
  <Override PartName="/ppt/tags/tag151.xml" ContentType="application/vnd.openxmlformats-officedocument.presentationml.tags+xml"/>
  <Override PartName="/ppt/tags/tag1510.xml" ContentType="application/vnd.openxmlformats-officedocument.presentationml.tags+xml"/>
  <Override PartName="/ppt/tags/tag1511.xml" ContentType="application/vnd.openxmlformats-officedocument.presentationml.tags+xml"/>
  <Override PartName="/ppt/tags/tag1512.xml" ContentType="application/vnd.openxmlformats-officedocument.presentationml.tags+xml"/>
  <Override PartName="/ppt/tags/tag1513.xml" ContentType="application/vnd.openxmlformats-officedocument.presentationml.tags+xml"/>
  <Override PartName="/ppt/tags/tag1514.xml" ContentType="application/vnd.openxmlformats-officedocument.presentationml.tags+xml"/>
  <Override PartName="/ppt/tags/tag1515.xml" ContentType="application/vnd.openxmlformats-officedocument.presentationml.tags+xml"/>
  <Override PartName="/ppt/tags/tag1516.xml" ContentType="application/vnd.openxmlformats-officedocument.presentationml.tags+xml"/>
  <Override PartName="/ppt/tags/tag1517.xml" ContentType="application/vnd.openxmlformats-officedocument.presentationml.tags+xml"/>
  <Override PartName="/ppt/tags/tag1518.xml" ContentType="application/vnd.openxmlformats-officedocument.presentationml.tags+xml"/>
  <Override PartName="/ppt/tags/tag1519.xml" ContentType="application/vnd.openxmlformats-officedocument.presentationml.tags+xml"/>
  <Override PartName="/ppt/tags/tag152.xml" ContentType="application/vnd.openxmlformats-officedocument.presentationml.tags+xml"/>
  <Override PartName="/ppt/tags/tag1520.xml" ContentType="application/vnd.openxmlformats-officedocument.presentationml.tags+xml"/>
  <Override PartName="/ppt/tags/tag1521.xml" ContentType="application/vnd.openxmlformats-officedocument.presentationml.tags+xml"/>
  <Override PartName="/ppt/tags/tag1522.xml" ContentType="application/vnd.openxmlformats-officedocument.presentationml.tags+xml"/>
  <Override PartName="/ppt/tags/tag1523.xml" ContentType="application/vnd.openxmlformats-officedocument.presentationml.tags+xml"/>
  <Override PartName="/ppt/tags/tag1524.xml" ContentType="application/vnd.openxmlformats-officedocument.presentationml.tags+xml"/>
  <Override PartName="/ppt/tags/tag1525.xml" ContentType="application/vnd.openxmlformats-officedocument.presentationml.tags+xml"/>
  <Override PartName="/ppt/tags/tag1526.xml" ContentType="application/vnd.openxmlformats-officedocument.presentationml.tags+xml"/>
  <Override PartName="/ppt/tags/tag1527.xml" ContentType="application/vnd.openxmlformats-officedocument.presentationml.tags+xml"/>
  <Override PartName="/ppt/tags/tag1528.xml" ContentType="application/vnd.openxmlformats-officedocument.presentationml.tags+xml"/>
  <Override PartName="/ppt/tags/tag1529.xml" ContentType="application/vnd.openxmlformats-officedocument.presentationml.tags+xml"/>
  <Override PartName="/ppt/tags/tag153.xml" ContentType="application/vnd.openxmlformats-officedocument.presentationml.tags+xml"/>
  <Override PartName="/ppt/tags/tag1530.xml" ContentType="application/vnd.openxmlformats-officedocument.presentationml.tags+xml"/>
  <Override PartName="/ppt/tags/tag1531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18.xml" ContentType="application/vnd.openxmlformats-officedocument.theme+xml"/>
  <Override PartName="/ppt/theme/theme19.xml" ContentType="application/vnd.openxmlformats-officedocument.theme+xml"/>
  <Override PartName="/ppt/theme/theme2.xml" ContentType="application/vnd.openxmlformats-officedocument.theme+xml"/>
  <Override PartName="/ppt/theme/theme20.xml" ContentType="application/vnd.openxmlformats-officedocument.theme+xml"/>
  <Override PartName="/ppt/theme/theme21.xml" ContentType="application/vnd.openxmlformats-officedocument.theme+xml"/>
  <Override PartName="/ppt/theme/theme22.xml" ContentType="application/vnd.openxmlformats-officedocument.theme+xml"/>
  <Override PartName="/ppt/theme/theme23.xml" ContentType="application/vnd.openxmlformats-officedocument.theme+xml"/>
  <Override PartName="/ppt/theme/theme24.xml" ContentType="application/vnd.openxmlformats-officedocument.theme+xml"/>
  <Override PartName="/ppt/theme/theme25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  <p:sldMasterId id="2147483720" r:id="rId8"/>
    <p:sldMasterId id="2147483732" r:id="rId9"/>
    <p:sldMasterId id="2147483744" r:id="rId10"/>
    <p:sldMasterId id="2147483756" r:id="rId11"/>
    <p:sldMasterId id="2147483768" r:id="rId12"/>
    <p:sldMasterId id="2147483780" r:id="rId13"/>
    <p:sldMasterId id="2147483792" r:id="rId14"/>
    <p:sldMasterId id="2147483804" r:id="rId15"/>
    <p:sldMasterId id="2147483816" r:id="rId16"/>
    <p:sldMasterId id="2147483828" r:id="rId17"/>
    <p:sldMasterId id="2147483840" r:id="rId18"/>
    <p:sldMasterId id="2147483852" r:id="rId19"/>
    <p:sldMasterId id="2147483864" r:id="rId20"/>
    <p:sldMasterId id="2147483876" r:id="rId21"/>
    <p:sldMasterId id="2147483888" r:id="rId22"/>
    <p:sldMasterId id="2147483900" r:id="rId23"/>
    <p:sldMasterId id="2147483912" r:id="rId24"/>
    <p:sldMasterId id="2147483924" r:id="rId25"/>
  </p:sldMasterIdLst>
  <p:handoutMasterIdLst>
    <p:handoutMasterId r:id="rId66"/>
  </p:handoutMasterIdLst>
  <p:sldIdLst>
    <p:sldId id="256" r:id="rId26"/>
    <p:sldId id="257" r:id="rId27"/>
    <p:sldId id="258" r:id="rId28"/>
    <p:sldId id="259" r:id="rId29"/>
    <p:sldId id="318" r:id="rId30"/>
    <p:sldId id="319" r:id="rId31"/>
    <p:sldId id="320" r:id="rId32"/>
    <p:sldId id="321" r:id="rId33"/>
    <p:sldId id="322" r:id="rId34"/>
    <p:sldId id="323" r:id="rId35"/>
    <p:sldId id="324" r:id="rId36"/>
    <p:sldId id="325" r:id="rId37"/>
    <p:sldId id="326" r:id="rId38"/>
    <p:sldId id="327" r:id="rId39"/>
    <p:sldId id="328" r:id="rId40"/>
    <p:sldId id="260" r:id="rId41"/>
    <p:sldId id="329" r:id="rId42"/>
    <p:sldId id="262" r:id="rId43"/>
    <p:sldId id="261" r:id="rId44"/>
    <p:sldId id="263" r:id="rId45"/>
    <p:sldId id="330" r:id="rId46"/>
    <p:sldId id="331" r:id="rId47"/>
    <p:sldId id="332" r:id="rId48"/>
    <p:sldId id="264" r:id="rId49"/>
    <p:sldId id="265" r:id="rId50"/>
    <p:sldId id="266" r:id="rId51"/>
    <p:sldId id="267" r:id="rId52"/>
    <p:sldId id="333" r:id="rId53"/>
    <p:sldId id="334" r:id="rId54"/>
    <p:sldId id="268" r:id="rId55"/>
    <p:sldId id="269" r:id="rId56"/>
    <p:sldId id="270" r:id="rId57"/>
    <p:sldId id="272" r:id="rId58"/>
    <p:sldId id="336" r:id="rId59"/>
    <p:sldId id="337" r:id="rId60"/>
    <p:sldId id="338" r:id="rId61"/>
    <p:sldId id="339" r:id="rId62"/>
    <p:sldId id="340" r:id="rId63"/>
    <p:sldId id="315" r:id="rId64"/>
    <p:sldId id="316" r:id="rId65"/>
  </p:sldIdLst>
  <p:sldSz cx="12192000" cy="6858000"/>
  <p:notesSz cx="6858000" cy="9144000"/>
  <p:custDataLst>
    <p:tags r:id="rId7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1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0" Type="http://schemas.openxmlformats.org/officeDocument/2006/relationships/tags" Target="tags/tag1531.xml"/><Relationship Id="rId7" Type="http://schemas.openxmlformats.org/officeDocument/2006/relationships/slideMaster" Target="slideMasters/slideMaster6.xml"/><Relationship Id="rId69" Type="http://schemas.openxmlformats.org/officeDocument/2006/relationships/tableStyles" Target="tableStyles.xml"/><Relationship Id="rId68" Type="http://schemas.openxmlformats.org/officeDocument/2006/relationships/viewProps" Target="viewProps.xml"/><Relationship Id="rId67" Type="http://schemas.openxmlformats.org/officeDocument/2006/relationships/presProps" Target="presProps.xml"/><Relationship Id="rId66" Type="http://schemas.openxmlformats.org/officeDocument/2006/relationships/handoutMaster" Target="handoutMasters/handoutMaster1.xml"/><Relationship Id="rId65" Type="http://schemas.openxmlformats.org/officeDocument/2006/relationships/slide" Target="slides/slide40.xml"/><Relationship Id="rId64" Type="http://schemas.openxmlformats.org/officeDocument/2006/relationships/slide" Target="slides/slide39.xml"/><Relationship Id="rId63" Type="http://schemas.openxmlformats.org/officeDocument/2006/relationships/slide" Target="slides/slide38.xml"/><Relationship Id="rId62" Type="http://schemas.openxmlformats.org/officeDocument/2006/relationships/slide" Target="slides/slide37.xml"/><Relationship Id="rId61" Type="http://schemas.openxmlformats.org/officeDocument/2006/relationships/slide" Target="slides/slide36.xml"/><Relationship Id="rId60" Type="http://schemas.openxmlformats.org/officeDocument/2006/relationships/slide" Target="slides/slide35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34.xml"/><Relationship Id="rId58" Type="http://schemas.openxmlformats.org/officeDocument/2006/relationships/slide" Target="slides/slide33.xml"/><Relationship Id="rId57" Type="http://schemas.openxmlformats.org/officeDocument/2006/relationships/slide" Target="slides/slide32.xml"/><Relationship Id="rId56" Type="http://schemas.openxmlformats.org/officeDocument/2006/relationships/slide" Target="slides/slide31.xml"/><Relationship Id="rId55" Type="http://schemas.openxmlformats.org/officeDocument/2006/relationships/slide" Target="slides/slide30.xml"/><Relationship Id="rId54" Type="http://schemas.openxmlformats.org/officeDocument/2006/relationships/slide" Target="slides/slide29.xml"/><Relationship Id="rId53" Type="http://schemas.openxmlformats.org/officeDocument/2006/relationships/slide" Target="slides/slide28.xml"/><Relationship Id="rId52" Type="http://schemas.openxmlformats.org/officeDocument/2006/relationships/slide" Target="slides/slide27.xml"/><Relationship Id="rId51" Type="http://schemas.openxmlformats.org/officeDocument/2006/relationships/slide" Target="slides/slide26.xml"/><Relationship Id="rId50" Type="http://schemas.openxmlformats.org/officeDocument/2006/relationships/slide" Target="slides/slide25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24.xml"/><Relationship Id="rId48" Type="http://schemas.openxmlformats.org/officeDocument/2006/relationships/slide" Target="slides/slide23.xml"/><Relationship Id="rId47" Type="http://schemas.openxmlformats.org/officeDocument/2006/relationships/slide" Target="slides/slide22.xml"/><Relationship Id="rId46" Type="http://schemas.openxmlformats.org/officeDocument/2006/relationships/slide" Target="slides/slide21.xml"/><Relationship Id="rId45" Type="http://schemas.openxmlformats.org/officeDocument/2006/relationships/slide" Target="slides/slide20.xml"/><Relationship Id="rId44" Type="http://schemas.openxmlformats.org/officeDocument/2006/relationships/slide" Target="slides/slide19.xml"/><Relationship Id="rId43" Type="http://schemas.openxmlformats.org/officeDocument/2006/relationships/slide" Target="slides/slide18.xml"/><Relationship Id="rId42" Type="http://schemas.openxmlformats.org/officeDocument/2006/relationships/slide" Target="slides/slide17.xml"/><Relationship Id="rId41" Type="http://schemas.openxmlformats.org/officeDocument/2006/relationships/slide" Target="slides/slide16.xml"/><Relationship Id="rId40" Type="http://schemas.openxmlformats.org/officeDocument/2006/relationships/slide" Target="slides/slide1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14.xml"/><Relationship Id="rId38" Type="http://schemas.openxmlformats.org/officeDocument/2006/relationships/slide" Target="slides/slide13.xml"/><Relationship Id="rId37" Type="http://schemas.openxmlformats.org/officeDocument/2006/relationships/slide" Target="slides/slide12.xml"/><Relationship Id="rId36" Type="http://schemas.openxmlformats.org/officeDocument/2006/relationships/slide" Target="slides/slide11.xml"/><Relationship Id="rId35" Type="http://schemas.openxmlformats.org/officeDocument/2006/relationships/slide" Target="slides/slide10.xml"/><Relationship Id="rId34" Type="http://schemas.openxmlformats.org/officeDocument/2006/relationships/slide" Target="slides/slide9.xml"/><Relationship Id="rId33" Type="http://schemas.openxmlformats.org/officeDocument/2006/relationships/slide" Target="slides/slide8.xml"/><Relationship Id="rId32" Type="http://schemas.openxmlformats.org/officeDocument/2006/relationships/slide" Target="slides/slide7.xml"/><Relationship Id="rId31" Type="http://schemas.openxmlformats.org/officeDocument/2006/relationships/slide" Target="slides/slide6.xml"/><Relationship Id="rId30" Type="http://schemas.openxmlformats.org/officeDocument/2006/relationships/slide" Target="slides/slide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4.xml"/><Relationship Id="rId28" Type="http://schemas.openxmlformats.org/officeDocument/2006/relationships/slide" Target="slides/slide3.xml"/><Relationship Id="rId27" Type="http://schemas.openxmlformats.org/officeDocument/2006/relationships/slide" Target="slides/slide2.xml"/><Relationship Id="rId26" Type="http://schemas.openxmlformats.org/officeDocument/2006/relationships/slide" Target="slides/slide1.xml"/><Relationship Id="rId25" Type="http://schemas.openxmlformats.org/officeDocument/2006/relationships/slideMaster" Target="slideMasters/slideMaster24.xml"/><Relationship Id="rId24" Type="http://schemas.openxmlformats.org/officeDocument/2006/relationships/slideMaster" Target="slideMasters/slideMaster23.xml"/><Relationship Id="rId23" Type="http://schemas.openxmlformats.org/officeDocument/2006/relationships/slideMaster" Target="slideMasters/slideMaster22.xml"/><Relationship Id="rId22" Type="http://schemas.openxmlformats.org/officeDocument/2006/relationships/slideMaster" Target="slideMasters/slideMaster21.xml"/><Relationship Id="rId21" Type="http://schemas.openxmlformats.org/officeDocument/2006/relationships/slideMaster" Target="slideMasters/slideMaster20.xml"/><Relationship Id="rId20" Type="http://schemas.openxmlformats.org/officeDocument/2006/relationships/slideMaster" Target="slideMasters/slideMaster19.xml"/><Relationship Id="rId2" Type="http://schemas.openxmlformats.org/officeDocument/2006/relationships/theme" Target="theme/theme1.xml"/><Relationship Id="rId19" Type="http://schemas.openxmlformats.org/officeDocument/2006/relationships/slideMaster" Target="slideMasters/slideMaster18.xml"/><Relationship Id="rId18" Type="http://schemas.openxmlformats.org/officeDocument/2006/relationships/slideMaster" Target="slideMasters/slideMaster17.xml"/><Relationship Id="rId17" Type="http://schemas.openxmlformats.org/officeDocument/2006/relationships/slideMaster" Target="slideMasters/slideMaster16.xml"/><Relationship Id="rId16" Type="http://schemas.openxmlformats.org/officeDocument/2006/relationships/slideMaster" Target="slideMasters/slideMaster15.xml"/><Relationship Id="rId15" Type="http://schemas.openxmlformats.org/officeDocument/2006/relationships/slideMaster" Target="slideMasters/slideMaster14.xml"/><Relationship Id="rId14" Type="http://schemas.openxmlformats.org/officeDocument/2006/relationships/slideMaster" Target="slideMasters/slideMaster13.xml"/><Relationship Id="rId13" Type="http://schemas.openxmlformats.org/officeDocument/2006/relationships/slideMaster" Target="slideMasters/slideMaster12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7" Type="http://schemas.openxmlformats.org/officeDocument/2006/relationships/tags" Target="../tags/tag563.xml"/><Relationship Id="rId6" Type="http://schemas.openxmlformats.org/officeDocument/2006/relationships/tags" Target="../tags/tag562.xml"/><Relationship Id="rId5" Type="http://schemas.openxmlformats.org/officeDocument/2006/relationships/tags" Target="../tags/tag561.xml"/><Relationship Id="rId4" Type="http://schemas.openxmlformats.org/officeDocument/2006/relationships/tags" Target="../tags/tag560.xml"/><Relationship Id="rId3" Type="http://schemas.openxmlformats.org/officeDocument/2006/relationships/tags" Target="../tags/tag559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8" Type="http://schemas.openxmlformats.org/officeDocument/2006/relationships/tags" Target="../tags/tag568.xml"/><Relationship Id="rId7" Type="http://schemas.openxmlformats.org/officeDocument/2006/relationships/tags" Target="../tags/tag567.xml"/><Relationship Id="rId6" Type="http://schemas.openxmlformats.org/officeDocument/2006/relationships/tags" Target="../tags/tag566.xml"/><Relationship Id="rId5" Type="http://schemas.openxmlformats.org/officeDocument/2006/relationships/image" Target="../media/image3.GIF"/><Relationship Id="rId4" Type="http://schemas.openxmlformats.org/officeDocument/2006/relationships/tags" Target="../tags/tag565.xml"/><Relationship Id="rId3" Type="http://schemas.openxmlformats.org/officeDocument/2006/relationships/tags" Target="../tags/tag564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6" Type="http://schemas.openxmlformats.org/officeDocument/2006/relationships/tags" Target="../tags/tag573.xml"/><Relationship Id="rId5" Type="http://schemas.openxmlformats.org/officeDocument/2006/relationships/tags" Target="../tags/tag572.xml"/><Relationship Id="rId4" Type="http://schemas.openxmlformats.org/officeDocument/2006/relationships/tags" Target="../tags/tag571.xml"/><Relationship Id="rId3" Type="http://schemas.openxmlformats.org/officeDocument/2006/relationships/tags" Target="../tags/tag570.xml"/><Relationship Id="rId2" Type="http://schemas.openxmlformats.org/officeDocument/2006/relationships/tags" Target="../tags/tag569.xml"/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7" Type="http://schemas.openxmlformats.org/officeDocument/2006/relationships/tags" Target="../tags/tag579.xml"/><Relationship Id="rId6" Type="http://schemas.openxmlformats.org/officeDocument/2006/relationships/tags" Target="../tags/tag578.xml"/><Relationship Id="rId5" Type="http://schemas.openxmlformats.org/officeDocument/2006/relationships/tags" Target="../tags/tag577.xml"/><Relationship Id="rId4" Type="http://schemas.openxmlformats.org/officeDocument/2006/relationships/tags" Target="../tags/tag576.xml"/><Relationship Id="rId3" Type="http://schemas.openxmlformats.org/officeDocument/2006/relationships/tags" Target="../tags/tag575.xml"/><Relationship Id="rId2" Type="http://schemas.openxmlformats.org/officeDocument/2006/relationships/tags" Target="../tags/tag574.xml"/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9" Type="http://schemas.openxmlformats.org/officeDocument/2006/relationships/tags" Target="../tags/tag587.xml"/><Relationship Id="rId8" Type="http://schemas.openxmlformats.org/officeDocument/2006/relationships/tags" Target="../tags/tag586.xml"/><Relationship Id="rId7" Type="http://schemas.openxmlformats.org/officeDocument/2006/relationships/tags" Target="../tags/tag585.xml"/><Relationship Id="rId6" Type="http://schemas.openxmlformats.org/officeDocument/2006/relationships/tags" Target="../tags/tag584.xml"/><Relationship Id="rId5" Type="http://schemas.openxmlformats.org/officeDocument/2006/relationships/tags" Target="../tags/tag583.xml"/><Relationship Id="rId4" Type="http://schemas.openxmlformats.org/officeDocument/2006/relationships/tags" Target="../tags/tag582.xml"/><Relationship Id="rId3" Type="http://schemas.openxmlformats.org/officeDocument/2006/relationships/tags" Target="../tags/tag581.xml"/><Relationship Id="rId2" Type="http://schemas.openxmlformats.org/officeDocument/2006/relationships/tags" Target="../tags/tag580.xml"/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5" Type="http://schemas.openxmlformats.org/officeDocument/2006/relationships/tags" Target="../tags/tag591.xml"/><Relationship Id="rId4" Type="http://schemas.openxmlformats.org/officeDocument/2006/relationships/tags" Target="../tags/tag590.xml"/><Relationship Id="rId3" Type="http://schemas.openxmlformats.org/officeDocument/2006/relationships/tags" Target="../tags/tag589.xml"/><Relationship Id="rId2" Type="http://schemas.openxmlformats.org/officeDocument/2006/relationships/tags" Target="../tags/tag588.xml"/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4" Type="http://schemas.openxmlformats.org/officeDocument/2006/relationships/tags" Target="../tags/tag594.xml"/><Relationship Id="rId3" Type="http://schemas.openxmlformats.org/officeDocument/2006/relationships/tags" Target="../tags/tag593.xml"/><Relationship Id="rId2" Type="http://schemas.openxmlformats.org/officeDocument/2006/relationships/tags" Target="../tags/tag592.xml"/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7" Type="http://schemas.openxmlformats.org/officeDocument/2006/relationships/tags" Target="../tags/tag600.xml"/><Relationship Id="rId6" Type="http://schemas.openxmlformats.org/officeDocument/2006/relationships/tags" Target="../tags/tag599.xml"/><Relationship Id="rId5" Type="http://schemas.openxmlformats.org/officeDocument/2006/relationships/tags" Target="../tags/tag598.xml"/><Relationship Id="rId4" Type="http://schemas.openxmlformats.org/officeDocument/2006/relationships/tags" Target="../tags/tag597.xml"/><Relationship Id="rId3" Type="http://schemas.openxmlformats.org/officeDocument/2006/relationships/tags" Target="../tags/tag596.xml"/><Relationship Id="rId2" Type="http://schemas.openxmlformats.org/officeDocument/2006/relationships/tags" Target="../tags/tag595.xml"/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6" Type="http://schemas.openxmlformats.org/officeDocument/2006/relationships/tags" Target="../tags/tag605.xml"/><Relationship Id="rId5" Type="http://schemas.openxmlformats.org/officeDocument/2006/relationships/tags" Target="../tags/tag604.xml"/><Relationship Id="rId4" Type="http://schemas.openxmlformats.org/officeDocument/2006/relationships/tags" Target="../tags/tag603.xml"/><Relationship Id="rId3" Type="http://schemas.openxmlformats.org/officeDocument/2006/relationships/tags" Target="../tags/tag602.xml"/><Relationship Id="rId2" Type="http://schemas.openxmlformats.org/officeDocument/2006/relationships/tags" Target="../tags/tag601.xml"/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5" Type="http://schemas.openxmlformats.org/officeDocument/2006/relationships/tags" Target="../tags/tag609.xml"/><Relationship Id="rId4" Type="http://schemas.openxmlformats.org/officeDocument/2006/relationships/tags" Target="../tags/tag608.xml"/><Relationship Id="rId3" Type="http://schemas.openxmlformats.org/officeDocument/2006/relationships/tags" Target="../tags/tag607.xml"/><Relationship Id="rId2" Type="http://schemas.openxmlformats.org/officeDocument/2006/relationships/tags" Target="../tags/tag606.xml"/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6" Type="http://schemas.openxmlformats.org/officeDocument/2006/relationships/tags" Target="../tags/tag614.xml"/><Relationship Id="rId5" Type="http://schemas.openxmlformats.org/officeDocument/2006/relationships/tags" Target="../tags/tag613.xml"/><Relationship Id="rId4" Type="http://schemas.openxmlformats.org/officeDocument/2006/relationships/tags" Target="../tags/tag612.xml"/><Relationship Id="rId3" Type="http://schemas.openxmlformats.org/officeDocument/2006/relationships/tags" Target="../tags/tag611.xml"/><Relationship Id="rId2" Type="http://schemas.openxmlformats.org/officeDocument/2006/relationships/tags" Target="../tags/tag610.xml"/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7" Type="http://schemas.openxmlformats.org/officeDocument/2006/relationships/tags" Target="../tags/tag625.xml"/><Relationship Id="rId6" Type="http://schemas.openxmlformats.org/officeDocument/2006/relationships/tags" Target="../tags/tag624.xml"/><Relationship Id="rId5" Type="http://schemas.openxmlformats.org/officeDocument/2006/relationships/tags" Target="../tags/tag623.xml"/><Relationship Id="rId4" Type="http://schemas.openxmlformats.org/officeDocument/2006/relationships/tags" Target="../tags/tag622.xml"/><Relationship Id="rId3" Type="http://schemas.openxmlformats.org/officeDocument/2006/relationships/tags" Target="../tags/tag62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8" Type="http://schemas.openxmlformats.org/officeDocument/2006/relationships/tags" Target="../tags/tag630.xml"/><Relationship Id="rId7" Type="http://schemas.openxmlformats.org/officeDocument/2006/relationships/tags" Target="../tags/tag629.xml"/><Relationship Id="rId6" Type="http://schemas.openxmlformats.org/officeDocument/2006/relationships/tags" Target="../tags/tag628.xml"/><Relationship Id="rId5" Type="http://schemas.openxmlformats.org/officeDocument/2006/relationships/image" Target="../media/image3.GIF"/><Relationship Id="rId4" Type="http://schemas.openxmlformats.org/officeDocument/2006/relationships/tags" Target="../tags/tag627.xml"/><Relationship Id="rId3" Type="http://schemas.openxmlformats.org/officeDocument/2006/relationships/tags" Target="../tags/tag626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6" Type="http://schemas.openxmlformats.org/officeDocument/2006/relationships/tags" Target="../tags/tag635.xml"/><Relationship Id="rId5" Type="http://schemas.openxmlformats.org/officeDocument/2006/relationships/tags" Target="../tags/tag634.xml"/><Relationship Id="rId4" Type="http://schemas.openxmlformats.org/officeDocument/2006/relationships/tags" Target="../tags/tag633.xml"/><Relationship Id="rId3" Type="http://schemas.openxmlformats.org/officeDocument/2006/relationships/tags" Target="../tags/tag632.xml"/><Relationship Id="rId2" Type="http://schemas.openxmlformats.org/officeDocument/2006/relationships/tags" Target="../tags/tag631.xml"/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7" Type="http://schemas.openxmlformats.org/officeDocument/2006/relationships/tags" Target="../tags/tag641.xml"/><Relationship Id="rId6" Type="http://schemas.openxmlformats.org/officeDocument/2006/relationships/tags" Target="../tags/tag640.xml"/><Relationship Id="rId5" Type="http://schemas.openxmlformats.org/officeDocument/2006/relationships/tags" Target="../tags/tag639.xml"/><Relationship Id="rId4" Type="http://schemas.openxmlformats.org/officeDocument/2006/relationships/tags" Target="../tags/tag638.xml"/><Relationship Id="rId3" Type="http://schemas.openxmlformats.org/officeDocument/2006/relationships/tags" Target="../tags/tag637.xml"/><Relationship Id="rId2" Type="http://schemas.openxmlformats.org/officeDocument/2006/relationships/tags" Target="../tags/tag636.xml"/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9" Type="http://schemas.openxmlformats.org/officeDocument/2006/relationships/tags" Target="../tags/tag649.xml"/><Relationship Id="rId8" Type="http://schemas.openxmlformats.org/officeDocument/2006/relationships/tags" Target="../tags/tag648.xml"/><Relationship Id="rId7" Type="http://schemas.openxmlformats.org/officeDocument/2006/relationships/tags" Target="../tags/tag647.xml"/><Relationship Id="rId6" Type="http://schemas.openxmlformats.org/officeDocument/2006/relationships/tags" Target="../tags/tag646.xml"/><Relationship Id="rId5" Type="http://schemas.openxmlformats.org/officeDocument/2006/relationships/tags" Target="../tags/tag645.xml"/><Relationship Id="rId4" Type="http://schemas.openxmlformats.org/officeDocument/2006/relationships/tags" Target="../tags/tag644.xml"/><Relationship Id="rId3" Type="http://schemas.openxmlformats.org/officeDocument/2006/relationships/tags" Target="../tags/tag643.xml"/><Relationship Id="rId2" Type="http://schemas.openxmlformats.org/officeDocument/2006/relationships/tags" Target="../tags/tag642.xml"/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5" Type="http://schemas.openxmlformats.org/officeDocument/2006/relationships/tags" Target="../tags/tag653.xml"/><Relationship Id="rId4" Type="http://schemas.openxmlformats.org/officeDocument/2006/relationships/tags" Target="../tags/tag652.xml"/><Relationship Id="rId3" Type="http://schemas.openxmlformats.org/officeDocument/2006/relationships/tags" Target="../tags/tag651.xml"/><Relationship Id="rId2" Type="http://schemas.openxmlformats.org/officeDocument/2006/relationships/tags" Target="../tags/tag650.xml"/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4" Type="http://schemas.openxmlformats.org/officeDocument/2006/relationships/tags" Target="../tags/tag656.xml"/><Relationship Id="rId3" Type="http://schemas.openxmlformats.org/officeDocument/2006/relationships/tags" Target="../tags/tag655.xml"/><Relationship Id="rId2" Type="http://schemas.openxmlformats.org/officeDocument/2006/relationships/tags" Target="../tags/tag654.xml"/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7" Type="http://schemas.openxmlformats.org/officeDocument/2006/relationships/tags" Target="../tags/tag662.xml"/><Relationship Id="rId6" Type="http://schemas.openxmlformats.org/officeDocument/2006/relationships/tags" Target="../tags/tag661.xml"/><Relationship Id="rId5" Type="http://schemas.openxmlformats.org/officeDocument/2006/relationships/tags" Target="../tags/tag660.xml"/><Relationship Id="rId4" Type="http://schemas.openxmlformats.org/officeDocument/2006/relationships/tags" Target="../tags/tag659.xml"/><Relationship Id="rId3" Type="http://schemas.openxmlformats.org/officeDocument/2006/relationships/tags" Target="../tags/tag658.xml"/><Relationship Id="rId2" Type="http://schemas.openxmlformats.org/officeDocument/2006/relationships/tags" Target="../tags/tag657.xml"/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6" Type="http://schemas.openxmlformats.org/officeDocument/2006/relationships/tags" Target="../tags/tag667.xml"/><Relationship Id="rId5" Type="http://schemas.openxmlformats.org/officeDocument/2006/relationships/tags" Target="../tags/tag666.xml"/><Relationship Id="rId4" Type="http://schemas.openxmlformats.org/officeDocument/2006/relationships/tags" Target="../tags/tag665.xml"/><Relationship Id="rId3" Type="http://schemas.openxmlformats.org/officeDocument/2006/relationships/tags" Target="../tags/tag664.xml"/><Relationship Id="rId2" Type="http://schemas.openxmlformats.org/officeDocument/2006/relationships/tags" Target="../tags/tag663.xml"/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5" Type="http://schemas.openxmlformats.org/officeDocument/2006/relationships/tags" Target="../tags/tag671.xml"/><Relationship Id="rId4" Type="http://schemas.openxmlformats.org/officeDocument/2006/relationships/tags" Target="../tags/tag670.xml"/><Relationship Id="rId3" Type="http://schemas.openxmlformats.org/officeDocument/2006/relationships/tags" Target="../tags/tag669.xml"/><Relationship Id="rId2" Type="http://schemas.openxmlformats.org/officeDocument/2006/relationships/tags" Target="../tags/tag668.xml"/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6" Type="http://schemas.openxmlformats.org/officeDocument/2006/relationships/tags" Target="../tags/tag676.xml"/><Relationship Id="rId5" Type="http://schemas.openxmlformats.org/officeDocument/2006/relationships/tags" Target="../tags/tag675.xml"/><Relationship Id="rId4" Type="http://schemas.openxmlformats.org/officeDocument/2006/relationships/tags" Target="../tags/tag674.xml"/><Relationship Id="rId3" Type="http://schemas.openxmlformats.org/officeDocument/2006/relationships/tags" Target="../tags/tag673.xml"/><Relationship Id="rId2" Type="http://schemas.openxmlformats.org/officeDocument/2006/relationships/tags" Target="../tags/tag672.xml"/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7" Type="http://schemas.openxmlformats.org/officeDocument/2006/relationships/tags" Target="../tags/tag687.xml"/><Relationship Id="rId6" Type="http://schemas.openxmlformats.org/officeDocument/2006/relationships/tags" Target="../tags/tag686.xml"/><Relationship Id="rId5" Type="http://schemas.openxmlformats.org/officeDocument/2006/relationships/tags" Target="../tags/tag685.xml"/><Relationship Id="rId4" Type="http://schemas.openxmlformats.org/officeDocument/2006/relationships/tags" Target="../tags/tag684.xml"/><Relationship Id="rId3" Type="http://schemas.openxmlformats.org/officeDocument/2006/relationships/tags" Target="../tags/tag68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8" Type="http://schemas.openxmlformats.org/officeDocument/2006/relationships/tags" Target="../tags/tag692.xml"/><Relationship Id="rId7" Type="http://schemas.openxmlformats.org/officeDocument/2006/relationships/tags" Target="../tags/tag691.xml"/><Relationship Id="rId6" Type="http://schemas.openxmlformats.org/officeDocument/2006/relationships/tags" Target="../tags/tag690.xml"/><Relationship Id="rId5" Type="http://schemas.openxmlformats.org/officeDocument/2006/relationships/image" Target="../media/image3.GIF"/><Relationship Id="rId4" Type="http://schemas.openxmlformats.org/officeDocument/2006/relationships/tags" Target="../tags/tag689.xml"/><Relationship Id="rId3" Type="http://schemas.openxmlformats.org/officeDocument/2006/relationships/tags" Target="../tags/tag688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6" Type="http://schemas.openxmlformats.org/officeDocument/2006/relationships/tags" Target="../tags/tag697.xml"/><Relationship Id="rId5" Type="http://schemas.openxmlformats.org/officeDocument/2006/relationships/tags" Target="../tags/tag696.xml"/><Relationship Id="rId4" Type="http://schemas.openxmlformats.org/officeDocument/2006/relationships/tags" Target="../tags/tag695.xml"/><Relationship Id="rId3" Type="http://schemas.openxmlformats.org/officeDocument/2006/relationships/tags" Target="../tags/tag694.xml"/><Relationship Id="rId2" Type="http://schemas.openxmlformats.org/officeDocument/2006/relationships/tags" Target="../tags/tag693.xml"/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7" Type="http://schemas.openxmlformats.org/officeDocument/2006/relationships/tags" Target="../tags/tag703.xml"/><Relationship Id="rId6" Type="http://schemas.openxmlformats.org/officeDocument/2006/relationships/tags" Target="../tags/tag702.xml"/><Relationship Id="rId5" Type="http://schemas.openxmlformats.org/officeDocument/2006/relationships/tags" Target="../tags/tag701.xml"/><Relationship Id="rId4" Type="http://schemas.openxmlformats.org/officeDocument/2006/relationships/tags" Target="../tags/tag700.xml"/><Relationship Id="rId3" Type="http://schemas.openxmlformats.org/officeDocument/2006/relationships/tags" Target="../tags/tag699.xml"/><Relationship Id="rId2" Type="http://schemas.openxmlformats.org/officeDocument/2006/relationships/tags" Target="../tags/tag698.xml"/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9" Type="http://schemas.openxmlformats.org/officeDocument/2006/relationships/tags" Target="../tags/tag711.xml"/><Relationship Id="rId8" Type="http://schemas.openxmlformats.org/officeDocument/2006/relationships/tags" Target="../tags/tag710.xml"/><Relationship Id="rId7" Type="http://schemas.openxmlformats.org/officeDocument/2006/relationships/tags" Target="../tags/tag709.xml"/><Relationship Id="rId6" Type="http://schemas.openxmlformats.org/officeDocument/2006/relationships/tags" Target="../tags/tag708.xml"/><Relationship Id="rId5" Type="http://schemas.openxmlformats.org/officeDocument/2006/relationships/tags" Target="../tags/tag707.xml"/><Relationship Id="rId4" Type="http://schemas.openxmlformats.org/officeDocument/2006/relationships/tags" Target="../tags/tag706.xml"/><Relationship Id="rId3" Type="http://schemas.openxmlformats.org/officeDocument/2006/relationships/tags" Target="../tags/tag705.xml"/><Relationship Id="rId2" Type="http://schemas.openxmlformats.org/officeDocument/2006/relationships/tags" Target="../tags/tag704.xml"/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5" Type="http://schemas.openxmlformats.org/officeDocument/2006/relationships/tags" Target="../tags/tag715.xml"/><Relationship Id="rId4" Type="http://schemas.openxmlformats.org/officeDocument/2006/relationships/tags" Target="../tags/tag714.xml"/><Relationship Id="rId3" Type="http://schemas.openxmlformats.org/officeDocument/2006/relationships/tags" Target="../tags/tag713.xml"/><Relationship Id="rId2" Type="http://schemas.openxmlformats.org/officeDocument/2006/relationships/tags" Target="../tags/tag712.xml"/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4" Type="http://schemas.openxmlformats.org/officeDocument/2006/relationships/tags" Target="../tags/tag718.xml"/><Relationship Id="rId3" Type="http://schemas.openxmlformats.org/officeDocument/2006/relationships/tags" Target="../tags/tag717.xml"/><Relationship Id="rId2" Type="http://schemas.openxmlformats.org/officeDocument/2006/relationships/tags" Target="../tags/tag716.xml"/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7" Type="http://schemas.openxmlformats.org/officeDocument/2006/relationships/tags" Target="../tags/tag724.xml"/><Relationship Id="rId6" Type="http://schemas.openxmlformats.org/officeDocument/2006/relationships/tags" Target="../tags/tag723.xml"/><Relationship Id="rId5" Type="http://schemas.openxmlformats.org/officeDocument/2006/relationships/tags" Target="../tags/tag722.xml"/><Relationship Id="rId4" Type="http://schemas.openxmlformats.org/officeDocument/2006/relationships/tags" Target="../tags/tag721.xml"/><Relationship Id="rId3" Type="http://schemas.openxmlformats.org/officeDocument/2006/relationships/tags" Target="../tags/tag720.xml"/><Relationship Id="rId2" Type="http://schemas.openxmlformats.org/officeDocument/2006/relationships/tags" Target="../tags/tag719.xml"/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72.xml"/><Relationship Id="rId7" Type="http://schemas.openxmlformats.org/officeDocument/2006/relationships/tags" Target="../tags/tag71.xml"/><Relationship Id="rId6" Type="http://schemas.openxmlformats.org/officeDocument/2006/relationships/tags" Target="../tags/tag70.xml"/><Relationship Id="rId5" Type="http://schemas.openxmlformats.org/officeDocument/2006/relationships/image" Target="../media/image3.GIF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6" Type="http://schemas.openxmlformats.org/officeDocument/2006/relationships/tags" Target="../tags/tag729.xml"/><Relationship Id="rId5" Type="http://schemas.openxmlformats.org/officeDocument/2006/relationships/tags" Target="../tags/tag728.xml"/><Relationship Id="rId4" Type="http://schemas.openxmlformats.org/officeDocument/2006/relationships/tags" Target="../tags/tag727.xml"/><Relationship Id="rId3" Type="http://schemas.openxmlformats.org/officeDocument/2006/relationships/tags" Target="../tags/tag726.xml"/><Relationship Id="rId2" Type="http://schemas.openxmlformats.org/officeDocument/2006/relationships/tags" Target="../tags/tag725.xml"/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5" Type="http://schemas.openxmlformats.org/officeDocument/2006/relationships/tags" Target="../tags/tag733.xml"/><Relationship Id="rId4" Type="http://schemas.openxmlformats.org/officeDocument/2006/relationships/tags" Target="../tags/tag732.xml"/><Relationship Id="rId3" Type="http://schemas.openxmlformats.org/officeDocument/2006/relationships/tags" Target="../tags/tag731.xml"/><Relationship Id="rId2" Type="http://schemas.openxmlformats.org/officeDocument/2006/relationships/tags" Target="../tags/tag730.xml"/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6" Type="http://schemas.openxmlformats.org/officeDocument/2006/relationships/tags" Target="../tags/tag738.xml"/><Relationship Id="rId5" Type="http://schemas.openxmlformats.org/officeDocument/2006/relationships/tags" Target="../tags/tag737.xml"/><Relationship Id="rId4" Type="http://schemas.openxmlformats.org/officeDocument/2006/relationships/tags" Target="../tags/tag736.xml"/><Relationship Id="rId3" Type="http://schemas.openxmlformats.org/officeDocument/2006/relationships/tags" Target="../tags/tag735.xml"/><Relationship Id="rId2" Type="http://schemas.openxmlformats.org/officeDocument/2006/relationships/tags" Target="../tags/tag734.xml"/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7" Type="http://schemas.openxmlformats.org/officeDocument/2006/relationships/tags" Target="../tags/tag749.xml"/><Relationship Id="rId6" Type="http://schemas.openxmlformats.org/officeDocument/2006/relationships/tags" Target="../tags/tag748.xml"/><Relationship Id="rId5" Type="http://schemas.openxmlformats.org/officeDocument/2006/relationships/tags" Target="../tags/tag747.xml"/><Relationship Id="rId4" Type="http://schemas.openxmlformats.org/officeDocument/2006/relationships/tags" Target="../tags/tag746.xml"/><Relationship Id="rId3" Type="http://schemas.openxmlformats.org/officeDocument/2006/relationships/tags" Target="../tags/tag74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8" Type="http://schemas.openxmlformats.org/officeDocument/2006/relationships/tags" Target="../tags/tag754.xml"/><Relationship Id="rId7" Type="http://schemas.openxmlformats.org/officeDocument/2006/relationships/tags" Target="../tags/tag753.xml"/><Relationship Id="rId6" Type="http://schemas.openxmlformats.org/officeDocument/2006/relationships/tags" Target="../tags/tag752.xml"/><Relationship Id="rId5" Type="http://schemas.openxmlformats.org/officeDocument/2006/relationships/image" Target="../media/image3.GIF"/><Relationship Id="rId4" Type="http://schemas.openxmlformats.org/officeDocument/2006/relationships/tags" Target="../tags/tag751.xml"/><Relationship Id="rId3" Type="http://schemas.openxmlformats.org/officeDocument/2006/relationships/tags" Target="../tags/tag750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6" Type="http://schemas.openxmlformats.org/officeDocument/2006/relationships/tags" Target="../tags/tag759.xml"/><Relationship Id="rId5" Type="http://schemas.openxmlformats.org/officeDocument/2006/relationships/tags" Target="../tags/tag758.xml"/><Relationship Id="rId4" Type="http://schemas.openxmlformats.org/officeDocument/2006/relationships/tags" Target="../tags/tag757.xml"/><Relationship Id="rId3" Type="http://schemas.openxmlformats.org/officeDocument/2006/relationships/tags" Target="../tags/tag756.xml"/><Relationship Id="rId2" Type="http://schemas.openxmlformats.org/officeDocument/2006/relationships/tags" Target="../tags/tag755.xml"/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7" Type="http://schemas.openxmlformats.org/officeDocument/2006/relationships/tags" Target="../tags/tag765.xml"/><Relationship Id="rId6" Type="http://schemas.openxmlformats.org/officeDocument/2006/relationships/tags" Target="../tags/tag764.xml"/><Relationship Id="rId5" Type="http://schemas.openxmlformats.org/officeDocument/2006/relationships/tags" Target="../tags/tag763.xml"/><Relationship Id="rId4" Type="http://schemas.openxmlformats.org/officeDocument/2006/relationships/tags" Target="../tags/tag762.xml"/><Relationship Id="rId3" Type="http://schemas.openxmlformats.org/officeDocument/2006/relationships/tags" Target="../tags/tag761.xml"/><Relationship Id="rId2" Type="http://schemas.openxmlformats.org/officeDocument/2006/relationships/tags" Target="../tags/tag760.xml"/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9" Type="http://schemas.openxmlformats.org/officeDocument/2006/relationships/tags" Target="../tags/tag773.xml"/><Relationship Id="rId8" Type="http://schemas.openxmlformats.org/officeDocument/2006/relationships/tags" Target="../tags/tag772.xml"/><Relationship Id="rId7" Type="http://schemas.openxmlformats.org/officeDocument/2006/relationships/tags" Target="../tags/tag771.xml"/><Relationship Id="rId6" Type="http://schemas.openxmlformats.org/officeDocument/2006/relationships/tags" Target="../tags/tag770.xml"/><Relationship Id="rId5" Type="http://schemas.openxmlformats.org/officeDocument/2006/relationships/tags" Target="../tags/tag769.xml"/><Relationship Id="rId4" Type="http://schemas.openxmlformats.org/officeDocument/2006/relationships/tags" Target="../tags/tag768.xml"/><Relationship Id="rId3" Type="http://schemas.openxmlformats.org/officeDocument/2006/relationships/tags" Target="../tags/tag767.xml"/><Relationship Id="rId2" Type="http://schemas.openxmlformats.org/officeDocument/2006/relationships/tags" Target="../tags/tag766.xml"/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5" Type="http://schemas.openxmlformats.org/officeDocument/2006/relationships/tags" Target="../tags/tag777.xml"/><Relationship Id="rId4" Type="http://schemas.openxmlformats.org/officeDocument/2006/relationships/tags" Target="../tags/tag776.xml"/><Relationship Id="rId3" Type="http://schemas.openxmlformats.org/officeDocument/2006/relationships/tags" Target="../tags/tag775.xml"/><Relationship Id="rId2" Type="http://schemas.openxmlformats.org/officeDocument/2006/relationships/tags" Target="../tags/tag774.xml"/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4" Type="http://schemas.openxmlformats.org/officeDocument/2006/relationships/tags" Target="../tags/tag780.xml"/><Relationship Id="rId3" Type="http://schemas.openxmlformats.org/officeDocument/2006/relationships/tags" Target="../tags/tag779.xml"/><Relationship Id="rId2" Type="http://schemas.openxmlformats.org/officeDocument/2006/relationships/tags" Target="../tags/tag778.xml"/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7" Type="http://schemas.openxmlformats.org/officeDocument/2006/relationships/tags" Target="../tags/tag786.xml"/><Relationship Id="rId6" Type="http://schemas.openxmlformats.org/officeDocument/2006/relationships/tags" Target="../tags/tag785.xml"/><Relationship Id="rId5" Type="http://schemas.openxmlformats.org/officeDocument/2006/relationships/tags" Target="../tags/tag784.xml"/><Relationship Id="rId4" Type="http://schemas.openxmlformats.org/officeDocument/2006/relationships/tags" Target="../tags/tag783.xml"/><Relationship Id="rId3" Type="http://schemas.openxmlformats.org/officeDocument/2006/relationships/tags" Target="../tags/tag782.xml"/><Relationship Id="rId2" Type="http://schemas.openxmlformats.org/officeDocument/2006/relationships/tags" Target="../tags/tag781.xml"/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6" Type="http://schemas.openxmlformats.org/officeDocument/2006/relationships/tags" Target="../tags/tag791.xml"/><Relationship Id="rId5" Type="http://schemas.openxmlformats.org/officeDocument/2006/relationships/tags" Target="../tags/tag790.xml"/><Relationship Id="rId4" Type="http://schemas.openxmlformats.org/officeDocument/2006/relationships/tags" Target="../tags/tag789.xml"/><Relationship Id="rId3" Type="http://schemas.openxmlformats.org/officeDocument/2006/relationships/tags" Target="../tags/tag788.xml"/><Relationship Id="rId2" Type="http://schemas.openxmlformats.org/officeDocument/2006/relationships/tags" Target="../tags/tag787.xml"/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5" Type="http://schemas.openxmlformats.org/officeDocument/2006/relationships/tags" Target="../tags/tag795.xml"/><Relationship Id="rId4" Type="http://schemas.openxmlformats.org/officeDocument/2006/relationships/tags" Target="../tags/tag794.xml"/><Relationship Id="rId3" Type="http://schemas.openxmlformats.org/officeDocument/2006/relationships/tags" Target="../tags/tag793.xml"/><Relationship Id="rId2" Type="http://schemas.openxmlformats.org/officeDocument/2006/relationships/tags" Target="../tags/tag792.xml"/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6" Type="http://schemas.openxmlformats.org/officeDocument/2006/relationships/tags" Target="../tags/tag800.xml"/><Relationship Id="rId5" Type="http://schemas.openxmlformats.org/officeDocument/2006/relationships/tags" Target="../tags/tag799.xml"/><Relationship Id="rId4" Type="http://schemas.openxmlformats.org/officeDocument/2006/relationships/tags" Target="../tags/tag798.xml"/><Relationship Id="rId3" Type="http://schemas.openxmlformats.org/officeDocument/2006/relationships/tags" Target="../tags/tag797.xml"/><Relationship Id="rId2" Type="http://schemas.openxmlformats.org/officeDocument/2006/relationships/tags" Target="../tags/tag796.xml"/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7" Type="http://schemas.openxmlformats.org/officeDocument/2006/relationships/tags" Target="../tags/tag811.xml"/><Relationship Id="rId6" Type="http://schemas.openxmlformats.org/officeDocument/2006/relationships/tags" Target="../tags/tag810.xml"/><Relationship Id="rId5" Type="http://schemas.openxmlformats.org/officeDocument/2006/relationships/tags" Target="../tags/tag809.xml"/><Relationship Id="rId4" Type="http://schemas.openxmlformats.org/officeDocument/2006/relationships/tags" Target="../tags/tag808.xml"/><Relationship Id="rId3" Type="http://schemas.openxmlformats.org/officeDocument/2006/relationships/tags" Target="../tags/tag80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8" Type="http://schemas.openxmlformats.org/officeDocument/2006/relationships/tags" Target="../tags/tag816.xml"/><Relationship Id="rId7" Type="http://schemas.openxmlformats.org/officeDocument/2006/relationships/tags" Target="../tags/tag815.xml"/><Relationship Id="rId6" Type="http://schemas.openxmlformats.org/officeDocument/2006/relationships/tags" Target="../tags/tag814.xml"/><Relationship Id="rId5" Type="http://schemas.openxmlformats.org/officeDocument/2006/relationships/image" Target="../media/image3.GIF"/><Relationship Id="rId4" Type="http://schemas.openxmlformats.org/officeDocument/2006/relationships/tags" Target="../tags/tag813.xml"/><Relationship Id="rId3" Type="http://schemas.openxmlformats.org/officeDocument/2006/relationships/tags" Target="../tags/tag81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6" Type="http://schemas.openxmlformats.org/officeDocument/2006/relationships/tags" Target="../tags/tag821.xml"/><Relationship Id="rId5" Type="http://schemas.openxmlformats.org/officeDocument/2006/relationships/tags" Target="../tags/tag820.xml"/><Relationship Id="rId4" Type="http://schemas.openxmlformats.org/officeDocument/2006/relationships/tags" Target="../tags/tag819.xml"/><Relationship Id="rId3" Type="http://schemas.openxmlformats.org/officeDocument/2006/relationships/tags" Target="../tags/tag818.xml"/><Relationship Id="rId2" Type="http://schemas.openxmlformats.org/officeDocument/2006/relationships/tags" Target="../tags/tag817.xml"/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7" Type="http://schemas.openxmlformats.org/officeDocument/2006/relationships/tags" Target="../tags/tag827.xml"/><Relationship Id="rId6" Type="http://schemas.openxmlformats.org/officeDocument/2006/relationships/tags" Target="../tags/tag826.xml"/><Relationship Id="rId5" Type="http://schemas.openxmlformats.org/officeDocument/2006/relationships/tags" Target="../tags/tag825.xml"/><Relationship Id="rId4" Type="http://schemas.openxmlformats.org/officeDocument/2006/relationships/tags" Target="../tags/tag824.xml"/><Relationship Id="rId3" Type="http://schemas.openxmlformats.org/officeDocument/2006/relationships/tags" Target="../tags/tag823.xml"/><Relationship Id="rId2" Type="http://schemas.openxmlformats.org/officeDocument/2006/relationships/tags" Target="../tags/tag822.xml"/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9" Type="http://schemas.openxmlformats.org/officeDocument/2006/relationships/tags" Target="../tags/tag835.xml"/><Relationship Id="rId8" Type="http://schemas.openxmlformats.org/officeDocument/2006/relationships/tags" Target="../tags/tag834.xml"/><Relationship Id="rId7" Type="http://schemas.openxmlformats.org/officeDocument/2006/relationships/tags" Target="../tags/tag833.xml"/><Relationship Id="rId6" Type="http://schemas.openxmlformats.org/officeDocument/2006/relationships/tags" Target="../tags/tag832.xml"/><Relationship Id="rId5" Type="http://schemas.openxmlformats.org/officeDocument/2006/relationships/tags" Target="../tags/tag831.xml"/><Relationship Id="rId4" Type="http://schemas.openxmlformats.org/officeDocument/2006/relationships/tags" Target="../tags/tag830.xml"/><Relationship Id="rId3" Type="http://schemas.openxmlformats.org/officeDocument/2006/relationships/tags" Target="../tags/tag829.xml"/><Relationship Id="rId2" Type="http://schemas.openxmlformats.org/officeDocument/2006/relationships/tags" Target="../tags/tag828.xml"/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5" Type="http://schemas.openxmlformats.org/officeDocument/2006/relationships/tags" Target="../tags/tag839.xml"/><Relationship Id="rId4" Type="http://schemas.openxmlformats.org/officeDocument/2006/relationships/tags" Target="../tags/tag838.xml"/><Relationship Id="rId3" Type="http://schemas.openxmlformats.org/officeDocument/2006/relationships/tags" Target="../tags/tag837.xml"/><Relationship Id="rId2" Type="http://schemas.openxmlformats.org/officeDocument/2006/relationships/tags" Target="../tags/tag836.xml"/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4" Type="http://schemas.openxmlformats.org/officeDocument/2006/relationships/tags" Target="../tags/tag842.xml"/><Relationship Id="rId3" Type="http://schemas.openxmlformats.org/officeDocument/2006/relationships/tags" Target="../tags/tag841.xml"/><Relationship Id="rId2" Type="http://schemas.openxmlformats.org/officeDocument/2006/relationships/tags" Target="../tags/tag840.xml"/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7" Type="http://schemas.openxmlformats.org/officeDocument/2006/relationships/tags" Target="../tags/tag848.xml"/><Relationship Id="rId6" Type="http://schemas.openxmlformats.org/officeDocument/2006/relationships/tags" Target="../tags/tag847.xml"/><Relationship Id="rId5" Type="http://schemas.openxmlformats.org/officeDocument/2006/relationships/tags" Target="../tags/tag846.xml"/><Relationship Id="rId4" Type="http://schemas.openxmlformats.org/officeDocument/2006/relationships/tags" Target="../tags/tag845.xml"/><Relationship Id="rId3" Type="http://schemas.openxmlformats.org/officeDocument/2006/relationships/tags" Target="../tags/tag844.xml"/><Relationship Id="rId2" Type="http://schemas.openxmlformats.org/officeDocument/2006/relationships/tags" Target="../tags/tag843.xml"/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6" Type="http://schemas.openxmlformats.org/officeDocument/2006/relationships/tags" Target="../tags/tag853.xml"/><Relationship Id="rId5" Type="http://schemas.openxmlformats.org/officeDocument/2006/relationships/tags" Target="../tags/tag852.xml"/><Relationship Id="rId4" Type="http://schemas.openxmlformats.org/officeDocument/2006/relationships/tags" Target="../tags/tag851.xml"/><Relationship Id="rId3" Type="http://schemas.openxmlformats.org/officeDocument/2006/relationships/tags" Target="../tags/tag850.xml"/><Relationship Id="rId2" Type="http://schemas.openxmlformats.org/officeDocument/2006/relationships/tags" Target="../tags/tag849.xml"/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5" Type="http://schemas.openxmlformats.org/officeDocument/2006/relationships/tags" Target="../tags/tag857.xml"/><Relationship Id="rId4" Type="http://schemas.openxmlformats.org/officeDocument/2006/relationships/tags" Target="../tags/tag856.xml"/><Relationship Id="rId3" Type="http://schemas.openxmlformats.org/officeDocument/2006/relationships/tags" Target="../tags/tag855.xml"/><Relationship Id="rId2" Type="http://schemas.openxmlformats.org/officeDocument/2006/relationships/tags" Target="../tags/tag854.xml"/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6" Type="http://schemas.openxmlformats.org/officeDocument/2006/relationships/tags" Target="../tags/tag862.xml"/><Relationship Id="rId5" Type="http://schemas.openxmlformats.org/officeDocument/2006/relationships/tags" Target="../tags/tag861.xml"/><Relationship Id="rId4" Type="http://schemas.openxmlformats.org/officeDocument/2006/relationships/tags" Target="../tags/tag860.xml"/><Relationship Id="rId3" Type="http://schemas.openxmlformats.org/officeDocument/2006/relationships/tags" Target="../tags/tag859.xml"/><Relationship Id="rId2" Type="http://schemas.openxmlformats.org/officeDocument/2006/relationships/tags" Target="../tags/tag858.xml"/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7" Type="http://schemas.openxmlformats.org/officeDocument/2006/relationships/tags" Target="../tags/tag873.xml"/><Relationship Id="rId6" Type="http://schemas.openxmlformats.org/officeDocument/2006/relationships/tags" Target="../tags/tag872.xml"/><Relationship Id="rId5" Type="http://schemas.openxmlformats.org/officeDocument/2006/relationships/tags" Target="../tags/tag871.xml"/><Relationship Id="rId4" Type="http://schemas.openxmlformats.org/officeDocument/2006/relationships/tags" Target="../tags/tag870.xml"/><Relationship Id="rId3" Type="http://schemas.openxmlformats.org/officeDocument/2006/relationships/tags" Target="../tags/tag869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8" Type="http://schemas.openxmlformats.org/officeDocument/2006/relationships/tags" Target="../tags/tag878.xml"/><Relationship Id="rId7" Type="http://schemas.openxmlformats.org/officeDocument/2006/relationships/tags" Target="../tags/tag877.xml"/><Relationship Id="rId6" Type="http://schemas.openxmlformats.org/officeDocument/2006/relationships/tags" Target="../tags/tag876.xml"/><Relationship Id="rId5" Type="http://schemas.openxmlformats.org/officeDocument/2006/relationships/image" Target="../media/image3.GIF"/><Relationship Id="rId4" Type="http://schemas.openxmlformats.org/officeDocument/2006/relationships/tags" Target="../tags/tag875.xml"/><Relationship Id="rId3" Type="http://schemas.openxmlformats.org/officeDocument/2006/relationships/tags" Target="../tags/tag874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6" Type="http://schemas.openxmlformats.org/officeDocument/2006/relationships/tags" Target="../tags/tag883.xml"/><Relationship Id="rId5" Type="http://schemas.openxmlformats.org/officeDocument/2006/relationships/tags" Target="../tags/tag882.xml"/><Relationship Id="rId4" Type="http://schemas.openxmlformats.org/officeDocument/2006/relationships/tags" Target="../tags/tag881.xml"/><Relationship Id="rId3" Type="http://schemas.openxmlformats.org/officeDocument/2006/relationships/tags" Target="../tags/tag880.xml"/><Relationship Id="rId2" Type="http://schemas.openxmlformats.org/officeDocument/2006/relationships/tags" Target="../tags/tag879.xml"/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7" Type="http://schemas.openxmlformats.org/officeDocument/2006/relationships/tags" Target="../tags/tag889.xml"/><Relationship Id="rId6" Type="http://schemas.openxmlformats.org/officeDocument/2006/relationships/tags" Target="../tags/tag888.xml"/><Relationship Id="rId5" Type="http://schemas.openxmlformats.org/officeDocument/2006/relationships/tags" Target="../tags/tag887.xml"/><Relationship Id="rId4" Type="http://schemas.openxmlformats.org/officeDocument/2006/relationships/tags" Target="../tags/tag886.xml"/><Relationship Id="rId3" Type="http://schemas.openxmlformats.org/officeDocument/2006/relationships/tags" Target="../tags/tag885.xml"/><Relationship Id="rId2" Type="http://schemas.openxmlformats.org/officeDocument/2006/relationships/tags" Target="../tags/tag884.xml"/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9" Type="http://schemas.openxmlformats.org/officeDocument/2006/relationships/tags" Target="../tags/tag897.xml"/><Relationship Id="rId8" Type="http://schemas.openxmlformats.org/officeDocument/2006/relationships/tags" Target="../tags/tag896.xml"/><Relationship Id="rId7" Type="http://schemas.openxmlformats.org/officeDocument/2006/relationships/tags" Target="../tags/tag895.xml"/><Relationship Id="rId6" Type="http://schemas.openxmlformats.org/officeDocument/2006/relationships/tags" Target="../tags/tag894.xml"/><Relationship Id="rId5" Type="http://schemas.openxmlformats.org/officeDocument/2006/relationships/tags" Target="../tags/tag893.xml"/><Relationship Id="rId4" Type="http://schemas.openxmlformats.org/officeDocument/2006/relationships/tags" Target="../tags/tag892.xml"/><Relationship Id="rId3" Type="http://schemas.openxmlformats.org/officeDocument/2006/relationships/tags" Target="../tags/tag891.xml"/><Relationship Id="rId2" Type="http://schemas.openxmlformats.org/officeDocument/2006/relationships/tags" Target="../tags/tag890.xml"/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5" Type="http://schemas.openxmlformats.org/officeDocument/2006/relationships/tags" Target="../tags/tag901.xml"/><Relationship Id="rId4" Type="http://schemas.openxmlformats.org/officeDocument/2006/relationships/tags" Target="../tags/tag900.xml"/><Relationship Id="rId3" Type="http://schemas.openxmlformats.org/officeDocument/2006/relationships/tags" Target="../tags/tag899.xml"/><Relationship Id="rId2" Type="http://schemas.openxmlformats.org/officeDocument/2006/relationships/tags" Target="../tags/tag898.xml"/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4" Type="http://schemas.openxmlformats.org/officeDocument/2006/relationships/tags" Target="../tags/tag904.xml"/><Relationship Id="rId3" Type="http://schemas.openxmlformats.org/officeDocument/2006/relationships/tags" Target="../tags/tag903.xml"/><Relationship Id="rId2" Type="http://schemas.openxmlformats.org/officeDocument/2006/relationships/tags" Target="../tags/tag902.xml"/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7" Type="http://schemas.openxmlformats.org/officeDocument/2006/relationships/tags" Target="../tags/tag910.xml"/><Relationship Id="rId6" Type="http://schemas.openxmlformats.org/officeDocument/2006/relationships/tags" Target="../tags/tag909.xml"/><Relationship Id="rId5" Type="http://schemas.openxmlformats.org/officeDocument/2006/relationships/tags" Target="../tags/tag908.xml"/><Relationship Id="rId4" Type="http://schemas.openxmlformats.org/officeDocument/2006/relationships/tags" Target="../tags/tag907.xml"/><Relationship Id="rId3" Type="http://schemas.openxmlformats.org/officeDocument/2006/relationships/tags" Target="../tags/tag906.xml"/><Relationship Id="rId2" Type="http://schemas.openxmlformats.org/officeDocument/2006/relationships/tags" Target="../tags/tag905.xml"/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6" Type="http://schemas.openxmlformats.org/officeDocument/2006/relationships/tags" Target="../tags/tag915.xml"/><Relationship Id="rId5" Type="http://schemas.openxmlformats.org/officeDocument/2006/relationships/tags" Target="../tags/tag914.xml"/><Relationship Id="rId4" Type="http://schemas.openxmlformats.org/officeDocument/2006/relationships/tags" Target="../tags/tag913.xml"/><Relationship Id="rId3" Type="http://schemas.openxmlformats.org/officeDocument/2006/relationships/tags" Target="../tags/tag912.xml"/><Relationship Id="rId2" Type="http://schemas.openxmlformats.org/officeDocument/2006/relationships/tags" Target="../tags/tag911.xml"/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5" Type="http://schemas.openxmlformats.org/officeDocument/2006/relationships/tags" Target="../tags/tag919.xml"/><Relationship Id="rId4" Type="http://schemas.openxmlformats.org/officeDocument/2006/relationships/tags" Target="../tags/tag918.xml"/><Relationship Id="rId3" Type="http://schemas.openxmlformats.org/officeDocument/2006/relationships/tags" Target="../tags/tag917.xml"/><Relationship Id="rId2" Type="http://schemas.openxmlformats.org/officeDocument/2006/relationships/tags" Target="../tags/tag916.xml"/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6" Type="http://schemas.openxmlformats.org/officeDocument/2006/relationships/tags" Target="../tags/tag924.xml"/><Relationship Id="rId5" Type="http://schemas.openxmlformats.org/officeDocument/2006/relationships/tags" Target="../tags/tag923.xml"/><Relationship Id="rId4" Type="http://schemas.openxmlformats.org/officeDocument/2006/relationships/tags" Target="../tags/tag922.xml"/><Relationship Id="rId3" Type="http://schemas.openxmlformats.org/officeDocument/2006/relationships/tags" Target="../tags/tag921.xml"/><Relationship Id="rId2" Type="http://schemas.openxmlformats.org/officeDocument/2006/relationships/tags" Target="../tags/tag920.xml"/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7" Type="http://schemas.openxmlformats.org/officeDocument/2006/relationships/tags" Target="../tags/tag935.xml"/><Relationship Id="rId6" Type="http://schemas.openxmlformats.org/officeDocument/2006/relationships/tags" Target="../tags/tag934.xml"/><Relationship Id="rId5" Type="http://schemas.openxmlformats.org/officeDocument/2006/relationships/tags" Target="../tags/tag933.xml"/><Relationship Id="rId4" Type="http://schemas.openxmlformats.org/officeDocument/2006/relationships/tags" Target="../tags/tag932.xml"/><Relationship Id="rId3" Type="http://schemas.openxmlformats.org/officeDocument/2006/relationships/tags" Target="../tags/tag93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8" Type="http://schemas.openxmlformats.org/officeDocument/2006/relationships/tags" Target="../tags/tag940.xml"/><Relationship Id="rId7" Type="http://schemas.openxmlformats.org/officeDocument/2006/relationships/tags" Target="../tags/tag939.xml"/><Relationship Id="rId6" Type="http://schemas.openxmlformats.org/officeDocument/2006/relationships/tags" Target="../tags/tag938.xml"/><Relationship Id="rId5" Type="http://schemas.openxmlformats.org/officeDocument/2006/relationships/image" Target="../media/image3.GIF"/><Relationship Id="rId4" Type="http://schemas.openxmlformats.org/officeDocument/2006/relationships/tags" Target="../tags/tag937.xml"/><Relationship Id="rId3" Type="http://schemas.openxmlformats.org/officeDocument/2006/relationships/tags" Target="../tags/tag936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6" Type="http://schemas.openxmlformats.org/officeDocument/2006/relationships/tags" Target="../tags/tag945.xml"/><Relationship Id="rId5" Type="http://schemas.openxmlformats.org/officeDocument/2006/relationships/tags" Target="../tags/tag944.xml"/><Relationship Id="rId4" Type="http://schemas.openxmlformats.org/officeDocument/2006/relationships/tags" Target="../tags/tag943.xml"/><Relationship Id="rId3" Type="http://schemas.openxmlformats.org/officeDocument/2006/relationships/tags" Target="../tags/tag942.xml"/><Relationship Id="rId2" Type="http://schemas.openxmlformats.org/officeDocument/2006/relationships/tags" Target="../tags/tag941.xml"/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7" Type="http://schemas.openxmlformats.org/officeDocument/2006/relationships/tags" Target="../tags/tag951.xml"/><Relationship Id="rId6" Type="http://schemas.openxmlformats.org/officeDocument/2006/relationships/tags" Target="../tags/tag950.xml"/><Relationship Id="rId5" Type="http://schemas.openxmlformats.org/officeDocument/2006/relationships/tags" Target="../tags/tag949.xml"/><Relationship Id="rId4" Type="http://schemas.openxmlformats.org/officeDocument/2006/relationships/tags" Target="../tags/tag948.xml"/><Relationship Id="rId3" Type="http://schemas.openxmlformats.org/officeDocument/2006/relationships/tags" Target="../tags/tag947.xml"/><Relationship Id="rId2" Type="http://schemas.openxmlformats.org/officeDocument/2006/relationships/tags" Target="../tags/tag946.xml"/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9" Type="http://schemas.openxmlformats.org/officeDocument/2006/relationships/tags" Target="../tags/tag959.xml"/><Relationship Id="rId8" Type="http://schemas.openxmlformats.org/officeDocument/2006/relationships/tags" Target="../tags/tag958.xml"/><Relationship Id="rId7" Type="http://schemas.openxmlformats.org/officeDocument/2006/relationships/tags" Target="../tags/tag957.xml"/><Relationship Id="rId6" Type="http://schemas.openxmlformats.org/officeDocument/2006/relationships/tags" Target="../tags/tag956.xml"/><Relationship Id="rId5" Type="http://schemas.openxmlformats.org/officeDocument/2006/relationships/tags" Target="../tags/tag955.xml"/><Relationship Id="rId4" Type="http://schemas.openxmlformats.org/officeDocument/2006/relationships/tags" Target="../tags/tag954.xml"/><Relationship Id="rId3" Type="http://schemas.openxmlformats.org/officeDocument/2006/relationships/tags" Target="../tags/tag953.xml"/><Relationship Id="rId2" Type="http://schemas.openxmlformats.org/officeDocument/2006/relationships/tags" Target="../tags/tag952.xml"/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5" Type="http://schemas.openxmlformats.org/officeDocument/2006/relationships/tags" Target="../tags/tag963.xml"/><Relationship Id="rId4" Type="http://schemas.openxmlformats.org/officeDocument/2006/relationships/tags" Target="../tags/tag962.xml"/><Relationship Id="rId3" Type="http://schemas.openxmlformats.org/officeDocument/2006/relationships/tags" Target="../tags/tag961.xml"/><Relationship Id="rId2" Type="http://schemas.openxmlformats.org/officeDocument/2006/relationships/tags" Target="../tags/tag960.xml"/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4" Type="http://schemas.openxmlformats.org/officeDocument/2006/relationships/tags" Target="../tags/tag966.xml"/><Relationship Id="rId3" Type="http://schemas.openxmlformats.org/officeDocument/2006/relationships/tags" Target="../tags/tag965.xml"/><Relationship Id="rId2" Type="http://schemas.openxmlformats.org/officeDocument/2006/relationships/tags" Target="../tags/tag964.xml"/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7" Type="http://schemas.openxmlformats.org/officeDocument/2006/relationships/tags" Target="../tags/tag972.xml"/><Relationship Id="rId6" Type="http://schemas.openxmlformats.org/officeDocument/2006/relationships/tags" Target="../tags/tag971.xml"/><Relationship Id="rId5" Type="http://schemas.openxmlformats.org/officeDocument/2006/relationships/tags" Target="../tags/tag970.xml"/><Relationship Id="rId4" Type="http://schemas.openxmlformats.org/officeDocument/2006/relationships/tags" Target="../tags/tag969.xml"/><Relationship Id="rId3" Type="http://schemas.openxmlformats.org/officeDocument/2006/relationships/tags" Target="../tags/tag968.xml"/><Relationship Id="rId2" Type="http://schemas.openxmlformats.org/officeDocument/2006/relationships/tags" Target="../tags/tag967.xml"/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6" Type="http://schemas.openxmlformats.org/officeDocument/2006/relationships/tags" Target="../tags/tag977.xml"/><Relationship Id="rId5" Type="http://schemas.openxmlformats.org/officeDocument/2006/relationships/tags" Target="../tags/tag976.xml"/><Relationship Id="rId4" Type="http://schemas.openxmlformats.org/officeDocument/2006/relationships/tags" Target="../tags/tag975.xml"/><Relationship Id="rId3" Type="http://schemas.openxmlformats.org/officeDocument/2006/relationships/tags" Target="../tags/tag974.xml"/><Relationship Id="rId2" Type="http://schemas.openxmlformats.org/officeDocument/2006/relationships/tags" Target="../tags/tag973.xml"/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5" Type="http://schemas.openxmlformats.org/officeDocument/2006/relationships/tags" Target="../tags/tag981.xml"/><Relationship Id="rId4" Type="http://schemas.openxmlformats.org/officeDocument/2006/relationships/tags" Target="../tags/tag980.xml"/><Relationship Id="rId3" Type="http://schemas.openxmlformats.org/officeDocument/2006/relationships/tags" Target="../tags/tag979.xml"/><Relationship Id="rId2" Type="http://schemas.openxmlformats.org/officeDocument/2006/relationships/tags" Target="../tags/tag978.xml"/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6" Type="http://schemas.openxmlformats.org/officeDocument/2006/relationships/tags" Target="../tags/tag986.xml"/><Relationship Id="rId5" Type="http://schemas.openxmlformats.org/officeDocument/2006/relationships/tags" Target="../tags/tag985.xml"/><Relationship Id="rId4" Type="http://schemas.openxmlformats.org/officeDocument/2006/relationships/tags" Target="../tags/tag984.xml"/><Relationship Id="rId3" Type="http://schemas.openxmlformats.org/officeDocument/2006/relationships/tags" Target="../tags/tag983.xml"/><Relationship Id="rId2" Type="http://schemas.openxmlformats.org/officeDocument/2006/relationships/tags" Target="../tags/tag982.xml"/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7" Type="http://schemas.openxmlformats.org/officeDocument/2006/relationships/tags" Target="../tags/tag997.xml"/><Relationship Id="rId6" Type="http://schemas.openxmlformats.org/officeDocument/2006/relationships/tags" Target="../tags/tag996.xml"/><Relationship Id="rId5" Type="http://schemas.openxmlformats.org/officeDocument/2006/relationships/tags" Target="../tags/tag995.xml"/><Relationship Id="rId4" Type="http://schemas.openxmlformats.org/officeDocument/2006/relationships/tags" Target="../tags/tag994.xml"/><Relationship Id="rId3" Type="http://schemas.openxmlformats.org/officeDocument/2006/relationships/tags" Target="../tags/tag99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8" Type="http://schemas.openxmlformats.org/officeDocument/2006/relationships/tags" Target="../tags/tag1002.xml"/><Relationship Id="rId7" Type="http://schemas.openxmlformats.org/officeDocument/2006/relationships/tags" Target="../tags/tag1001.xml"/><Relationship Id="rId6" Type="http://schemas.openxmlformats.org/officeDocument/2006/relationships/tags" Target="../tags/tag1000.xml"/><Relationship Id="rId5" Type="http://schemas.openxmlformats.org/officeDocument/2006/relationships/image" Target="../media/image3.GIF"/><Relationship Id="rId4" Type="http://schemas.openxmlformats.org/officeDocument/2006/relationships/tags" Target="../tags/tag999.xml"/><Relationship Id="rId3" Type="http://schemas.openxmlformats.org/officeDocument/2006/relationships/tags" Target="../tags/tag998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6" Type="http://schemas.openxmlformats.org/officeDocument/2006/relationships/tags" Target="../tags/tag1007.xml"/><Relationship Id="rId5" Type="http://schemas.openxmlformats.org/officeDocument/2006/relationships/tags" Target="../tags/tag1006.xml"/><Relationship Id="rId4" Type="http://schemas.openxmlformats.org/officeDocument/2006/relationships/tags" Target="../tags/tag1005.xml"/><Relationship Id="rId3" Type="http://schemas.openxmlformats.org/officeDocument/2006/relationships/tags" Target="../tags/tag1004.xml"/><Relationship Id="rId2" Type="http://schemas.openxmlformats.org/officeDocument/2006/relationships/tags" Target="../tags/tag1003.xml"/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7" Type="http://schemas.openxmlformats.org/officeDocument/2006/relationships/tags" Target="../tags/tag1013.xml"/><Relationship Id="rId6" Type="http://schemas.openxmlformats.org/officeDocument/2006/relationships/tags" Target="../tags/tag1012.xml"/><Relationship Id="rId5" Type="http://schemas.openxmlformats.org/officeDocument/2006/relationships/tags" Target="../tags/tag1011.xml"/><Relationship Id="rId4" Type="http://schemas.openxmlformats.org/officeDocument/2006/relationships/tags" Target="../tags/tag1010.xml"/><Relationship Id="rId3" Type="http://schemas.openxmlformats.org/officeDocument/2006/relationships/tags" Target="../tags/tag1009.xml"/><Relationship Id="rId2" Type="http://schemas.openxmlformats.org/officeDocument/2006/relationships/tags" Target="../tags/tag1008.xml"/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9" Type="http://schemas.openxmlformats.org/officeDocument/2006/relationships/tags" Target="../tags/tag1021.xml"/><Relationship Id="rId8" Type="http://schemas.openxmlformats.org/officeDocument/2006/relationships/tags" Target="../tags/tag1020.xml"/><Relationship Id="rId7" Type="http://schemas.openxmlformats.org/officeDocument/2006/relationships/tags" Target="../tags/tag1019.xml"/><Relationship Id="rId6" Type="http://schemas.openxmlformats.org/officeDocument/2006/relationships/tags" Target="../tags/tag1018.xml"/><Relationship Id="rId5" Type="http://schemas.openxmlformats.org/officeDocument/2006/relationships/tags" Target="../tags/tag1017.xml"/><Relationship Id="rId4" Type="http://schemas.openxmlformats.org/officeDocument/2006/relationships/tags" Target="../tags/tag1016.xml"/><Relationship Id="rId3" Type="http://schemas.openxmlformats.org/officeDocument/2006/relationships/tags" Target="../tags/tag1015.xml"/><Relationship Id="rId2" Type="http://schemas.openxmlformats.org/officeDocument/2006/relationships/tags" Target="../tags/tag1014.xml"/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5" Type="http://schemas.openxmlformats.org/officeDocument/2006/relationships/tags" Target="../tags/tag1025.xml"/><Relationship Id="rId4" Type="http://schemas.openxmlformats.org/officeDocument/2006/relationships/tags" Target="../tags/tag1024.xml"/><Relationship Id="rId3" Type="http://schemas.openxmlformats.org/officeDocument/2006/relationships/tags" Target="../tags/tag1023.xml"/><Relationship Id="rId2" Type="http://schemas.openxmlformats.org/officeDocument/2006/relationships/tags" Target="../tags/tag1022.xml"/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4" Type="http://schemas.openxmlformats.org/officeDocument/2006/relationships/tags" Target="../tags/tag1028.xml"/><Relationship Id="rId3" Type="http://schemas.openxmlformats.org/officeDocument/2006/relationships/tags" Target="../tags/tag1027.xml"/><Relationship Id="rId2" Type="http://schemas.openxmlformats.org/officeDocument/2006/relationships/tags" Target="../tags/tag1026.xml"/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7" Type="http://schemas.openxmlformats.org/officeDocument/2006/relationships/tags" Target="../tags/tag1034.xml"/><Relationship Id="rId6" Type="http://schemas.openxmlformats.org/officeDocument/2006/relationships/tags" Target="../tags/tag1033.xml"/><Relationship Id="rId5" Type="http://schemas.openxmlformats.org/officeDocument/2006/relationships/tags" Target="../tags/tag1032.xml"/><Relationship Id="rId4" Type="http://schemas.openxmlformats.org/officeDocument/2006/relationships/tags" Target="../tags/tag1031.xml"/><Relationship Id="rId3" Type="http://schemas.openxmlformats.org/officeDocument/2006/relationships/tags" Target="../tags/tag1030.xml"/><Relationship Id="rId2" Type="http://schemas.openxmlformats.org/officeDocument/2006/relationships/tags" Target="../tags/tag1029.xml"/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6" Type="http://schemas.openxmlformats.org/officeDocument/2006/relationships/tags" Target="../tags/tag1039.xml"/><Relationship Id="rId5" Type="http://schemas.openxmlformats.org/officeDocument/2006/relationships/tags" Target="../tags/tag1038.xml"/><Relationship Id="rId4" Type="http://schemas.openxmlformats.org/officeDocument/2006/relationships/tags" Target="../tags/tag1037.xml"/><Relationship Id="rId3" Type="http://schemas.openxmlformats.org/officeDocument/2006/relationships/tags" Target="../tags/tag1036.xml"/><Relationship Id="rId2" Type="http://schemas.openxmlformats.org/officeDocument/2006/relationships/tags" Target="../tags/tag1035.xml"/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5" Type="http://schemas.openxmlformats.org/officeDocument/2006/relationships/tags" Target="../tags/tag1043.xml"/><Relationship Id="rId4" Type="http://schemas.openxmlformats.org/officeDocument/2006/relationships/tags" Target="../tags/tag1042.xml"/><Relationship Id="rId3" Type="http://schemas.openxmlformats.org/officeDocument/2006/relationships/tags" Target="../tags/tag1041.xml"/><Relationship Id="rId2" Type="http://schemas.openxmlformats.org/officeDocument/2006/relationships/tags" Target="../tags/tag1040.xml"/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6" Type="http://schemas.openxmlformats.org/officeDocument/2006/relationships/tags" Target="../tags/tag1048.xml"/><Relationship Id="rId5" Type="http://schemas.openxmlformats.org/officeDocument/2006/relationships/tags" Target="../tags/tag1047.xml"/><Relationship Id="rId4" Type="http://schemas.openxmlformats.org/officeDocument/2006/relationships/tags" Target="../tags/tag1046.xml"/><Relationship Id="rId3" Type="http://schemas.openxmlformats.org/officeDocument/2006/relationships/tags" Target="../tags/tag1045.xml"/><Relationship Id="rId2" Type="http://schemas.openxmlformats.org/officeDocument/2006/relationships/tags" Target="../tags/tag1044.xml"/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7" Type="http://schemas.openxmlformats.org/officeDocument/2006/relationships/tags" Target="../tags/tag1059.xml"/><Relationship Id="rId6" Type="http://schemas.openxmlformats.org/officeDocument/2006/relationships/tags" Target="../tags/tag1058.xml"/><Relationship Id="rId5" Type="http://schemas.openxmlformats.org/officeDocument/2006/relationships/tags" Target="../tags/tag1057.xml"/><Relationship Id="rId4" Type="http://schemas.openxmlformats.org/officeDocument/2006/relationships/tags" Target="../tags/tag1056.xml"/><Relationship Id="rId3" Type="http://schemas.openxmlformats.org/officeDocument/2006/relationships/tags" Target="../tags/tag105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8" Type="http://schemas.openxmlformats.org/officeDocument/2006/relationships/tags" Target="../tags/tag1064.xml"/><Relationship Id="rId7" Type="http://schemas.openxmlformats.org/officeDocument/2006/relationships/tags" Target="../tags/tag1063.xml"/><Relationship Id="rId6" Type="http://schemas.openxmlformats.org/officeDocument/2006/relationships/tags" Target="../tags/tag1062.xml"/><Relationship Id="rId5" Type="http://schemas.openxmlformats.org/officeDocument/2006/relationships/image" Target="../media/image3.GIF"/><Relationship Id="rId4" Type="http://schemas.openxmlformats.org/officeDocument/2006/relationships/tags" Target="../tags/tag1061.xml"/><Relationship Id="rId3" Type="http://schemas.openxmlformats.org/officeDocument/2006/relationships/tags" Target="../tags/tag1060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6" Type="http://schemas.openxmlformats.org/officeDocument/2006/relationships/tags" Target="../tags/tag1069.xml"/><Relationship Id="rId5" Type="http://schemas.openxmlformats.org/officeDocument/2006/relationships/tags" Target="../tags/tag1068.xml"/><Relationship Id="rId4" Type="http://schemas.openxmlformats.org/officeDocument/2006/relationships/tags" Target="../tags/tag1067.xml"/><Relationship Id="rId3" Type="http://schemas.openxmlformats.org/officeDocument/2006/relationships/tags" Target="../tags/tag1066.xml"/><Relationship Id="rId2" Type="http://schemas.openxmlformats.org/officeDocument/2006/relationships/tags" Target="../tags/tag1065.xml"/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7" Type="http://schemas.openxmlformats.org/officeDocument/2006/relationships/tags" Target="../tags/tag1075.xml"/><Relationship Id="rId6" Type="http://schemas.openxmlformats.org/officeDocument/2006/relationships/tags" Target="../tags/tag1074.xml"/><Relationship Id="rId5" Type="http://schemas.openxmlformats.org/officeDocument/2006/relationships/tags" Target="../tags/tag1073.xml"/><Relationship Id="rId4" Type="http://schemas.openxmlformats.org/officeDocument/2006/relationships/tags" Target="../tags/tag1072.xml"/><Relationship Id="rId3" Type="http://schemas.openxmlformats.org/officeDocument/2006/relationships/tags" Target="../tags/tag1071.xml"/><Relationship Id="rId2" Type="http://schemas.openxmlformats.org/officeDocument/2006/relationships/tags" Target="../tags/tag1070.xml"/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9" Type="http://schemas.openxmlformats.org/officeDocument/2006/relationships/tags" Target="../tags/tag1083.xml"/><Relationship Id="rId8" Type="http://schemas.openxmlformats.org/officeDocument/2006/relationships/tags" Target="../tags/tag1082.xml"/><Relationship Id="rId7" Type="http://schemas.openxmlformats.org/officeDocument/2006/relationships/tags" Target="../tags/tag1081.xml"/><Relationship Id="rId6" Type="http://schemas.openxmlformats.org/officeDocument/2006/relationships/tags" Target="../tags/tag1080.xml"/><Relationship Id="rId5" Type="http://schemas.openxmlformats.org/officeDocument/2006/relationships/tags" Target="../tags/tag1079.xml"/><Relationship Id="rId4" Type="http://schemas.openxmlformats.org/officeDocument/2006/relationships/tags" Target="../tags/tag1078.xml"/><Relationship Id="rId3" Type="http://schemas.openxmlformats.org/officeDocument/2006/relationships/tags" Target="../tags/tag1077.xml"/><Relationship Id="rId2" Type="http://schemas.openxmlformats.org/officeDocument/2006/relationships/tags" Target="../tags/tag1076.xml"/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5" Type="http://schemas.openxmlformats.org/officeDocument/2006/relationships/tags" Target="../tags/tag1087.xml"/><Relationship Id="rId4" Type="http://schemas.openxmlformats.org/officeDocument/2006/relationships/tags" Target="../tags/tag1086.xml"/><Relationship Id="rId3" Type="http://schemas.openxmlformats.org/officeDocument/2006/relationships/tags" Target="../tags/tag1085.xml"/><Relationship Id="rId2" Type="http://schemas.openxmlformats.org/officeDocument/2006/relationships/tags" Target="../tags/tag1084.xml"/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4" Type="http://schemas.openxmlformats.org/officeDocument/2006/relationships/tags" Target="../tags/tag1090.xml"/><Relationship Id="rId3" Type="http://schemas.openxmlformats.org/officeDocument/2006/relationships/tags" Target="../tags/tag1089.xml"/><Relationship Id="rId2" Type="http://schemas.openxmlformats.org/officeDocument/2006/relationships/tags" Target="../tags/tag1088.xml"/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7" Type="http://schemas.openxmlformats.org/officeDocument/2006/relationships/tags" Target="../tags/tag1096.xml"/><Relationship Id="rId6" Type="http://schemas.openxmlformats.org/officeDocument/2006/relationships/tags" Target="../tags/tag1095.xml"/><Relationship Id="rId5" Type="http://schemas.openxmlformats.org/officeDocument/2006/relationships/tags" Target="../tags/tag1094.xml"/><Relationship Id="rId4" Type="http://schemas.openxmlformats.org/officeDocument/2006/relationships/tags" Target="../tags/tag1093.xml"/><Relationship Id="rId3" Type="http://schemas.openxmlformats.org/officeDocument/2006/relationships/tags" Target="../tags/tag1092.xml"/><Relationship Id="rId2" Type="http://schemas.openxmlformats.org/officeDocument/2006/relationships/tags" Target="../tags/tag1091.xml"/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6" Type="http://schemas.openxmlformats.org/officeDocument/2006/relationships/tags" Target="../tags/tag1101.xml"/><Relationship Id="rId5" Type="http://schemas.openxmlformats.org/officeDocument/2006/relationships/tags" Target="../tags/tag1100.xml"/><Relationship Id="rId4" Type="http://schemas.openxmlformats.org/officeDocument/2006/relationships/tags" Target="../tags/tag1099.xml"/><Relationship Id="rId3" Type="http://schemas.openxmlformats.org/officeDocument/2006/relationships/tags" Target="../tags/tag1098.xml"/><Relationship Id="rId2" Type="http://schemas.openxmlformats.org/officeDocument/2006/relationships/tags" Target="../tags/tag1097.xml"/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5" Type="http://schemas.openxmlformats.org/officeDocument/2006/relationships/tags" Target="../tags/tag1105.xml"/><Relationship Id="rId4" Type="http://schemas.openxmlformats.org/officeDocument/2006/relationships/tags" Target="../tags/tag1104.xml"/><Relationship Id="rId3" Type="http://schemas.openxmlformats.org/officeDocument/2006/relationships/tags" Target="../tags/tag1103.xml"/><Relationship Id="rId2" Type="http://schemas.openxmlformats.org/officeDocument/2006/relationships/tags" Target="../tags/tag1102.xml"/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6" Type="http://schemas.openxmlformats.org/officeDocument/2006/relationships/tags" Target="../tags/tag1110.xml"/><Relationship Id="rId5" Type="http://schemas.openxmlformats.org/officeDocument/2006/relationships/tags" Target="../tags/tag1109.xml"/><Relationship Id="rId4" Type="http://schemas.openxmlformats.org/officeDocument/2006/relationships/tags" Target="../tags/tag1108.xml"/><Relationship Id="rId3" Type="http://schemas.openxmlformats.org/officeDocument/2006/relationships/tags" Target="../tags/tag1107.xml"/><Relationship Id="rId2" Type="http://schemas.openxmlformats.org/officeDocument/2006/relationships/tags" Target="../tags/tag1106.xml"/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7" Type="http://schemas.openxmlformats.org/officeDocument/2006/relationships/tags" Target="../tags/tag1121.xml"/><Relationship Id="rId6" Type="http://schemas.openxmlformats.org/officeDocument/2006/relationships/tags" Target="../tags/tag1120.xml"/><Relationship Id="rId5" Type="http://schemas.openxmlformats.org/officeDocument/2006/relationships/tags" Target="../tags/tag1119.xml"/><Relationship Id="rId4" Type="http://schemas.openxmlformats.org/officeDocument/2006/relationships/tags" Target="../tags/tag1118.xml"/><Relationship Id="rId3" Type="http://schemas.openxmlformats.org/officeDocument/2006/relationships/tags" Target="../tags/tag111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image" Target="../media/image3.GIF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8" Type="http://schemas.openxmlformats.org/officeDocument/2006/relationships/tags" Target="../tags/tag1126.xml"/><Relationship Id="rId7" Type="http://schemas.openxmlformats.org/officeDocument/2006/relationships/tags" Target="../tags/tag1125.xml"/><Relationship Id="rId6" Type="http://schemas.openxmlformats.org/officeDocument/2006/relationships/tags" Target="../tags/tag1124.xml"/><Relationship Id="rId5" Type="http://schemas.openxmlformats.org/officeDocument/2006/relationships/image" Target="../media/image3.GIF"/><Relationship Id="rId4" Type="http://schemas.openxmlformats.org/officeDocument/2006/relationships/tags" Target="../tags/tag1123.xml"/><Relationship Id="rId3" Type="http://schemas.openxmlformats.org/officeDocument/2006/relationships/tags" Target="../tags/tag112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6" Type="http://schemas.openxmlformats.org/officeDocument/2006/relationships/tags" Target="../tags/tag1131.xml"/><Relationship Id="rId5" Type="http://schemas.openxmlformats.org/officeDocument/2006/relationships/tags" Target="../tags/tag1130.xml"/><Relationship Id="rId4" Type="http://schemas.openxmlformats.org/officeDocument/2006/relationships/tags" Target="../tags/tag1129.xml"/><Relationship Id="rId3" Type="http://schemas.openxmlformats.org/officeDocument/2006/relationships/tags" Target="../tags/tag1128.xml"/><Relationship Id="rId2" Type="http://schemas.openxmlformats.org/officeDocument/2006/relationships/tags" Target="../tags/tag1127.xml"/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7" Type="http://schemas.openxmlformats.org/officeDocument/2006/relationships/tags" Target="../tags/tag1137.xml"/><Relationship Id="rId6" Type="http://schemas.openxmlformats.org/officeDocument/2006/relationships/tags" Target="../tags/tag1136.xml"/><Relationship Id="rId5" Type="http://schemas.openxmlformats.org/officeDocument/2006/relationships/tags" Target="../tags/tag1135.xml"/><Relationship Id="rId4" Type="http://schemas.openxmlformats.org/officeDocument/2006/relationships/tags" Target="../tags/tag1134.xml"/><Relationship Id="rId3" Type="http://schemas.openxmlformats.org/officeDocument/2006/relationships/tags" Target="../tags/tag1133.xml"/><Relationship Id="rId2" Type="http://schemas.openxmlformats.org/officeDocument/2006/relationships/tags" Target="../tags/tag1132.xml"/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9" Type="http://schemas.openxmlformats.org/officeDocument/2006/relationships/tags" Target="../tags/tag1145.xml"/><Relationship Id="rId8" Type="http://schemas.openxmlformats.org/officeDocument/2006/relationships/tags" Target="../tags/tag1144.xml"/><Relationship Id="rId7" Type="http://schemas.openxmlformats.org/officeDocument/2006/relationships/tags" Target="../tags/tag1143.xml"/><Relationship Id="rId6" Type="http://schemas.openxmlformats.org/officeDocument/2006/relationships/tags" Target="../tags/tag1142.xml"/><Relationship Id="rId5" Type="http://schemas.openxmlformats.org/officeDocument/2006/relationships/tags" Target="../tags/tag1141.xml"/><Relationship Id="rId4" Type="http://schemas.openxmlformats.org/officeDocument/2006/relationships/tags" Target="../tags/tag1140.xml"/><Relationship Id="rId3" Type="http://schemas.openxmlformats.org/officeDocument/2006/relationships/tags" Target="../tags/tag1139.xml"/><Relationship Id="rId2" Type="http://schemas.openxmlformats.org/officeDocument/2006/relationships/tags" Target="../tags/tag1138.xml"/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5" Type="http://schemas.openxmlformats.org/officeDocument/2006/relationships/tags" Target="../tags/tag1149.xml"/><Relationship Id="rId4" Type="http://schemas.openxmlformats.org/officeDocument/2006/relationships/tags" Target="../tags/tag1148.xml"/><Relationship Id="rId3" Type="http://schemas.openxmlformats.org/officeDocument/2006/relationships/tags" Target="../tags/tag1147.xml"/><Relationship Id="rId2" Type="http://schemas.openxmlformats.org/officeDocument/2006/relationships/tags" Target="../tags/tag1146.xml"/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4" Type="http://schemas.openxmlformats.org/officeDocument/2006/relationships/tags" Target="../tags/tag1152.xml"/><Relationship Id="rId3" Type="http://schemas.openxmlformats.org/officeDocument/2006/relationships/tags" Target="../tags/tag1151.xml"/><Relationship Id="rId2" Type="http://schemas.openxmlformats.org/officeDocument/2006/relationships/tags" Target="../tags/tag1150.xml"/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7" Type="http://schemas.openxmlformats.org/officeDocument/2006/relationships/tags" Target="../tags/tag1158.xml"/><Relationship Id="rId6" Type="http://schemas.openxmlformats.org/officeDocument/2006/relationships/tags" Target="../tags/tag1157.xml"/><Relationship Id="rId5" Type="http://schemas.openxmlformats.org/officeDocument/2006/relationships/tags" Target="../tags/tag1156.xml"/><Relationship Id="rId4" Type="http://schemas.openxmlformats.org/officeDocument/2006/relationships/tags" Target="../tags/tag1155.xml"/><Relationship Id="rId3" Type="http://schemas.openxmlformats.org/officeDocument/2006/relationships/tags" Target="../tags/tag1154.xml"/><Relationship Id="rId2" Type="http://schemas.openxmlformats.org/officeDocument/2006/relationships/tags" Target="../tags/tag1153.xml"/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6" Type="http://schemas.openxmlformats.org/officeDocument/2006/relationships/tags" Target="../tags/tag1163.xml"/><Relationship Id="rId5" Type="http://schemas.openxmlformats.org/officeDocument/2006/relationships/tags" Target="../tags/tag1162.xml"/><Relationship Id="rId4" Type="http://schemas.openxmlformats.org/officeDocument/2006/relationships/tags" Target="../tags/tag1161.xml"/><Relationship Id="rId3" Type="http://schemas.openxmlformats.org/officeDocument/2006/relationships/tags" Target="../tags/tag1160.xml"/><Relationship Id="rId2" Type="http://schemas.openxmlformats.org/officeDocument/2006/relationships/tags" Target="../tags/tag1159.xml"/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5" Type="http://schemas.openxmlformats.org/officeDocument/2006/relationships/tags" Target="../tags/tag1167.xml"/><Relationship Id="rId4" Type="http://schemas.openxmlformats.org/officeDocument/2006/relationships/tags" Target="../tags/tag1166.xml"/><Relationship Id="rId3" Type="http://schemas.openxmlformats.org/officeDocument/2006/relationships/tags" Target="../tags/tag1165.xml"/><Relationship Id="rId2" Type="http://schemas.openxmlformats.org/officeDocument/2006/relationships/tags" Target="../tags/tag1164.xml"/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6" Type="http://schemas.openxmlformats.org/officeDocument/2006/relationships/tags" Target="../tags/tag1172.xml"/><Relationship Id="rId5" Type="http://schemas.openxmlformats.org/officeDocument/2006/relationships/tags" Target="../tags/tag1171.xml"/><Relationship Id="rId4" Type="http://schemas.openxmlformats.org/officeDocument/2006/relationships/tags" Target="../tags/tag1170.xml"/><Relationship Id="rId3" Type="http://schemas.openxmlformats.org/officeDocument/2006/relationships/tags" Target="../tags/tag1169.xml"/><Relationship Id="rId2" Type="http://schemas.openxmlformats.org/officeDocument/2006/relationships/tags" Target="../tags/tag1168.xml"/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7" Type="http://schemas.openxmlformats.org/officeDocument/2006/relationships/tags" Target="../tags/tag1183.xml"/><Relationship Id="rId6" Type="http://schemas.openxmlformats.org/officeDocument/2006/relationships/tags" Target="../tags/tag1182.xml"/><Relationship Id="rId5" Type="http://schemas.openxmlformats.org/officeDocument/2006/relationships/tags" Target="../tags/tag1181.xml"/><Relationship Id="rId4" Type="http://schemas.openxmlformats.org/officeDocument/2006/relationships/tags" Target="../tags/tag1180.xml"/><Relationship Id="rId3" Type="http://schemas.openxmlformats.org/officeDocument/2006/relationships/tags" Target="../tags/tag1179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8" Type="http://schemas.openxmlformats.org/officeDocument/2006/relationships/tags" Target="../tags/tag1188.xml"/><Relationship Id="rId7" Type="http://schemas.openxmlformats.org/officeDocument/2006/relationships/tags" Target="../tags/tag1187.xml"/><Relationship Id="rId6" Type="http://schemas.openxmlformats.org/officeDocument/2006/relationships/tags" Target="../tags/tag1186.xml"/><Relationship Id="rId5" Type="http://schemas.openxmlformats.org/officeDocument/2006/relationships/image" Target="../media/image3.GIF"/><Relationship Id="rId4" Type="http://schemas.openxmlformats.org/officeDocument/2006/relationships/tags" Target="../tags/tag1185.xml"/><Relationship Id="rId3" Type="http://schemas.openxmlformats.org/officeDocument/2006/relationships/tags" Target="../tags/tag1184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6" Type="http://schemas.openxmlformats.org/officeDocument/2006/relationships/tags" Target="../tags/tag1193.xml"/><Relationship Id="rId5" Type="http://schemas.openxmlformats.org/officeDocument/2006/relationships/tags" Target="../tags/tag1192.xml"/><Relationship Id="rId4" Type="http://schemas.openxmlformats.org/officeDocument/2006/relationships/tags" Target="../tags/tag1191.xml"/><Relationship Id="rId3" Type="http://schemas.openxmlformats.org/officeDocument/2006/relationships/tags" Target="../tags/tag1190.xml"/><Relationship Id="rId2" Type="http://schemas.openxmlformats.org/officeDocument/2006/relationships/tags" Target="../tags/tag1189.xml"/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7" Type="http://schemas.openxmlformats.org/officeDocument/2006/relationships/tags" Target="../tags/tag1199.xml"/><Relationship Id="rId6" Type="http://schemas.openxmlformats.org/officeDocument/2006/relationships/tags" Target="../tags/tag1198.xml"/><Relationship Id="rId5" Type="http://schemas.openxmlformats.org/officeDocument/2006/relationships/tags" Target="../tags/tag1197.xml"/><Relationship Id="rId4" Type="http://schemas.openxmlformats.org/officeDocument/2006/relationships/tags" Target="../tags/tag1196.xml"/><Relationship Id="rId3" Type="http://schemas.openxmlformats.org/officeDocument/2006/relationships/tags" Target="../tags/tag1195.xml"/><Relationship Id="rId2" Type="http://schemas.openxmlformats.org/officeDocument/2006/relationships/tags" Target="../tags/tag1194.xml"/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9" Type="http://schemas.openxmlformats.org/officeDocument/2006/relationships/tags" Target="../tags/tag1207.xml"/><Relationship Id="rId8" Type="http://schemas.openxmlformats.org/officeDocument/2006/relationships/tags" Target="../tags/tag1206.xml"/><Relationship Id="rId7" Type="http://schemas.openxmlformats.org/officeDocument/2006/relationships/tags" Target="../tags/tag1205.xml"/><Relationship Id="rId6" Type="http://schemas.openxmlformats.org/officeDocument/2006/relationships/tags" Target="../tags/tag1204.xml"/><Relationship Id="rId5" Type="http://schemas.openxmlformats.org/officeDocument/2006/relationships/tags" Target="../tags/tag1203.xml"/><Relationship Id="rId4" Type="http://schemas.openxmlformats.org/officeDocument/2006/relationships/tags" Target="../tags/tag1202.xml"/><Relationship Id="rId3" Type="http://schemas.openxmlformats.org/officeDocument/2006/relationships/tags" Target="../tags/tag1201.xml"/><Relationship Id="rId2" Type="http://schemas.openxmlformats.org/officeDocument/2006/relationships/tags" Target="../tags/tag1200.xml"/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5" Type="http://schemas.openxmlformats.org/officeDocument/2006/relationships/tags" Target="../tags/tag1211.xml"/><Relationship Id="rId4" Type="http://schemas.openxmlformats.org/officeDocument/2006/relationships/tags" Target="../tags/tag1210.xml"/><Relationship Id="rId3" Type="http://schemas.openxmlformats.org/officeDocument/2006/relationships/tags" Target="../tags/tag1209.xml"/><Relationship Id="rId2" Type="http://schemas.openxmlformats.org/officeDocument/2006/relationships/tags" Target="../tags/tag1208.xml"/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4" Type="http://schemas.openxmlformats.org/officeDocument/2006/relationships/tags" Target="../tags/tag1214.xml"/><Relationship Id="rId3" Type="http://schemas.openxmlformats.org/officeDocument/2006/relationships/tags" Target="../tags/tag1213.xml"/><Relationship Id="rId2" Type="http://schemas.openxmlformats.org/officeDocument/2006/relationships/tags" Target="../tags/tag1212.xml"/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7" Type="http://schemas.openxmlformats.org/officeDocument/2006/relationships/tags" Target="../tags/tag1220.xml"/><Relationship Id="rId6" Type="http://schemas.openxmlformats.org/officeDocument/2006/relationships/tags" Target="../tags/tag1219.xml"/><Relationship Id="rId5" Type="http://schemas.openxmlformats.org/officeDocument/2006/relationships/tags" Target="../tags/tag1218.xml"/><Relationship Id="rId4" Type="http://schemas.openxmlformats.org/officeDocument/2006/relationships/tags" Target="../tags/tag1217.xml"/><Relationship Id="rId3" Type="http://schemas.openxmlformats.org/officeDocument/2006/relationships/tags" Target="../tags/tag1216.xml"/><Relationship Id="rId2" Type="http://schemas.openxmlformats.org/officeDocument/2006/relationships/tags" Target="../tags/tag1215.xml"/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6" Type="http://schemas.openxmlformats.org/officeDocument/2006/relationships/tags" Target="../tags/tag1225.xml"/><Relationship Id="rId5" Type="http://schemas.openxmlformats.org/officeDocument/2006/relationships/tags" Target="../tags/tag1224.xml"/><Relationship Id="rId4" Type="http://schemas.openxmlformats.org/officeDocument/2006/relationships/tags" Target="../tags/tag1223.xml"/><Relationship Id="rId3" Type="http://schemas.openxmlformats.org/officeDocument/2006/relationships/tags" Target="../tags/tag1222.xml"/><Relationship Id="rId2" Type="http://schemas.openxmlformats.org/officeDocument/2006/relationships/tags" Target="../tags/tag1221.xml"/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5" Type="http://schemas.openxmlformats.org/officeDocument/2006/relationships/tags" Target="../tags/tag1229.xml"/><Relationship Id="rId4" Type="http://schemas.openxmlformats.org/officeDocument/2006/relationships/tags" Target="../tags/tag1228.xml"/><Relationship Id="rId3" Type="http://schemas.openxmlformats.org/officeDocument/2006/relationships/tags" Target="../tags/tag1227.xml"/><Relationship Id="rId2" Type="http://schemas.openxmlformats.org/officeDocument/2006/relationships/tags" Target="../tags/tag1226.xml"/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6" Type="http://schemas.openxmlformats.org/officeDocument/2006/relationships/tags" Target="../tags/tag1234.xml"/><Relationship Id="rId5" Type="http://schemas.openxmlformats.org/officeDocument/2006/relationships/tags" Target="../tags/tag1233.xml"/><Relationship Id="rId4" Type="http://schemas.openxmlformats.org/officeDocument/2006/relationships/tags" Target="../tags/tag1232.xml"/><Relationship Id="rId3" Type="http://schemas.openxmlformats.org/officeDocument/2006/relationships/tags" Target="../tags/tag1231.xml"/><Relationship Id="rId2" Type="http://schemas.openxmlformats.org/officeDocument/2006/relationships/tags" Target="../tags/tag1230.xml"/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7" Type="http://schemas.openxmlformats.org/officeDocument/2006/relationships/tags" Target="../tags/tag1245.xml"/><Relationship Id="rId6" Type="http://schemas.openxmlformats.org/officeDocument/2006/relationships/tags" Target="../tags/tag1244.xml"/><Relationship Id="rId5" Type="http://schemas.openxmlformats.org/officeDocument/2006/relationships/tags" Target="../tags/tag1243.xml"/><Relationship Id="rId4" Type="http://schemas.openxmlformats.org/officeDocument/2006/relationships/tags" Target="../tags/tag1242.xml"/><Relationship Id="rId3" Type="http://schemas.openxmlformats.org/officeDocument/2006/relationships/tags" Target="../tags/tag124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8" Type="http://schemas.openxmlformats.org/officeDocument/2006/relationships/tags" Target="../tags/tag1250.xml"/><Relationship Id="rId7" Type="http://schemas.openxmlformats.org/officeDocument/2006/relationships/tags" Target="../tags/tag1249.xml"/><Relationship Id="rId6" Type="http://schemas.openxmlformats.org/officeDocument/2006/relationships/tags" Target="../tags/tag1248.xml"/><Relationship Id="rId5" Type="http://schemas.openxmlformats.org/officeDocument/2006/relationships/image" Target="../media/image3.GIF"/><Relationship Id="rId4" Type="http://schemas.openxmlformats.org/officeDocument/2006/relationships/tags" Target="../tags/tag1247.xml"/><Relationship Id="rId3" Type="http://schemas.openxmlformats.org/officeDocument/2006/relationships/tags" Target="../tags/tag1246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6" Type="http://schemas.openxmlformats.org/officeDocument/2006/relationships/tags" Target="../tags/tag1255.xml"/><Relationship Id="rId5" Type="http://schemas.openxmlformats.org/officeDocument/2006/relationships/tags" Target="../tags/tag1254.xml"/><Relationship Id="rId4" Type="http://schemas.openxmlformats.org/officeDocument/2006/relationships/tags" Target="../tags/tag1253.xml"/><Relationship Id="rId3" Type="http://schemas.openxmlformats.org/officeDocument/2006/relationships/tags" Target="../tags/tag1252.xml"/><Relationship Id="rId2" Type="http://schemas.openxmlformats.org/officeDocument/2006/relationships/tags" Target="../tags/tag1251.xml"/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7" Type="http://schemas.openxmlformats.org/officeDocument/2006/relationships/tags" Target="../tags/tag1261.xml"/><Relationship Id="rId6" Type="http://schemas.openxmlformats.org/officeDocument/2006/relationships/tags" Target="../tags/tag1260.xml"/><Relationship Id="rId5" Type="http://schemas.openxmlformats.org/officeDocument/2006/relationships/tags" Target="../tags/tag1259.xml"/><Relationship Id="rId4" Type="http://schemas.openxmlformats.org/officeDocument/2006/relationships/tags" Target="../tags/tag1258.xml"/><Relationship Id="rId3" Type="http://schemas.openxmlformats.org/officeDocument/2006/relationships/tags" Target="../tags/tag1257.xml"/><Relationship Id="rId2" Type="http://schemas.openxmlformats.org/officeDocument/2006/relationships/tags" Target="../tags/tag1256.xml"/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9" Type="http://schemas.openxmlformats.org/officeDocument/2006/relationships/tags" Target="../tags/tag1269.xml"/><Relationship Id="rId8" Type="http://schemas.openxmlformats.org/officeDocument/2006/relationships/tags" Target="../tags/tag1268.xml"/><Relationship Id="rId7" Type="http://schemas.openxmlformats.org/officeDocument/2006/relationships/tags" Target="../tags/tag1267.xml"/><Relationship Id="rId6" Type="http://schemas.openxmlformats.org/officeDocument/2006/relationships/tags" Target="../tags/tag1266.xml"/><Relationship Id="rId5" Type="http://schemas.openxmlformats.org/officeDocument/2006/relationships/tags" Target="../tags/tag1265.xml"/><Relationship Id="rId4" Type="http://schemas.openxmlformats.org/officeDocument/2006/relationships/tags" Target="../tags/tag1264.xml"/><Relationship Id="rId3" Type="http://schemas.openxmlformats.org/officeDocument/2006/relationships/tags" Target="../tags/tag1263.xml"/><Relationship Id="rId2" Type="http://schemas.openxmlformats.org/officeDocument/2006/relationships/tags" Target="../tags/tag1262.xml"/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5" Type="http://schemas.openxmlformats.org/officeDocument/2006/relationships/tags" Target="../tags/tag1273.xml"/><Relationship Id="rId4" Type="http://schemas.openxmlformats.org/officeDocument/2006/relationships/tags" Target="../tags/tag1272.xml"/><Relationship Id="rId3" Type="http://schemas.openxmlformats.org/officeDocument/2006/relationships/tags" Target="../tags/tag1271.xml"/><Relationship Id="rId2" Type="http://schemas.openxmlformats.org/officeDocument/2006/relationships/tags" Target="../tags/tag1270.xml"/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4" Type="http://schemas.openxmlformats.org/officeDocument/2006/relationships/tags" Target="../tags/tag1276.xml"/><Relationship Id="rId3" Type="http://schemas.openxmlformats.org/officeDocument/2006/relationships/tags" Target="../tags/tag1275.xml"/><Relationship Id="rId2" Type="http://schemas.openxmlformats.org/officeDocument/2006/relationships/tags" Target="../tags/tag1274.xml"/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7" Type="http://schemas.openxmlformats.org/officeDocument/2006/relationships/tags" Target="../tags/tag1282.xml"/><Relationship Id="rId6" Type="http://schemas.openxmlformats.org/officeDocument/2006/relationships/tags" Target="../tags/tag1281.xml"/><Relationship Id="rId5" Type="http://schemas.openxmlformats.org/officeDocument/2006/relationships/tags" Target="../tags/tag1280.xml"/><Relationship Id="rId4" Type="http://schemas.openxmlformats.org/officeDocument/2006/relationships/tags" Target="../tags/tag1279.xml"/><Relationship Id="rId3" Type="http://schemas.openxmlformats.org/officeDocument/2006/relationships/tags" Target="../tags/tag1278.xml"/><Relationship Id="rId2" Type="http://schemas.openxmlformats.org/officeDocument/2006/relationships/tags" Target="../tags/tag1277.xml"/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6" Type="http://schemas.openxmlformats.org/officeDocument/2006/relationships/tags" Target="../tags/tag1287.xml"/><Relationship Id="rId5" Type="http://schemas.openxmlformats.org/officeDocument/2006/relationships/tags" Target="../tags/tag1286.xml"/><Relationship Id="rId4" Type="http://schemas.openxmlformats.org/officeDocument/2006/relationships/tags" Target="../tags/tag1285.xml"/><Relationship Id="rId3" Type="http://schemas.openxmlformats.org/officeDocument/2006/relationships/tags" Target="../tags/tag1284.xml"/><Relationship Id="rId2" Type="http://schemas.openxmlformats.org/officeDocument/2006/relationships/tags" Target="../tags/tag1283.xml"/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7" Type="http://schemas.openxmlformats.org/officeDocument/2006/relationships/tags" Target="../tags/tag129.xml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5" Type="http://schemas.openxmlformats.org/officeDocument/2006/relationships/tags" Target="../tags/tag1291.xml"/><Relationship Id="rId4" Type="http://schemas.openxmlformats.org/officeDocument/2006/relationships/tags" Target="../tags/tag1290.xml"/><Relationship Id="rId3" Type="http://schemas.openxmlformats.org/officeDocument/2006/relationships/tags" Target="../tags/tag1289.xml"/><Relationship Id="rId2" Type="http://schemas.openxmlformats.org/officeDocument/2006/relationships/tags" Target="../tags/tag1288.xml"/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6" Type="http://schemas.openxmlformats.org/officeDocument/2006/relationships/tags" Target="../tags/tag1296.xml"/><Relationship Id="rId5" Type="http://schemas.openxmlformats.org/officeDocument/2006/relationships/tags" Target="../tags/tag1295.xml"/><Relationship Id="rId4" Type="http://schemas.openxmlformats.org/officeDocument/2006/relationships/tags" Target="../tags/tag1294.xml"/><Relationship Id="rId3" Type="http://schemas.openxmlformats.org/officeDocument/2006/relationships/tags" Target="../tags/tag1293.xml"/><Relationship Id="rId2" Type="http://schemas.openxmlformats.org/officeDocument/2006/relationships/tags" Target="../tags/tag1292.xml"/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7" Type="http://schemas.openxmlformats.org/officeDocument/2006/relationships/tags" Target="../tags/tag1307.xml"/><Relationship Id="rId6" Type="http://schemas.openxmlformats.org/officeDocument/2006/relationships/tags" Target="../tags/tag1306.xml"/><Relationship Id="rId5" Type="http://schemas.openxmlformats.org/officeDocument/2006/relationships/tags" Target="../tags/tag1305.xml"/><Relationship Id="rId4" Type="http://schemas.openxmlformats.org/officeDocument/2006/relationships/tags" Target="../tags/tag1304.xml"/><Relationship Id="rId3" Type="http://schemas.openxmlformats.org/officeDocument/2006/relationships/tags" Target="../tags/tag130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8" Type="http://schemas.openxmlformats.org/officeDocument/2006/relationships/tags" Target="../tags/tag1312.xml"/><Relationship Id="rId7" Type="http://schemas.openxmlformats.org/officeDocument/2006/relationships/tags" Target="../tags/tag1311.xml"/><Relationship Id="rId6" Type="http://schemas.openxmlformats.org/officeDocument/2006/relationships/tags" Target="../tags/tag1310.xml"/><Relationship Id="rId5" Type="http://schemas.openxmlformats.org/officeDocument/2006/relationships/image" Target="../media/image3.GIF"/><Relationship Id="rId4" Type="http://schemas.openxmlformats.org/officeDocument/2006/relationships/tags" Target="../tags/tag1309.xml"/><Relationship Id="rId3" Type="http://schemas.openxmlformats.org/officeDocument/2006/relationships/tags" Target="../tags/tag1308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6" Type="http://schemas.openxmlformats.org/officeDocument/2006/relationships/tags" Target="../tags/tag1317.xml"/><Relationship Id="rId5" Type="http://schemas.openxmlformats.org/officeDocument/2006/relationships/tags" Target="../tags/tag1316.xml"/><Relationship Id="rId4" Type="http://schemas.openxmlformats.org/officeDocument/2006/relationships/tags" Target="../tags/tag1315.xml"/><Relationship Id="rId3" Type="http://schemas.openxmlformats.org/officeDocument/2006/relationships/tags" Target="../tags/tag1314.xml"/><Relationship Id="rId2" Type="http://schemas.openxmlformats.org/officeDocument/2006/relationships/tags" Target="../tags/tag1313.xml"/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7" Type="http://schemas.openxmlformats.org/officeDocument/2006/relationships/tags" Target="../tags/tag1323.xml"/><Relationship Id="rId6" Type="http://schemas.openxmlformats.org/officeDocument/2006/relationships/tags" Target="../tags/tag1322.xml"/><Relationship Id="rId5" Type="http://schemas.openxmlformats.org/officeDocument/2006/relationships/tags" Target="../tags/tag1321.xml"/><Relationship Id="rId4" Type="http://schemas.openxmlformats.org/officeDocument/2006/relationships/tags" Target="../tags/tag1320.xml"/><Relationship Id="rId3" Type="http://schemas.openxmlformats.org/officeDocument/2006/relationships/tags" Target="../tags/tag1319.xml"/><Relationship Id="rId2" Type="http://schemas.openxmlformats.org/officeDocument/2006/relationships/tags" Target="../tags/tag1318.xml"/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9" Type="http://schemas.openxmlformats.org/officeDocument/2006/relationships/tags" Target="../tags/tag1331.xml"/><Relationship Id="rId8" Type="http://schemas.openxmlformats.org/officeDocument/2006/relationships/tags" Target="../tags/tag1330.xml"/><Relationship Id="rId7" Type="http://schemas.openxmlformats.org/officeDocument/2006/relationships/tags" Target="../tags/tag1329.xml"/><Relationship Id="rId6" Type="http://schemas.openxmlformats.org/officeDocument/2006/relationships/tags" Target="../tags/tag1328.xml"/><Relationship Id="rId5" Type="http://schemas.openxmlformats.org/officeDocument/2006/relationships/tags" Target="../tags/tag1327.xml"/><Relationship Id="rId4" Type="http://schemas.openxmlformats.org/officeDocument/2006/relationships/tags" Target="../tags/tag1326.xml"/><Relationship Id="rId3" Type="http://schemas.openxmlformats.org/officeDocument/2006/relationships/tags" Target="../tags/tag1325.xml"/><Relationship Id="rId2" Type="http://schemas.openxmlformats.org/officeDocument/2006/relationships/tags" Target="../tags/tag1324.xml"/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5" Type="http://schemas.openxmlformats.org/officeDocument/2006/relationships/tags" Target="../tags/tag1335.xml"/><Relationship Id="rId4" Type="http://schemas.openxmlformats.org/officeDocument/2006/relationships/tags" Target="../tags/tag1334.xml"/><Relationship Id="rId3" Type="http://schemas.openxmlformats.org/officeDocument/2006/relationships/tags" Target="../tags/tag1333.xml"/><Relationship Id="rId2" Type="http://schemas.openxmlformats.org/officeDocument/2006/relationships/tags" Target="../tags/tag1332.xml"/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4" Type="http://schemas.openxmlformats.org/officeDocument/2006/relationships/tags" Target="../tags/tag1338.xml"/><Relationship Id="rId3" Type="http://schemas.openxmlformats.org/officeDocument/2006/relationships/tags" Target="../tags/tag1337.xml"/><Relationship Id="rId2" Type="http://schemas.openxmlformats.org/officeDocument/2006/relationships/tags" Target="../tags/tag1336.xml"/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7" Type="http://schemas.openxmlformats.org/officeDocument/2006/relationships/tags" Target="../tags/tag1344.xml"/><Relationship Id="rId6" Type="http://schemas.openxmlformats.org/officeDocument/2006/relationships/tags" Target="../tags/tag1343.xml"/><Relationship Id="rId5" Type="http://schemas.openxmlformats.org/officeDocument/2006/relationships/tags" Target="../tags/tag1342.xml"/><Relationship Id="rId4" Type="http://schemas.openxmlformats.org/officeDocument/2006/relationships/tags" Target="../tags/tag1341.xml"/><Relationship Id="rId3" Type="http://schemas.openxmlformats.org/officeDocument/2006/relationships/tags" Target="../tags/tag1340.xml"/><Relationship Id="rId2" Type="http://schemas.openxmlformats.org/officeDocument/2006/relationships/tags" Target="../tags/tag1339.xml"/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tags" Target="../tags/tag134.xml"/><Relationship Id="rId7" Type="http://schemas.openxmlformats.org/officeDocument/2006/relationships/tags" Target="../tags/tag133.xml"/><Relationship Id="rId6" Type="http://schemas.openxmlformats.org/officeDocument/2006/relationships/tags" Target="../tags/tag132.xml"/><Relationship Id="rId5" Type="http://schemas.openxmlformats.org/officeDocument/2006/relationships/image" Target="../media/image3.GIF"/><Relationship Id="rId4" Type="http://schemas.openxmlformats.org/officeDocument/2006/relationships/tags" Target="../tags/tag131.xml"/><Relationship Id="rId3" Type="http://schemas.openxmlformats.org/officeDocument/2006/relationships/tags" Target="../tags/tag130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6" Type="http://schemas.openxmlformats.org/officeDocument/2006/relationships/tags" Target="../tags/tag1349.xml"/><Relationship Id="rId5" Type="http://schemas.openxmlformats.org/officeDocument/2006/relationships/tags" Target="../tags/tag1348.xml"/><Relationship Id="rId4" Type="http://schemas.openxmlformats.org/officeDocument/2006/relationships/tags" Target="../tags/tag1347.xml"/><Relationship Id="rId3" Type="http://schemas.openxmlformats.org/officeDocument/2006/relationships/tags" Target="../tags/tag1346.xml"/><Relationship Id="rId2" Type="http://schemas.openxmlformats.org/officeDocument/2006/relationships/tags" Target="../tags/tag1345.xml"/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5" Type="http://schemas.openxmlformats.org/officeDocument/2006/relationships/tags" Target="../tags/tag1353.xml"/><Relationship Id="rId4" Type="http://schemas.openxmlformats.org/officeDocument/2006/relationships/tags" Target="../tags/tag1352.xml"/><Relationship Id="rId3" Type="http://schemas.openxmlformats.org/officeDocument/2006/relationships/tags" Target="../tags/tag1351.xml"/><Relationship Id="rId2" Type="http://schemas.openxmlformats.org/officeDocument/2006/relationships/tags" Target="../tags/tag1350.xml"/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6" Type="http://schemas.openxmlformats.org/officeDocument/2006/relationships/tags" Target="../tags/tag1358.xml"/><Relationship Id="rId5" Type="http://schemas.openxmlformats.org/officeDocument/2006/relationships/tags" Target="../tags/tag1357.xml"/><Relationship Id="rId4" Type="http://schemas.openxmlformats.org/officeDocument/2006/relationships/tags" Target="../tags/tag1356.xml"/><Relationship Id="rId3" Type="http://schemas.openxmlformats.org/officeDocument/2006/relationships/tags" Target="../tags/tag1355.xml"/><Relationship Id="rId2" Type="http://schemas.openxmlformats.org/officeDocument/2006/relationships/tags" Target="../tags/tag1354.xml"/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7" Type="http://schemas.openxmlformats.org/officeDocument/2006/relationships/tags" Target="../tags/tag1369.xml"/><Relationship Id="rId6" Type="http://schemas.openxmlformats.org/officeDocument/2006/relationships/tags" Target="../tags/tag1368.xml"/><Relationship Id="rId5" Type="http://schemas.openxmlformats.org/officeDocument/2006/relationships/tags" Target="../tags/tag1367.xml"/><Relationship Id="rId4" Type="http://schemas.openxmlformats.org/officeDocument/2006/relationships/tags" Target="../tags/tag1366.xml"/><Relationship Id="rId3" Type="http://schemas.openxmlformats.org/officeDocument/2006/relationships/tags" Target="../tags/tag136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8" Type="http://schemas.openxmlformats.org/officeDocument/2006/relationships/tags" Target="../tags/tag1374.xml"/><Relationship Id="rId7" Type="http://schemas.openxmlformats.org/officeDocument/2006/relationships/tags" Target="../tags/tag1373.xml"/><Relationship Id="rId6" Type="http://schemas.openxmlformats.org/officeDocument/2006/relationships/tags" Target="../tags/tag1372.xml"/><Relationship Id="rId5" Type="http://schemas.openxmlformats.org/officeDocument/2006/relationships/image" Target="../media/image3.GIF"/><Relationship Id="rId4" Type="http://schemas.openxmlformats.org/officeDocument/2006/relationships/tags" Target="../tags/tag1371.xml"/><Relationship Id="rId3" Type="http://schemas.openxmlformats.org/officeDocument/2006/relationships/tags" Target="../tags/tag1370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6" Type="http://schemas.openxmlformats.org/officeDocument/2006/relationships/tags" Target="../tags/tag1379.xml"/><Relationship Id="rId5" Type="http://schemas.openxmlformats.org/officeDocument/2006/relationships/tags" Target="../tags/tag1378.xml"/><Relationship Id="rId4" Type="http://schemas.openxmlformats.org/officeDocument/2006/relationships/tags" Target="../tags/tag1377.xml"/><Relationship Id="rId3" Type="http://schemas.openxmlformats.org/officeDocument/2006/relationships/tags" Target="../tags/tag1376.xml"/><Relationship Id="rId2" Type="http://schemas.openxmlformats.org/officeDocument/2006/relationships/tags" Target="../tags/tag1375.xml"/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7" Type="http://schemas.openxmlformats.org/officeDocument/2006/relationships/tags" Target="../tags/tag1385.xml"/><Relationship Id="rId6" Type="http://schemas.openxmlformats.org/officeDocument/2006/relationships/tags" Target="../tags/tag1384.xml"/><Relationship Id="rId5" Type="http://schemas.openxmlformats.org/officeDocument/2006/relationships/tags" Target="../tags/tag1383.xml"/><Relationship Id="rId4" Type="http://schemas.openxmlformats.org/officeDocument/2006/relationships/tags" Target="../tags/tag1382.xml"/><Relationship Id="rId3" Type="http://schemas.openxmlformats.org/officeDocument/2006/relationships/tags" Target="../tags/tag1381.xml"/><Relationship Id="rId2" Type="http://schemas.openxmlformats.org/officeDocument/2006/relationships/tags" Target="../tags/tag1380.xml"/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9" Type="http://schemas.openxmlformats.org/officeDocument/2006/relationships/tags" Target="../tags/tag1393.xml"/><Relationship Id="rId8" Type="http://schemas.openxmlformats.org/officeDocument/2006/relationships/tags" Target="../tags/tag1392.xml"/><Relationship Id="rId7" Type="http://schemas.openxmlformats.org/officeDocument/2006/relationships/tags" Target="../tags/tag1391.xml"/><Relationship Id="rId6" Type="http://schemas.openxmlformats.org/officeDocument/2006/relationships/tags" Target="../tags/tag1390.xml"/><Relationship Id="rId5" Type="http://schemas.openxmlformats.org/officeDocument/2006/relationships/tags" Target="../tags/tag1389.xml"/><Relationship Id="rId4" Type="http://schemas.openxmlformats.org/officeDocument/2006/relationships/tags" Target="../tags/tag1388.xml"/><Relationship Id="rId3" Type="http://schemas.openxmlformats.org/officeDocument/2006/relationships/tags" Target="../tags/tag1387.xml"/><Relationship Id="rId2" Type="http://schemas.openxmlformats.org/officeDocument/2006/relationships/tags" Target="../tags/tag1386.xml"/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5" Type="http://schemas.openxmlformats.org/officeDocument/2006/relationships/tags" Target="../tags/tag1397.xml"/><Relationship Id="rId4" Type="http://schemas.openxmlformats.org/officeDocument/2006/relationships/tags" Target="../tags/tag1396.xml"/><Relationship Id="rId3" Type="http://schemas.openxmlformats.org/officeDocument/2006/relationships/tags" Target="../tags/tag1395.xml"/><Relationship Id="rId2" Type="http://schemas.openxmlformats.org/officeDocument/2006/relationships/tags" Target="../tags/tag1394.xml"/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4" Type="http://schemas.openxmlformats.org/officeDocument/2006/relationships/tags" Target="../tags/tag1400.xml"/><Relationship Id="rId3" Type="http://schemas.openxmlformats.org/officeDocument/2006/relationships/tags" Target="../tags/tag1399.xml"/><Relationship Id="rId2" Type="http://schemas.openxmlformats.org/officeDocument/2006/relationships/tags" Target="../tags/tag1398.xml"/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3" Type="http://schemas.openxmlformats.org/officeDocument/2006/relationships/tags" Target="../tags/tag136.xml"/><Relationship Id="rId2" Type="http://schemas.openxmlformats.org/officeDocument/2006/relationships/tags" Target="../tags/tag135.xml"/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7" Type="http://schemas.openxmlformats.org/officeDocument/2006/relationships/tags" Target="../tags/tag1406.xml"/><Relationship Id="rId6" Type="http://schemas.openxmlformats.org/officeDocument/2006/relationships/tags" Target="../tags/tag1405.xml"/><Relationship Id="rId5" Type="http://schemas.openxmlformats.org/officeDocument/2006/relationships/tags" Target="../tags/tag1404.xml"/><Relationship Id="rId4" Type="http://schemas.openxmlformats.org/officeDocument/2006/relationships/tags" Target="../tags/tag1403.xml"/><Relationship Id="rId3" Type="http://schemas.openxmlformats.org/officeDocument/2006/relationships/tags" Target="../tags/tag1402.xml"/><Relationship Id="rId2" Type="http://schemas.openxmlformats.org/officeDocument/2006/relationships/tags" Target="../tags/tag1401.xml"/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6" Type="http://schemas.openxmlformats.org/officeDocument/2006/relationships/tags" Target="../tags/tag1411.xml"/><Relationship Id="rId5" Type="http://schemas.openxmlformats.org/officeDocument/2006/relationships/tags" Target="../tags/tag1410.xml"/><Relationship Id="rId4" Type="http://schemas.openxmlformats.org/officeDocument/2006/relationships/tags" Target="../tags/tag1409.xml"/><Relationship Id="rId3" Type="http://schemas.openxmlformats.org/officeDocument/2006/relationships/tags" Target="../tags/tag1408.xml"/><Relationship Id="rId2" Type="http://schemas.openxmlformats.org/officeDocument/2006/relationships/tags" Target="../tags/tag1407.xml"/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5" Type="http://schemas.openxmlformats.org/officeDocument/2006/relationships/tags" Target="../tags/tag1415.xml"/><Relationship Id="rId4" Type="http://schemas.openxmlformats.org/officeDocument/2006/relationships/tags" Target="../tags/tag1414.xml"/><Relationship Id="rId3" Type="http://schemas.openxmlformats.org/officeDocument/2006/relationships/tags" Target="../tags/tag1413.xml"/><Relationship Id="rId2" Type="http://schemas.openxmlformats.org/officeDocument/2006/relationships/tags" Target="../tags/tag1412.xml"/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6" Type="http://schemas.openxmlformats.org/officeDocument/2006/relationships/tags" Target="../tags/tag1420.xml"/><Relationship Id="rId5" Type="http://schemas.openxmlformats.org/officeDocument/2006/relationships/tags" Target="../tags/tag1419.xml"/><Relationship Id="rId4" Type="http://schemas.openxmlformats.org/officeDocument/2006/relationships/tags" Target="../tags/tag1418.xml"/><Relationship Id="rId3" Type="http://schemas.openxmlformats.org/officeDocument/2006/relationships/tags" Target="../tags/tag1417.xml"/><Relationship Id="rId2" Type="http://schemas.openxmlformats.org/officeDocument/2006/relationships/tags" Target="../tags/tag1416.xml"/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7" Type="http://schemas.openxmlformats.org/officeDocument/2006/relationships/tags" Target="../tags/tag1431.xml"/><Relationship Id="rId6" Type="http://schemas.openxmlformats.org/officeDocument/2006/relationships/tags" Target="../tags/tag1430.xml"/><Relationship Id="rId5" Type="http://schemas.openxmlformats.org/officeDocument/2006/relationships/tags" Target="../tags/tag1429.xml"/><Relationship Id="rId4" Type="http://schemas.openxmlformats.org/officeDocument/2006/relationships/tags" Target="../tags/tag1428.xml"/><Relationship Id="rId3" Type="http://schemas.openxmlformats.org/officeDocument/2006/relationships/tags" Target="../tags/tag142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8" Type="http://schemas.openxmlformats.org/officeDocument/2006/relationships/tags" Target="../tags/tag1436.xml"/><Relationship Id="rId7" Type="http://schemas.openxmlformats.org/officeDocument/2006/relationships/tags" Target="../tags/tag1435.xml"/><Relationship Id="rId6" Type="http://schemas.openxmlformats.org/officeDocument/2006/relationships/tags" Target="../tags/tag1434.xml"/><Relationship Id="rId5" Type="http://schemas.openxmlformats.org/officeDocument/2006/relationships/image" Target="../media/image3.GIF"/><Relationship Id="rId4" Type="http://schemas.openxmlformats.org/officeDocument/2006/relationships/tags" Target="../tags/tag1433.xml"/><Relationship Id="rId3" Type="http://schemas.openxmlformats.org/officeDocument/2006/relationships/tags" Target="../tags/tag143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6" Type="http://schemas.openxmlformats.org/officeDocument/2006/relationships/tags" Target="../tags/tag1441.xml"/><Relationship Id="rId5" Type="http://schemas.openxmlformats.org/officeDocument/2006/relationships/tags" Target="../tags/tag1440.xml"/><Relationship Id="rId4" Type="http://schemas.openxmlformats.org/officeDocument/2006/relationships/tags" Target="../tags/tag1439.xml"/><Relationship Id="rId3" Type="http://schemas.openxmlformats.org/officeDocument/2006/relationships/tags" Target="../tags/tag1438.xml"/><Relationship Id="rId2" Type="http://schemas.openxmlformats.org/officeDocument/2006/relationships/tags" Target="../tags/tag1437.xml"/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7" Type="http://schemas.openxmlformats.org/officeDocument/2006/relationships/tags" Target="../tags/tag1447.xml"/><Relationship Id="rId6" Type="http://schemas.openxmlformats.org/officeDocument/2006/relationships/tags" Target="../tags/tag1446.xml"/><Relationship Id="rId5" Type="http://schemas.openxmlformats.org/officeDocument/2006/relationships/tags" Target="../tags/tag1445.xml"/><Relationship Id="rId4" Type="http://schemas.openxmlformats.org/officeDocument/2006/relationships/tags" Target="../tags/tag1444.xml"/><Relationship Id="rId3" Type="http://schemas.openxmlformats.org/officeDocument/2006/relationships/tags" Target="../tags/tag1443.xml"/><Relationship Id="rId2" Type="http://schemas.openxmlformats.org/officeDocument/2006/relationships/tags" Target="../tags/tag1442.xml"/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9" Type="http://schemas.openxmlformats.org/officeDocument/2006/relationships/tags" Target="../tags/tag1455.xml"/><Relationship Id="rId8" Type="http://schemas.openxmlformats.org/officeDocument/2006/relationships/tags" Target="../tags/tag1454.xml"/><Relationship Id="rId7" Type="http://schemas.openxmlformats.org/officeDocument/2006/relationships/tags" Target="../tags/tag1453.xml"/><Relationship Id="rId6" Type="http://schemas.openxmlformats.org/officeDocument/2006/relationships/tags" Target="../tags/tag1452.xml"/><Relationship Id="rId5" Type="http://schemas.openxmlformats.org/officeDocument/2006/relationships/tags" Target="../tags/tag1451.xml"/><Relationship Id="rId4" Type="http://schemas.openxmlformats.org/officeDocument/2006/relationships/tags" Target="../tags/tag1450.xml"/><Relationship Id="rId3" Type="http://schemas.openxmlformats.org/officeDocument/2006/relationships/tags" Target="../tags/tag1449.xml"/><Relationship Id="rId2" Type="http://schemas.openxmlformats.org/officeDocument/2006/relationships/tags" Target="../tags/tag1448.xml"/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5" Type="http://schemas.openxmlformats.org/officeDocument/2006/relationships/tags" Target="../tags/tag1459.xml"/><Relationship Id="rId4" Type="http://schemas.openxmlformats.org/officeDocument/2006/relationships/tags" Target="../tags/tag1458.xml"/><Relationship Id="rId3" Type="http://schemas.openxmlformats.org/officeDocument/2006/relationships/tags" Target="../tags/tag1457.xml"/><Relationship Id="rId2" Type="http://schemas.openxmlformats.org/officeDocument/2006/relationships/tags" Target="../tags/tag1456.xml"/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7" Type="http://schemas.openxmlformats.org/officeDocument/2006/relationships/tags" Target="../tags/tag145.xml"/><Relationship Id="rId6" Type="http://schemas.openxmlformats.org/officeDocument/2006/relationships/tags" Target="../tags/tag144.xml"/><Relationship Id="rId5" Type="http://schemas.openxmlformats.org/officeDocument/2006/relationships/tags" Target="../tags/tag143.xml"/><Relationship Id="rId4" Type="http://schemas.openxmlformats.org/officeDocument/2006/relationships/tags" Target="../tags/tag142.xml"/><Relationship Id="rId3" Type="http://schemas.openxmlformats.org/officeDocument/2006/relationships/tags" Target="../tags/tag141.xml"/><Relationship Id="rId2" Type="http://schemas.openxmlformats.org/officeDocument/2006/relationships/tags" Target="../tags/tag140.xml"/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4" Type="http://schemas.openxmlformats.org/officeDocument/2006/relationships/tags" Target="../tags/tag1462.xml"/><Relationship Id="rId3" Type="http://schemas.openxmlformats.org/officeDocument/2006/relationships/tags" Target="../tags/tag1461.xml"/><Relationship Id="rId2" Type="http://schemas.openxmlformats.org/officeDocument/2006/relationships/tags" Target="../tags/tag1460.xml"/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7" Type="http://schemas.openxmlformats.org/officeDocument/2006/relationships/tags" Target="../tags/tag1468.xml"/><Relationship Id="rId6" Type="http://schemas.openxmlformats.org/officeDocument/2006/relationships/tags" Target="../tags/tag1467.xml"/><Relationship Id="rId5" Type="http://schemas.openxmlformats.org/officeDocument/2006/relationships/tags" Target="../tags/tag1466.xml"/><Relationship Id="rId4" Type="http://schemas.openxmlformats.org/officeDocument/2006/relationships/tags" Target="../tags/tag1465.xml"/><Relationship Id="rId3" Type="http://schemas.openxmlformats.org/officeDocument/2006/relationships/tags" Target="../tags/tag1464.xml"/><Relationship Id="rId2" Type="http://schemas.openxmlformats.org/officeDocument/2006/relationships/tags" Target="../tags/tag1463.xml"/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6" Type="http://schemas.openxmlformats.org/officeDocument/2006/relationships/tags" Target="../tags/tag1473.xml"/><Relationship Id="rId5" Type="http://schemas.openxmlformats.org/officeDocument/2006/relationships/tags" Target="../tags/tag1472.xml"/><Relationship Id="rId4" Type="http://schemas.openxmlformats.org/officeDocument/2006/relationships/tags" Target="../tags/tag1471.xml"/><Relationship Id="rId3" Type="http://schemas.openxmlformats.org/officeDocument/2006/relationships/tags" Target="../tags/tag1470.xml"/><Relationship Id="rId2" Type="http://schemas.openxmlformats.org/officeDocument/2006/relationships/tags" Target="../tags/tag1469.xml"/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5" Type="http://schemas.openxmlformats.org/officeDocument/2006/relationships/tags" Target="../tags/tag1477.xml"/><Relationship Id="rId4" Type="http://schemas.openxmlformats.org/officeDocument/2006/relationships/tags" Target="../tags/tag1476.xml"/><Relationship Id="rId3" Type="http://schemas.openxmlformats.org/officeDocument/2006/relationships/tags" Target="../tags/tag1475.xml"/><Relationship Id="rId2" Type="http://schemas.openxmlformats.org/officeDocument/2006/relationships/tags" Target="../tags/tag1474.xml"/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6" Type="http://schemas.openxmlformats.org/officeDocument/2006/relationships/tags" Target="../tags/tag1482.xml"/><Relationship Id="rId5" Type="http://schemas.openxmlformats.org/officeDocument/2006/relationships/tags" Target="../tags/tag1481.xml"/><Relationship Id="rId4" Type="http://schemas.openxmlformats.org/officeDocument/2006/relationships/tags" Target="../tags/tag1480.xml"/><Relationship Id="rId3" Type="http://schemas.openxmlformats.org/officeDocument/2006/relationships/tags" Target="../tags/tag1479.xml"/><Relationship Id="rId2" Type="http://schemas.openxmlformats.org/officeDocument/2006/relationships/tags" Target="../tags/tag1478.xml"/><Relationship Id="rId1" Type="http://schemas.openxmlformats.org/officeDocument/2006/relationships/slideMaster" Target="../slideMasters/slideMaster24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53.xml"/><Relationship Id="rId8" Type="http://schemas.openxmlformats.org/officeDocument/2006/relationships/tags" Target="../tags/tag152.xml"/><Relationship Id="rId7" Type="http://schemas.openxmlformats.org/officeDocument/2006/relationships/tags" Target="../tags/tag151.xml"/><Relationship Id="rId6" Type="http://schemas.openxmlformats.org/officeDocument/2006/relationships/tags" Target="../tags/tag150.xml"/><Relationship Id="rId5" Type="http://schemas.openxmlformats.org/officeDocument/2006/relationships/tags" Target="../tags/tag149.xml"/><Relationship Id="rId4" Type="http://schemas.openxmlformats.org/officeDocument/2006/relationships/tags" Target="../tags/tag148.xml"/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5" Type="http://schemas.openxmlformats.org/officeDocument/2006/relationships/tags" Target="../tags/tag157.xml"/><Relationship Id="rId4" Type="http://schemas.openxmlformats.org/officeDocument/2006/relationships/tags" Target="../tags/tag156.xml"/><Relationship Id="rId3" Type="http://schemas.openxmlformats.org/officeDocument/2006/relationships/tags" Target="../tags/tag155.xml"/><Relationship Id="rId2" Type="http://schemas.openxmlformats.org/officeDocument/2006/relationships/tags" Target="../tags/tag154.xml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4" Type="http://schemas.openxmlformats.org/officeDocument/2006/relationships/tags" Target="../tags/tag160.xml"/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7" Type="http://schemas.openxmlformats.org/officeDocument/2006/relationships/tags" Target="../tags/tag166.xml"/><Relationship Id="rId6" Type="http://schemas.openxmlformats.org/officeDocument/2006/relationships/tags" Target="../tags/tag165.xml"/><Relationship Id="rId5" Type="http://schemas.openxmlformats.org/officeDocument/2006/relationships/tags" Target="../tags/tag164.xml"/><Relationship Id="rId4" Type="http://schemas.openxmlformats.org/officeDocument/2006/relationships/tags" Target="../tags/tag163.xml"/><Relationship Id="rId3" Type="http://schemas.openxmlformats.org/officeDocument/2006/relationships/tags" Target="../tags/tag162.xml"/><Relationship Id="rId2" Type="http://schemas.openxmlformats.org/officeDocument/2006/relationships/tags" Target="../tags/tag161.xm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6" Type="http://schemas.openxmlformats.org/officeDocument/2006/relationships/tags" Target="../tags/tag171.xml"/><Relationship Id="rId5" Type="http://schemas.openxmlformats.org/officeDocument/2006/relationships/tags" Target="../tags/tag170.xml"/><Relationship Id="rId4" Type="http://schemas.openxmlformats.org/officeDocument/2006/relationships/tags" Target="../tags/tag169.xml"/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5" Type="http://schemas.openxmlformats.org/officeDocument/2006/relationships/tags" Target="../tags/tag175.xml"/><Relationship Id="rId4" Type="http://schemas.openxmlformats.org/officeDocument/2006/relationships/tags" Target="../tags/tag174.xml"/><Relationship Id="rId3" Type="http://schemas.openxmlformats.org/officeDocument/2006/relationships/tags" Target="../tags/tag173.xml"/><Relationship Id="rId2" Type="http://schemas.openxmlformats.org/officeDocument/2006/relationships/tags" Target="../tags/tag172.xml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6" Type="http://schemas.openxmlformats.org/officeDocument/2006/relationships/tags" Target="../tags/tag180.xml"/><Relationship Id="rId5" Type="http://schemas.openxmlformats.org/officeDocument/2006/relationships/tags" Target="../tags/tag179.xml"/><Relationship Id="rId4" Type="http://schemas.openxmlformats.org/officeDocument/2006/relationships/tags" Target="../tags/tag178.xml"/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7" Type="http://schemas.openxmlformats.org/officeDocument/2006/relationships/tags" Target="../tags/tag191.xml"/><Relationship Id="rId6" Type="http://schemas.openxmlformats.org/officeDocument/2006/relationships/tags" Target="../tags/tag190.xml"/><Relationship Id="rId5" Type="http://schemas.openxmlformats.org/officeDocument/2006/relationships/tags" Target="../tags/tag189.xml"/><Relationship Id="rId4" Type="http://schemas.openxmlformats.org/officeDocument/2006/relationships/tags" Target="../tags/tag188.xml"/><Relationship Id="rId3" Type="http://schemas.openxmlformats.org/officeDocument/2006/relationships/tags" Target="../tags/tag18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8" Type="http://schemas.openxmlformats.org/officeDocument/2006/relationships/tags" Target="../tags/tag196.xml"/><Relationship Id="rId7" Type="http://schemas.openxmlformats.org/officeDocument/2006/relationships/tags" Target="../tags/tag195.xml"/><Relationship Id="rId6" Type="http://schemas.openxmlformats.org/officeDocument/2006/relationships/tags" Target="../tags/tag194.xml"/><Relationship Id="rId5" Type="http://schemas.openxmlformats.org/officeDocument/2006/relationships/image" Target="../media/image3.GIF"/><Relationship Id="rId4" Type="http://schemas.openxmlformats.org/officeDocument/2006/relationships/tags" Target="../tags/tag193.xml"/><Relationship Id="rId3" Type="http://schemas.openxmlformats.org/officeDocument/2006/relationships/tags" Target="../tags/tag19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6" Type="http://schemas.openxmlformats.org/officeDocument/2006/relationships/tags" Target="../tags/tag201.xml"/><Relationship Id="rId5" Type="http://schemas.openxmlformats.org/officeDocument/2006/relationships/tags" Target="../tags/tag200.xml"/><Relationship Id="rId4" Type="http://schemas.openxmlformats.org/officeDocument/2006/relationships/tags" Target="../tags/tag199.xml"/><Relationship Id="rId3" Type="http://schemas.openxmlformats.org/officeDocument/2006/relationships/tags" Target="../tags/tag198.xml"/><Relationship Id="rId2" Type="http://schemas.openxmlformats.org/officeDocument/2006/relationships/tags" Target="../tags/tag197.xml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7" Type="http://schemas.openxmlformats.org/officeDocument/2006/relationships/tags" Target="../tags/tag207.xml"/><Relationship Id="rId6" Type="http://schemas.openxmlformats.org/officeDocument/2006/relationships/tags" Target="../tags/tag206.xml"/><Relationship Id="rId5" Type="http://schemas.openxmlformats.org/officeDocument/2006/relationships/tags" Target="../tags/tag205.xml"/><Relationship Id="rId4" Type="http://schemas.openxmlformats.org/officeDocument/2006/relationships/tags" Target="../tags/tag204.xml"/><Relationship Id="rId3" Type="http://schemas.openxmlformats.org/officeDocument/2006/relationships/tags" Target="../tags/tag203.xml"/><Relationship Id="rId2" Type="http://schemas.openxmlformats.org/officeDocument/2006/relationships/tags" Target="../tags/tag202.xml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9" Type="http://schemas.openxmlformats.org/officeDocument/2006/relationships/tags" Target="../tags/tag215.xml"/><Relationship Id="rId8" Type="http://schemas.openxmlformats.org/officeDocument/2006/relationships/tags" Target="../tags/tag214.xml"/><Relationship Id="rId7" Type="http://schemas.openxmlformats.org/officeDocument/2006/relationships/tags" Target="../tags/tag213.xml"/><Relationship Id="rId6" Type="http://schemas.openxmlformats.org/officeDocument/2006/relationships/tags" Target="../tags/tag212.xml"/><Relationship Id="rId5" Type="http://schemas.openxmlformats.org/officeDocument/2006/relationships/tags" Target="../tags/tag211.xml"/><Relationship Id="rId4" Type="http://schemas.openxmlformats.org/officeDocument/2006/relationships/tags" Target="../tags/tag210.xml"/><Relationship Id="rId3" Type="http://schemas.openxmlformats.org/officeDocument/2006/relationships/tags" Target="../tags/tag209.xml"/><Relationship Id="rId2" Type="http://schemas.openxmlformats.org/officeDocument/2006/relationships/tags" Target="../tags/tag208.xml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5" Type="http://schemas.openxmlformats.org/officeDocument/2006/relationships/tags" Target="../tags/tag219.xml"/><Relationship Id="rId4" Type="http://schemas.openxmlformats.org/officeDocument/2006/relationships/tags" Target="../tags/tag218.xml"/><Relationship Id="rId3" Type="http://schemas.openxmlformats.org/officeDocument/2006/relationships/tags" Target="../tags/tag217.xml"/><Relationship Id="rId2" Type="http://schemas.openxmlformats.org/officeDocument/2006/relationships/tags" Target="../tags/tag216.xml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4" Type="http://schemas.openxmlformats.org/officeDocument/2006/relationships/tags" Target="../tags/tag222.xml"/><Relationship Id="rId3" Type="http://schemas.openxmlformats.org/officeDocument/2006/relationships/tags" Target="../tags/tag221.xml"/><Relationship Id="rId2" Type="http://schemas.openxmlformats.org/officeDocument/2006/relationships/tags" Target="../tags/tag220.xml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7" Type="http://schemas.openxmlformats.org/officeDocument/2006/relationships/tags" Target="../tags/tag228.xml"/><Relationship Id="rId6" Type="http://schemas.openxmlformats.org/officeDocument/2006/relationships/tags" Target="../tags/tag227.xml"/><Relationship Id="rId5" Type="http://schemas.openxmlformats.org/officeDocument/2006/relationships/tags" Target="../tags/tag226.xml"/><Relationship Id="rId4" Type="http://schemas.openxmlformats.org/officeDocument/2006/relationships/tags" Target="../tags/tag225.xml"/><Relationship Id="rId3" Type="http://schemas.openxmlformats.org/officeDocument/2006/relationships/tags" Target="../tags/tag224.xml"/><Relationship Id="rId2" Type="http://schemas.openxmlformats.org/officeDocument/2006/relationships/tags" Target="../tags/tag223.xml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6" Type="http://schemas.openxmlformats.org/officeDocument/2006/relationships/tags" Target="../tags/tag233.xml"/><Relationship Id="rId5" Type="http://schemas.openxmlformats.org/officeDocument/2006/relationships/tags" Target="../tags/tag232.xml"/><Relationship Id="rId4" Type="http://schemas.openxmlformats.org/officeDocument/2006/relationships/tags" Target="../tags/tag231.xml"/><Relationship Id="rId3" Type="http://schemas.openxmlformats.org/officeDocument/2006/relationships/tags" Target="../tags/tag230.xml"/><Relationship Id="rId2" Type="http://schemas.openxmlformats.org/officeDocument/2006/relationships/tags" Target="../tags/tag229.xml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5" Type="http://schemas.openxmlformats.org/officeDocument/2006/relationships/tags" Target="../tags/tag237.xml"/><Relationship Id="rId4" Type="http://schemas.openxmlformats.org/officeDocument/2006/relationships/tags" Target="../tags/tag236.xml"/><Relationship Id="rId3" Type="http://schemas.openxmlformats.org/officeDocument/2006/relationships/tags" Target="../tags/tag235.xml"/><Relationship Id="rId2" Type="http://schemas.openxmlformats.org/officeDocument/2006/relationships/tags" Target="../tags/tag234.xml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6" Type="http://schemas.openxmlformats.org/officeDocument/2006/relationships/tags" Target="../tags/tag242.xml"/><Relationship Id="rId5" Type="http://schemas.openxmlformats.org/officeDocument/2006/relationships/tags" Target="../tags/tag241.xml"/><Relationship Id="rId4" Type="http://schemas.openxmlformats.org/officeDocument/2006/relationships/tags" Target="../tags/tag240.xml"/><Relationship Id="rId3" Type="http://schemas.openxmlformats.org/officeDocument/2006/relationships/tags" Target="../tags/tag239.xml"/><Relationship Id="rId2" Type="http://schemas.openxmlformats.org/officeDocument/2006/relationships/tags" Target="../tags/tag238.xml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7" Type="http://schemas.openxmlformats.org/officeDocument/2006/relationships/tags" Target="../tags/tag253.xml"/><Relationship Id="rId6" Type="http://schemas.openxmlformats.org/officeDocument/2006/relationships/tags" Target="../tags/tag252.xml"/><Relationship Id="rId5" Type="http://schemas.openxmlformats.org/officeDocument/2006/relationships/tags" Target="../tags/tag251.xml"/><Relationship Id="rId4" Type="http://schemas.openxmlformats.org/officeDocument/2006/relationships/tags" Target="../tags/tag250.xml"/><Relationship Id="rId3" Type="http://schemas.openxmlformats.org/officeDocument/2006/relationships/tags" Target="../tags/tag249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8" Type="http://schemas.openxmlformats.org/officeDocument/2006/relationships/tags" Target="../tags/tag258.xml"/><Relationship Id="rId7" Type="http://schemas.openxmlformats.org/officeDocument/2006/relationships/tags" Target="../tags/tag257.xml"/><Relationship Id="rId6" Type="http://schemas.openxmlformats.org/officeDocument/2006/relationships/tags" Target="../tags/tag256.xml"/><Relationship Id="rId5" Type="http://schemas.openxmlformats.org/officeDocument/2006/relationships/image" Target="../media/image3.GIF"/><Relationship Id="rId4" Type="http://schemas.openxmlformats.org/officeDocument/2006/relationships/tags" Target="../tags/tag255.xml"/><Relationship Id="rId3" Type="http://schemas.openxmlformats.org/officeDocument/2006/relationships/tags" Target="../tags/tag254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6" Type="http://schemas.openxmlformats.org/officeDocument/2006/relationships/tags" Target="../tags/tag263.xml"/><Relationship Id="rId5" Type="http://schemas.openxmlformats.org/officeDocument/2006/relationships/tags" Target="../tags/tag262.xml"/><Relationship Id="rId4" Type="http://schemas.openxmlformats.org/officeDocument/2006/relationships/tags" Target="../tags/tag261.xml"/><Relationship Id="rId3" Type="http://schemas.openxmlformats.org/officeDocument/2006/relationships/tags" Target="../tags/tag260.xml"/><Relationship Id="rId2" Type="http://schemas.openxmlformats.org/officeDocument/2006/relationships/tags" Target="../tags/tag259.xml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7" Type="http://schemas.openxmlformats.org/officeDocument/2006/relationships/tags" Target="../tags/tag269.xml"/><Relationship Id="rId6" Type="http://schemas.openxmlformats.org/officeDocument/2006/relationships/tags" Target="../tags/tag268.xml"/><Relationship Id="rId5" Type="http://schemas.openxmlformats.org/officeDocument/2006/relationships/tags" Target="../tags/tag267.xml"/><Relationship Id="rId4" Type="http://schemas.openxmlformats.org/officeDocument/2006/relationships/tags" Target="../tags/tag266.xml"/><Relationship Id="rId3" Type="http://schemas.openxmlformats.org/officeDocument/2006/relationships/tags" Target="../tags/tag265.xml"/><Relationship Id="rId2" Type="http://schemas.openxmlformats.org/officeDocument/2006/relationships/tags" Target="../tags/tag264.xml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9" Type="http://schemas.openxmlformats.org/officeDocument/2006/relationships/tags" Target="../tags/tag277.xml"/><Relationship Id="rId8" Type="http://schemas.openxmlformats.org/officeDocument/2006/relationships/tags" Target="../tags/tag276.xml"/><Relationship Id="rId7" Type="http://schemas.openxmlformats.org/officeDocument/2006/relationships/tags" Target="../tags/tag275.xml"/><Relationship Id="rId6" Type="http://schemas.openxmlformats.org/officeDocument/2006/relationships/tags" Target="../tags/tag274.xml"/><Relationship Id="rId5" Type="http://schemas.openxmlformats.org/officeDocument/2006/relationships/tags" Target="../tags/tag273.xml"/><Relationship Id="rId4" Type="http://schemas.openxmlformats.org/officeDocument/2006/relationships/tags" Target="../tags/tag272.xml"/><Relationship Id="rId3" Type="http://schemas.openxmlformats.org/officeDocument/2006/relationships/tags" Target="../tags/tag271.xml"/><Relationship Id="rId2" Type="http://schemas.openxmlformats.org/officeDocument/2006/relationships/tags" Target="../tags/tag270.xml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5" Type="http://schemas.openxmlformats.org/officeDocument/2006/relationships/tags" Target="../tags/tag281.xml"/><Relationship Id="rId4" Type="http://schemas.openxmlformats.org/officeDocument/2006/relationships/tags" Target="../tags/tag280.xml"/><Relationship Id="rId3" Type="http://schemas.openxmlformats.org/officeDocument/2006/relationships/tags" Target="../tags/tag279.xml"/><Relationship Id="rId2" Type="http://schemas.openxmlformats.org/officeDocument/2006/relationships/tags" Target="../tags/tag278.xml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4" Type="http://schemas.openxmlformats.org/officeDocument/2006/relationships/tags" Target="../tags/tag284.xml"/><Relationship Id="rId3" Type="http://schemas.openxmlformats.org/officeDocument/2006/relationships/tags" Target="../tags/tag283.xml"/><Relationship Id="rId2" Type="http://schemas.openxmlformats.org/officeDocument/2006/relationships/tags" Target="../tags/tag282.xml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7" Type="http://schemas.openxmlformats.org/officeDocument/2006/relationships/tags" Target="../tags/tag290.xml"/><Relationship Id="rId6" Type="http://schemas.openxmlformats.org/officeDocument/2006/relationships/tags" Target="../tags/tag289.xml"/><Relationship Id="rId5" Type="http://schemas.openxmlformats.org/officeDocument/2006/relationships/tags" Target="../tags/tag288.xml"/><Relationship Id="rId4" Type="http://schemas.openxmlformats.org/officeDocument/2006/relationships/tags" Target="../tags/tag287.xml"/><Relationship Id="rId3" Type="http://schemas.openxmlformats.org/officeDocument/2006/relationships/tags" Target="../tags/tag286.xml"/><Relationship Id="rId2" Type="http://schemas.openxmlformats.org/officeDocument/2006/relationships/tags" Target="../tags/tag285.xml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6" Type="http://schemas.openxmlformats.org/officeDocument/2006/relationships/tags" Target="../tags/tag295.xml"/><Relationship Id="rId5" Type="http://schemas.openxmlformats.org/officeDocument/2006/relationships/tags" Target="../tags/tag294.xml"/><Relationship Id="rId4" Type="http://schemas.openxmlformats.org/officeDocument/2006/relationships/tags" Target="../tags/tag293.xml"/><Relationship Id="rId3" Type="http://schemas.openxmlformats.org/officeDocument/2006/relationships/tags" Target="../tags/tag292.xml"/><Relationship Id="rId2" Type="http://schemas.openxmlformats.org/officeDocument/2006/relationships/tags" Target="../tags/tag291.xml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5" Type="http://schemas.openxmlformats.org/officeDocument/2006/relationships/tags" Target="../tags/tag299.xml"/><Relationship Id="rId4" Type="http://schemas.openxmlformats.org/officeDocument/2006/relationships/tags" Target="../tags/tag298.xml"/><Relationship Id="rId3" Type="http://schemas.openxmlformats.org/officeDocument/2006/relationships/tags" Target="../tags/tag297.xml"/><Relationship Id="rId2" Type="http://schemas.openxmlformats.org/officeDocument/2006/relationships/tags" Target="../tags/tag296.xml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6" Type="http://schemas.openxmlformats.org/officeDocument/2006/relationships/tags" Target="../tags/tag304.xml"/><Relationship Id="rId5" Type="http://schemas.openxmlformats.org/officeDocument/2006/relationships/tags" Target="../tags/tag303.xml"/><Relationship Id="rId4" Type="http://schemas.openxmlformats.org/officeDocument/2006/relationships/tags" Target="../tags/tag302.xml"/><Relationship Id="rId3" Type="http://schemas.openxmlformats.org/officeDocument/2006/relationships/tags" Target="../tags/tag301.xml"/><Relationship Id="rId2" Type="http://schemas.openxmlformats.org/officeDocument/2006/relationships/tags" Target="../tags/tag300.xml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7" Type="http://schemas.openxmlformats.org/officeDocument/2006/relationships/tags" Target="../tags/tag315.xml"/><Relationship Id="rId6" Type="http://schemas.openxmlformats.org/officeDocument/2006/relationships/tags" Target="../tags/tag314.xml"/><Relationship Id="rId5" Type="http://schemas.openxmlformats.org/officeDocument/2006/relationships/tags" Target="../tags/tag313.xml"/><Relationship Id="rId4" Type="http://schemas.openxmlformats.org/officeDocument/2006/relationships/tags" Target="../tags/tag312.xml"/><Relationship Id="rId3" Type="http://schemas.openxmlformats.org/officeDocument/2006/relationships/tags" Target="../tags/tag31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8" Type="http://schemas.openxmlformats.org/officeDocument/2006/relationships/tags" Target="../tags/tag320.xml"/><Relationship Id="rId7" Type="http://schemas.openxmlformats.org/officeDocument/2006/relationships/tags" Target="../tags/tag319.xml"/><Relationship Id="rId6" Type="http://schemas.openxmlformats.org/officeDocument/2006/relationships/tags" Target="../tags/tag318.xml"/><Relationship Id="rId5" Type="http://schemas.openxmlformats.org/officeDocument/2006/relationships/image" Target="../media/image3.GIF"/><Relationship Id="rId4" Type="http://schemas.openxmlformats.org/officeDocument/2006/relationships/tags" Target="../tags/tag317.xml"/><Relationship Id="rId3" Type="http://schemas.openxmlformats.org/officeDocument/2006/relationships/tags" Target="../tags/tag316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6" Type="http://schemas.openxmlformats.org/officeDocument/2006/relationships/tags" Target="../tags/tag325.xml"/><Relationship Id="rId5" Type="http://schemas.openxmlformats.org/officeDocument/2006/relationships/tags" Target="../tags/tag324.xml"/><Relationship Id="rId4" Type="http://schemas.openxmlformats.org/officeDocument/2006/relationships/tags" Target="../tags/tag323.xml"/><Relationship Id="rId3" Type="http://schemas.openxmlformats.org/officeDocument/2006/relationships/tags" Target="../tags/tag322.xml"/><Relationship Id="rId2" Type="http://schemas.openxmlformats.org/officeDocument/2006/relationships/tags" Target="../tags/tag321.xml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7" Type="http://schemas.openxmlformats.org/officeDocument/2006/relationships/tags" Target="../tags/tag331.xml"/><Relationship Id="rId6" Type="http://schemas.openxmlformats.org/officeDocument/2006/relationships/tags" Target="../tags/tag330.xml"/><Relationship Id="rId5" Type="http://schemas.openxmlformats.org/officeDocument/2006/relationships/tags" Target="../tags/tag329.xml"/><Relationship Id="rId4" Type="http://schemas.openxmlformats.org/officeDocument/2006/relationships/tags" Target="../tags/tag328.xml"/><Relationship Id="rId3" Type="http://schemas.openxmlformats.org/officeDocument/2006/relationships/tags" Target="../tags/tag327.xml"/><Relationship Id="rId2" Type="http://schemas.openxmlformats.org/officeDocument/2006/relationships/tags" Target="../tags/tag326.xml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9" Type="http://schemas.openxmlformats.org/officeDocument/2006/relationships/tags" Target="../tags/tag339.xml"/><Relationship Id="rId8" Type="http://schemas.openxmlformats.org/officeDocument/2006/relationships/tags" Target="../tags/tag338.xml"/><Relationship Id="rId7" Type="http://schemas.openxmlformats.org/officeDocument/2006/relationships/tags" Target="../tags/tag337.xml"/><Relationship Id="rId6" Type="http://schemas.openxmlformats.org/officeDocument/2006/relationships/tags" Target="../tags/tag336.xml"/><Relationship Id="rId5" Type="http://schemas.openxmlformats.org/officeDocument/2006/relationships/tags" Target="../tags/tag335.xml"/><Relationship Id="rId4" Type="http://schemas.openxmlformats.org/officeDocument/2006/relationships/tags" Target="../tags/tag334.xml"/><Relationship Id="rId3" Type="http://schemas.openxmlformats.org/officeDocument/2006/relationships/tags" Target="../tags/tag333.xml"/><Relationship Id="rId2" Type="http://schemas.openxmlformats.org/officeDocument/2006/relationships/tags" Target="../tags/tag332.xml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5" Type="http://schemas.openxmlformats.org/officeDocument/2006/relationships/tags" Target="../tags/tag343.xml"/><Relationship Id="rId4" Type="http://schemas.openxmlformats.org/officeDocument/2006/relationships/tags" Target="../tags/tag342.xml"/><Relationship Id="rId3" Type="http://schemas.openxmlformats.org/officeDocument/2006/relationships/tags" Target="../tags/tag341.xml"/><Relationship Id="rId2" Type="http://schemas.openxmlformats.org/officeDocument/2006/relationships/tags" Target="../tags/tag340.xml"/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4" Type="http://schemas.openxmlformats.org/officeDocument/2006/relationships/tags" Target="../tags/tag346.xml"/><Relationship Id="rId3" Type="http://schemas.openxmlformats.org/officeDocument/2006/relationships/tags" Target="../tags/tag345.xml"/><Relationship Id="rId2" Type="http://schemas.openxmlformats.org/officeDocument/2006/relationships/tags" Target="../tags/tag344.xml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7" Type="http://schemas.openxmlformats.org/officeDocument/2006/relationships/tags" Target="../tags/tag352.xml"/><Relationship Id="rId6" Type="http://schemas.openxmlformats.org/officeDocument/2006/relationships/tags" Target="../tags/tag351.xml"/><Relationship Id="rId5" Type="http://schemas.openxmlformats.org/officeDocument/2006/relationships/tags" Target="../tags/tag350.xml"/><Relationship Id="rId4" Type="http://schemas.openxmlformats.org/officeDocument/2006/relationships/tags" Target="../tags/tag349.xml"/><Relationship Id="rId3" Type="http://schemas.openxmlformats.org/officeDocument/2006/relationships/tags" Target="../tags/tag348.xml"/><Relationship Id="rId2" Type="http://schemas.openxmlformats.org/officeDocument/2006/relationships/tags" Target="../tags/tag347.xml"/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6" Type="http://schemas.openxmlformats.org/officeDocument/2006/relationships/tags" Target="../tags/tag357.xml"/><Relationship Id="rId5" Type="http://schemas.openxmlformats.org/officeDocument/2006/relationships/tags" Target="../tags/tag356.xml"/><Relationship Id="rId4" Type="http://schemas.openxmlformats.org/officeDocument/2006/relationships/tags" Target="../tags/tag355.xml"/><Relationship Id="rId3" Type="http://schemas.openxmlformats.org/officeDocument/2006/relationships/tags" Target="../tags/tag354.xml"/><Relationship Id="rId2" Type="http://schemas.openxmlformats.org/officeDocument/2006/relationships/tags" Target="../tags/tag353.xml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5" Type="http://schemas.openxmlformats.org/officeDocument/2006/relationships/tags" Target="../tags/tag361.xml"/><Relationship Id="rId4" Type="http://schemas.openxmlformats.org/officeDocument/2006/relationships/tags" Target="../tags/tag360.xml"/><Relationship Id="rId3" Type="http://schemas.openxmlformats.org/officeDocument/2006/relationships/tags" Target="../tags/tag359.xml"/><Relationship Id="rId2" Type="http://schemas.openxmlformats.org/officeDocument/2006/relationships/tags" Target="../tags/tag358.xml"/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6" Type="http://schemas.openxmlformats.org/officeDocument/2006/relationships/tags" Target="../tags/tag366.xml"/><Relationship Id="rId5" Type="http://schemas.openxmlformats.org/officeDocument/2006/relationships/tags" Target="../tags/tag365.xml"/><Relationship Id="rId4" Type="http://schemas.openxmlformats.org/officeDocument/2006/relationships/tags" Target="../tags/tag364.xml"/><Relationship Id="rId3" Type="http://schemas.openxmlformats.org/officeDocument/2006/relationships/tags" Target="../tags/tag363.xml"/><Relationship Id="rId2" Type="http://schemas.openxmlformats.org/officeDocument/2006/relationships/tags" Target="../tags/tag362.xml"/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7" Type="http://schemas.openxmlformats.org/officeDocument/2006/relationships/tags" Target="../tags/tag377.xml"/><Relationship Id="rId6" Type="http://schemas.openxmlformats.org/officeDocument/2006/relationships/tags" Target="../tags/tag376.xml"/><Relationship Id="rId5" Type="http://schemas.openxmlformats.org/officeDocument/2006/relationships/tags" Target="../tags/tag375.xml"/><Relationship Id="rId4" Type="http://schemas.openxmlformats.org/officeDocument/2006/relationships/tags" Target="../tags/tag374.xml"/><Relationship Id="rId3" Type="http://schemas.openxmlformats.org/officeDocument/2006/relationships/tags" Target="../tags/tag37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8" Type="http://schemas.openxmlformats.org/officeDocument/2006/relationships/tags" Target="../tags/tag382.xml"/><Relationship Id="rId7" Type="http://schemas.openxmlformats.org/officeDocument/2006/relationships/tags" Target="../tags/tag381.xml"/><Relationship Id="rId6" Type="http://schemas.openxmlformats.org/officeDocument/2006/relationships/tags" Target="../tags/tag380.xml"/><Relationship Id="rId5" Type="http://schemas.openxmlformats.org/officeDocument/2006/relationships/image" Target="../media/image3.GIF"/><Relationship Id="rId4" Type="http://schemas.openxmlformats.org/officeDocument/2006/relationships/tags" Target="../tags/tag379.xml"/><Relationship Id="rId3" Type="http://schemas.openxmlformats.org/officeDocument/2006/relationships/tags" Target="../tags/tag378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6" Type="http://schemas.openxmlformats.org/officeDocument/2006/relationships/tags" Target="../tags/tag387.xml"/><Relationship Id="rId5" Type="http://schemas.openxmlformats.org/officeDocument/2006/relationships/tags" Target="../tags/tag386.xml"/><Relationship Id="rId4" Type="http://schemas.openxmlformats.org/officeDocument/2006/relationships/tags" Target="../tags/tag385.xml"/><Relationship Id="rId3" Type="http://schemas.openxmlformats.org/officeDocument/2006/relationships/tags" Target="../tags/tag384.xml"/><Relationship Id="rId2" Type="http://schemas.openxmlformats.org/officeDocument/2006/relationships/tags" Target="../tags/tag383.xml"/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7" Type="http://schemas.openxmlformats.org/officeDocument/2006/relationships/tags" Target="../tags/tag393.xml"/><Relationship Id="rId6" Type="http://schemas.openxmlformats.org/officeDocument/2006/relationships/tags" Target="../tags/tag392.xml"/><Relationship Id="rId5" Type="http://schemas.openxmlformats.org/officeDocument/2006/relationships/tags" Target="../tags/tag391.xml"/><Relationship Id="rId4" Type="http://schemas.openxmlformats.org/officeDocument/2006/relationships/tags" Target="../tags/tag390.xml"/><Relationship Id="rId3" Type="http://schemas.openxmlformats.org/officeDocument/2006/relationships/tags" Target="../tags/tag389.xml"/><Relationship Id="rId2" Type="http://schemas.openxmlformats.org/officeDocument/2006/relationships/tags" Target="../tags/tag388.xml"/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9" Type="http://schemas.openxmlformats.org/officeDocument/2006/relationships/tags" Target="../tags/tag401.xml"/><Relationship Id="rId8" Type="http://schemas.openxmlformats.org/officeDocument/2006/relationships/tags" Target="../tags/tag400.xml"/><Relationship Id="rId7" Type="http://schemas.openxmlformats.org/officeDocument/2006/relationships/tags" Target="../tags/tag399.xml"/><Relationship Id="rId6" Type="http://schemas.openxmlformats.org/officeDocument/2006/relationships/tags" Target="../tags/tag398.xml"/><Relationship Id="rId5" Type="http://schemas.openxmlformats.org/officeDocument/2006/relationships/tags" Target="../tags/tag397.xml"/><Relationship Id="rId4" Type="http://schemas.openxmlformats.org/officeDocument/2006/relationships/tags" Target="../tags/tag396.xml"/><Relationship Id="rId3" Type="http://schemas.openxmlformats.org/officeDocument/2006/relationships/tags" Target="../tags/tag395.xml"/><Relationship Id="rId2" Type="http://schemas.openxmlformats.org/officeDocument/2006/relationships/tags" Target="../tags/tag394.xml"/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5" Type="http://schemas.openxmlformats.org/officeDocument/2006/relationships/tags" Target="../tags/tag405.xml"/><Relationship Id="rId4" Type="http://schemas.openxmlformats.org/officeDocument/2006/relationships/tags" Target="../tags/tag404.xml"/><Relationship Id="rId3" Type="http://schemas.openxmlformats.org/officeDocument/2006/relationships/tags" Target="../tags/tag403.xml"/><Relationship Id="rId2" Type="http://schemas.openxmlformats.org/officeDocument/2006/relationships/tags" Target="../tags/tag402.xml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4" Type="http://schemas.openxmlformats.org/officeDocument/2006/relationships/tags" Target="../tags/tag408.xml"/><Relationship Id="rId3" Type="http://schemas.openxmlformats.org/officeDocument/2006/relationships/tags" Target="../tags/tag407.xml"/><Relationship Id="rId2" Type="http://schemas.openxmlformats.org/officeDocument/2006/relationships/tags" Target="../tags/tag406.xml"/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7" Type="http://schemas.openxmlformats.org/officeDocument/2006/relationships/tags" Target="../tags/tag414.xml"/><Relationship Id="rId6" Type="http://schemas.openxmlformats.org/officeDocument/2006/relationships/tags" Target="../tags/tag413.xml"/><Relationship Id="rId5" Type="http://schemas.openxmlformats.org/officeDocument/2006/relationships/tags" Target="../tags/tag412.xml"/><Relationship Id="rId4" Type="http://schemas.openxmlformats.org/officeDocument/2006/relationships/tags" Target="../tags/tag411.xml"/><Relationship Id="rId3" Type="http://schemas.openxmlformats.org/officeDocument/2006/relationships/tags" Target="../tags/tag410.xml"/><Relationship Id="rId2" Type="http://schemas.openxmlformats.org/officeDocument/2006/relationships/tags" Target="../tags/tag409.xml"/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6" Type="http://schemas.openxmlformats.org/officeDocument/2006/relationships/tags" Target="../tags/tag419.xml"/><Relationship Id="rId5" Type="http://schemas.openxmlformats.org/officeDocument/2006/relationships/tags" Target="../tags/tag418.xml"/><Relationship Id="rId4" Type="http://schemas.openxmlformats.org/officeDocument/2006/relationships/tags" Target="../tags/tag417.xml"/><Relationship Id="rId3" Type="http://schemas.openxmlformats.org/officeDocument/2006/relationships/tags" Target="../tags/tag416.xml"/><Relationship Id="rId2" Type="http://schemas.openxmlformats.org/officeDocument/2006/relationships/tags" Target="../tags/tag415.xml"/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5" Type="http://schemas.openxmlformats.org/officeDocument/2006/relationships/tags" Target="../tags/tag423.xml"/><Relationship Id="rId4" Type="http://schemas.openxmlformats.org/officeDocument/2006/relationships/tags" Target="../tags/tag422.xml"/><Relationship Id="rId3" Type="http://schemas.openxmlformats.org/officeDocument/2006/relationships/tags" Target="../tags/tag421.xml"/><Relationship Id="rId2" Type="http://schemas.openxmlformats.org/officeDocument/2006/relationships/tags" Target="../tags/tag420.xml"/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6" Type="http://schemas.openxmlformats.org/officeDocument/2006/relationships/tags" Target="../tags/tag428.xml"/><Relationship Id="rId5" Type="http://schemas.openxmlformats.org/officeDocument/2006/relationships/tags" Target="../tags/tag427.xml"/><Relationship Id="rId4" Type="http://schemas.openxmlformats.org/officeDocument/2006/relationships/tags" Target="../tags/tag426.xml"/><Relationship Id="rId3" Type="http://schemas.openxmlformats.org/officeDocument/2006/relationships/tags" Target="../tags/tag425.xml"/><Relationship Id="rId2" Type="http://schemas.openxmlformats.org/officeDocument/2006/relationships/tags" Target="../tags/tag424.xml"/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7" Type="http://schemas.openxmlformats.org/officeDocument/2006/relationships/tags" Target="../tags/tag439.xml"/><Relationship Id="rId6" Type="http://schemas.openxmlformats.org/officeDocument/2006/relationships/tags" Target="../tags/tag438.xml"/><Relationship Id="rId5" Type="http://schemas.openxmlformats.org/officeDocument/2006/relationships/tags" Target="../tags/tag437.xml"/><Relationship Id="rId4" Type="http://schemas.openxmlformats.org/officeDocument/2006/relationships/tags" Target="../tags/tag436.xml"/><Relationship Id="rId3" Type="http://schemas.openxmlformats.org/officeDocument/2006/relationships/tags" Target="../tags/tag43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8" Type="http://schemas.openxmlformats.org/officeDocument/2006/relationships/tags" Target="../tags/tag444.xml"/><Relationship Id="rId7" Type="http://schemas.openxmlformats.org/officeDocument/2006/relationships/tags" Target="../tags/tag443.xml"/><Relationship Id="rId6" Type="http://schemas.openxmlformats.org/officeDocument/2006/relationships/tags" Target="../tags/tag442.xml"/><Relationship Id="rId5" Type="http://schemas.openxmlformats.org/officeDocument/2006/relationships/image" Target="../media/image3.GIF"/><Relationship Id="rId4" Type="http://schemas.openxmlformats.org/officeDocument/2006/relationships/tags" Target="../tags/tag441.xml"/><Relationship Id="rId3" Type="http://schemas.openxmlformats.org/officeDocument/2006/relationships/tags" Target="../tags/tag440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6" Type="http://schemas.openxmlformats.org/officeDocument/2006/relationships/tags" Target="../tags/tag449.xml"/><Relationship Id="rId5" Type="http://schemas.openxmlformats.org/officeDocument/2006/relationships/tags" Target="../tags/tag448.xml"/><Relationship Id="rId4" Type="http://schemas.openxmlformats.org/officeDocument/2006/relationships/tags" Target="../tags/tag447.xml"/><Relationship Id="rId3" Type="http://schemas.openxmlformats.org/officeDocument/2006/relationships/tags" Target="../tags/tag446.xml"/><Relationship Id="rId2" Type="http://schemas.openxmlformats.org/officeDocument/2006/relationships/tags" Target="../tags/tag445.xml"/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7" Type="http://schemas.openxmlformats.org/officeDocument/2006/relationships/tags" Target="../tags/tag455.xml"/><Relationship Id="rId6" Type="http://schemas.openxmlformats.org/officeDocument/2006/relationships/tags" Target="../tags/tag454.xml"/><Relationship Id="rId5" Type="http://schemas.openxmlformats.org/officeDocument/2006/relationships/tags" Target="../tags/tag453.xml"/><Relationship Id="rId4" Type="http://schemas.openxmlformats.org/officeDocument/2006/relationships/tags" Target="../tags/tag452.xml"/><Relationship Id="rId3" Type="http://schemas.openxmlformats.org/officeDocument/2006/relationships/tags" Target="../tags/tag451.xml"/><Relationship Id="rId2" Type="http://schemas.openxmlformats.org/officeDocument/2006/relationships/tags" Target="../tags/tag450.xml"/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9" Type="http://schemas.openxmlformats.org/officeDocument/2006/relationships/tags" Target="../tags/tag463.xml"/><Relationship Id="rId8" Type="http://schemas.openxmlformats.org/officeDocument/2006/relationships/tags" Target="../tags/tag462.xml"/><Relationship Id="rId7" Type="http://schemas.openxmlformats.org/officeDocument/2006/relationships/tags" Target="../tags/tag461.xml"/><Relationship Id="rId6" Type="http://schemas.openxmlformats.org/officeDocument/2006/relationships/tags" Target="../tags/tag460.xml"/><Relationship Id="rId5" Type="http://schemas.openxmlformats.org/officeDocument/2006/relationships/tags" Target="../tags/tag459.xml"/><Relationship Id="rId4" Type="http://schemas.openxmlformats.org/officeDocument/2006/relationships/tags" Target="../tags/tag458.xml"/><Relationship Id="rId3" Type="http://schemas.openxmlformats.org/officeDocument/2006/relationships/tags" Target="../tags/tag457.xml"/><Relationship Id="rId2" Type="http://schemas.openxmlformats.org/officeDocument/2006/relationships/tags" Target="../tags/tag456.xml"/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5" Type="http://schemas.openxmlformats.org/officeDocument/2006/relationships/tags" Target="../tags/tag467.xml"/><Relationship Id="rId4" Type="http://schemas.openxmlformats.org/officeDocument/2006/relationships/tags" Target="../tags/tag466.xml"/><Relationship Id="rId3" Type="http://schemas.openxmlformats.org/officeDocument/2006/relationships/tags" Target="../tags/tag465.xml"/><Relationship Id="rId2" Type="http://schemas.openxmlformats.org/officeDocument/2006/relationships/tags" Target="../tags/tag464.xml"/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4" Type="http://schemas.openxmlformats.org/officeDocument/2006/relationships/tags" Target="../tags/tag470.xml"/><Relationship Id="rId3" Type="http://schemas.openxmlformats.org/officeDocument/2006/relationships/tags" Target="../tags/tag469.xml"/><Relationship Id="rId2" Type="http://schemas.openxmlformats.org/officeDocument/2006/relationships/tags" Target="../tags/tag468.xml"/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7" Type="http://schemas.openxmlformats.org/officeDocument/2006/relationships/tags" Target="../tags/tag476.xml"/><Relationship Id="rId6" Type="http://schemas.openxmlformats.org/officeDocument/2006/relationships/tags" Target="../tags/tag475.xml"/><Relationship Id="rId5" Type="http://schemas.openxmlformats.org/officeDocument/2006/relationships/tags" Target="../tags/tag474.xml"/><Relationship Id="rId4" Type="http://schemas.openxmlformats.org/officeDocument/2006/relationships/tags" Target="../tags/tag473.xml"/><Relationship Id="rId3" Type="http://schemas.openxmlformats.org/officeDocument/2006/relationships/tags" Target="../tags/tag472.xml"/><Relationship Id="rId2" Type="http://schemas.openxmlformats.org/officeDocument/2006/relationships/tags" Target="../tags/tag471.xml"/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6" Type="http://schemas.openxmlformats.org/officeDocument/2006/relationships/tags" Target="../tags/tag481.xml"/><Relationship Id="rId5" Type="http://schemas.openxmlformats.org/officeDocument/2006/relationships/tags" Target="../tags/tag480.xml"/><Relationship Id="rId4" Type="http://schemas.openxmlformats.org/officeDocument/2006/relationships/tags" Target="../tags/tag479.xml"/><Relationship Id="rId3" Type="http://schemas.openxmlformats.org/officeDocument/2006/relationships/tags" Target="../tags/tag478.xml"/><Relationship Id="rId2" Type="http://schemas.openxmlformats.org/officeDocument/2006/relationships/tags" Target="../tags/tag477.xml"/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5" Type="http://schemas.openxmlformats.org/officeDocument/2006/relationships/tags" Target="../tags/tag485.xml"/><Relationship Id="rId4" Type="http://schemas.openxmlformats.org/officeDocument/2006/relationships/tags" Target="../tags/tag484.xml"/><Relationship Id="rId3" Type="http://schemas.openxmlformats.org/officeDocument/2006/relationships/tags" Target="../tags/tag483.xml"/><Relationship Id="rId2" Type="http://schemas.openxmlformats.org/officeDocument/2006/relationships/tags" Target="../tags/tag482.xml"/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6" Type="http://schemas.openxmlformats.org/officeDocument/2006/relationships/tags" Target="../tags/tag490.xml"/><Relationship Id="rId5" Type="http://schemas.openxmlformats.org/officeDocument/2006/relationships/tags" Target="../tags/tag489.xml"/><Relationship Id="rId4" Type="http://schemas.openxmlformats.org/officeDocument/2006/relationships/tags" Target="../tags/tag488.xml"/><Relationship Id="rId3" Type="http://schemas.openxmlformats.org/officeDocument/2006/relationships/tags" Target="../tags/tag487.xml"/><Relationship Id="rId2" Type="http://schemas.openxmlformats.org/officeDocument/2006/relationships/tags" Target="../tags/tag486.xml"/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7" Type="http://schemas.openxmlformats.org/officeDocument/2006/relationships/tags" Target="../tags/tag501.xml"/><Relationship Id="rId6" Type="http://schemas.openxmlformats.org/officeDocument/2006/relationships/tags" Target="../tags/tag500.xml"/><Relationship Id="rId5" Type="http://schemas.openxmlformats.org/officeDocument/2006/relationships/tags" Target="../tags/tag499.xml"/><Relationship Id="rId4" Type="http://schemas.openxmlformats.org/officeDocument/2006/relationships/tags" Target="../tags/tag498.xml"/><Relationship Id="rId3" Type="http://schemas.openxmlformats.org/officeDocument/2006/relationships/tags" Target="../tags/tag49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8" Type="http://schemas.openxmlformats.org/officeDocument/2006/relationships/tags" Target="../tags/tag506.xml"/><Relationship Id="rId7" Type="http://schemas.openxmlformats.org/officeDocument/2006/relationships/tags" Target="../tags/tag505.xml"/><Relationship Id="rId6" Type="http://schemas.openxmlformats.org/officeDocument/2006/relationships/tags" Target="../tags/tag504.xml"/><Relationship Id="rId5" Type="http://schemas.openxmlformats.org/officeDocument/2006/relationships/image" Target="../media/image3.GIF"/><Relationship Id="rId4" Type="http://schemas.openxmlformats.org/officeDocument/2006/relationships/tags" Target="../tags/tag503.xml"/><Relationship Id="rId3" Type="http://schemas.openxmlformats.org/officeDocument/2006/relationships/tags" Target="../tags/tag50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6" Type="http://schemas.openxmlformats.org/officeDocument/2006/relationships/tags" Target="../tags/tag511.xml"/><Relationship Id="rId5" Type="http://schemas.openxmlformats.org/officeDocument/2006/relationships/tags" Target="../tags/tag510.xml"/><Relationship Id="rId4" Type="http://schemas.openxmlformats.org/officeDocument/2006/relationships/tags" Target="../tags/tag509.xml"/><Relationship Id="rId3" Type="http://schemas.openxmlformats.org/officeDocument/2006/relationships/tags" Target="../tags/tag508.xml"/><Relationship Id="rId2" Type="http://schemas.openxmlformats.org/officeDocument/2006/relationships/tags" Target="../tags/tag507.xml"/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7" Type="http://schemas.openxmlformats.org/officeDocument/2006/relationships/tags" Target="../tags/tag517.xml"/><Relationship Id="rId6" Type="http://schemas.openxmlformats.org/officeDocument/2006/relationships/tags" Target="../tags/tag516.xml"/><Relationship Id="rId5" Type="http://schemas.openxmlformats.org/officeDocument/2006/relationships/tags" Target="../tags/tag515.xml"/><Relationship Id="rId4" Type="http://schemas.openxmlformats.org/officeDocument/2006/relationships/tags" Target="../tags/tag514.xml"/><Relationship Id="rId3" Type="http://schemas.openxmlformats.org/officeDocument/2006/relationships/tags" Target="../tags/tag513.xml"/><Relationship Id="rId2" Type="http://schemas.openxmlformats.org/officeDocument/2006/relationships/tags" Target="../tags/tag512.xml"/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9" Type="http://schemas.openxmlformats.org/officeDocument/2006/relationships/tags" Target="../tags/tag525.xml"/><Relationship Id="rId8" Type="http://schemas.openxmlformats.org/officeDocument/2006/relationships/tags" Target="../tags/tag524.xml"/><Relationship Id="rId7" Type="http://schemas.openxmlformats.org/officeDocument/2006/relationships/tags" Target="../tags/tag523.xml"/><Relationship Id="rId6" Type="http://schemas.openxmlformats.org/officeDocument/2006/relationships/tags" Target="../tags/tag522.xml"/><Relationship Id="rId5" Type="http://schemas.openxmlformats.org/officeDocument/2006/relationships/tags" Target="../tags/tag521.xml"/><Relationship Id="rId4" Type="http://schemas.openxmlformats.org/officeDocument/2006/relationships/tags" Target="../tags/tag520.xml"/><Relationship Id="rId3" Type="http://schemas.openxmlformats.org/officeDocument/2006/relationships/tags" Target="../tags/tag519.xml"/><Relationship Id="rId2" Type="http://schemas.openxmlformats.org/officeDocument/2006/relationships/tags" Target="../tags/tag518.xml"/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5" Type="http://schemas.openxmlformats.org/officeDocument/2006/relationships/tags" Target="../tags/tag529.xml"/><Relationship Id="rId4" Type="http://schemas.openxmlformats.org/officeDocument/2006/relationships/tags" Target="../tags/tag528.xml"/><Relationship Id="rId3" Type="http://schemas.openxmlformats.org/officeDocument/2006/relationships/tags" Target="../tags/tag527.xml"/><Relationship Id="rId2" Type="http://schemas.openxmlformats.org/officeDocument/2006/relationships/tags" Target="../tags/tag526.xml"/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4" Type="http://schemas.openxmlformats.org/officeDocument/2006/relationships/tags" Target="../tags/tag532.xml"/><Relationship Id="rId3" Type="http://schemas.openxmlformats.org/officeDocument/2006/relationships/tags" Target="../tags/tag531.xml"/><Relationship Id="rId2" Type="http://schemas.openxmlformats.org/officeDocument/2006/relationships/tags" Target="../tags/tag530.xml"/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7" Type="http://schemas.openxmlformats.org/officeDocument/2006/relationships/tags" Target="../tags/tag538.xml"/><Relationship Id="rId6" Type="http://schemas.openxmlformats.org/officeDocument/2006/relationships/tags" Target="../tags/tag537.xml"/><Relationship Id="rId5" Type="http://schemas.openxmlformats.org/officeDocument/2006/relationships/tags" Target="../tags/tag536.xml"/><Relationship Id="rId4" Type="http://schemas.openxmlformats.org/officeDocument/2006/relationships/tags" Target="../tags/tag535.xml"/><Relationship Id="rId3" Type="http://schemas.openxmlformats.org/officeDocument/2006/relationships/tags" Target="../tags/tag534.xml"/><Relationship Id="rId2" Type="http://schemas.openxmlformats.org/officeDocument/2006/relationships/tags" Target="../tags/tag533.xml"/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6" Type="http://schemas.openxmlformats.org/officeDocument/2006/relationships/tags" Target="../tags/tag543.xml"/><Relationship Id="rId5" Type="http://schemas.openxmlformats.org/officeDocument/2006/relationships/tags" Target="../tags/tag542.xml"/><Relationship Id="rId4" Type="http://schemas.openxmlformats.org/officeDocument/2006/relationships/tags" Target="../tags/tag541.xml"/><Relationship Id="rId3" Type="http://schemas.openxmlformats.org/officeDocument/2006/relationships/tags" Target="../tags/tag540.xml"/><Relationship Id="rId2" Type="http://schemas.openxmlformats.org/officeDocument/2006/relationships/tags" Target="../tags/tag539.xml"/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5" Type="http://schemas.openxmlformats.org/officeDocument/2006/relationships/tags" Target="../tags/tag547.xml"/><Relationship Id="rId4" Type="http://schemas.openxmlformats.org/officeDocument/2006/relationships/tags" Target="../tags/tag546.xml"/><Relationship Id="rId3" Type="http://schemas.openxmlformats.org/officeDocument/2006/relationships/tags" Target="../tags/tag545.xml"/><Relationship Id="rId2" Type="http://schemas.openxmlformats.org/officeDocument/2006/relationships/tags" Target="../tags/tag544.xml"/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6" Type="http://schemas.openxmlformats.org/officeDocument/2006/relationships/tags" Target="../tags/tag552.xml"/><Relationship Id="rId5" Type="http://schemas.openxmlformats.org/officeDocument/2006/relationships/tags" Target="../tags/tag551.xml"/><Relationship Id="rId4" Type="http://schemas.openxmlformats.org/officeDocument/2006/relationships/tags" Target="../tags/tag550.xml"/><Relationship Id="rId3" Type="http://schemas.openxmlformats.org/officeDocument/2006/relationships/tags" Target="../tags/tag549.xml"/><Relationship Id="rId2" Type="http://schemas.openxmlformats.org/officeDocument/2006/relationships/tags" Target="../tags/tag548.xml"/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8.xml"/><Relationship Id="rId8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1.xml"/><Relationship Id="rId18" Type="http://schemas.openxmlformats.org/officeDocument/2006/relationships/theme" Target="../theme/theme10.xml"/><Relationship Id="rId17" Type="http://schemas.openxmlformats.org/officeDocument/2006/relationships/tags" Target="../tags/tag620.xml"/><Relationship Id="rId16" Type="http://schemas.openxmlformats.org/officeDocument/2006/relationships/tags" Target="../tags/tag619.xml"/><Relationship Id="rId15" Type="http://schemas.openxmlformats.org/officeDocument/2006/relationships/tags" Target="../tags/tag618.xml"/><Relationship Id="rId14" Type="http://schemas.openxmlformats.org/officeDocument/2006/relationships/tags" Target="../tags/tag617.xml"/><Relationship Id="rId13" Type="http://schemas.openxmlformats.org/officeDocument/2006/relationships/tags" Target="../tags/tag616.xml"/><Relationship Id="rId12" Type="http://schemas.openxmlformats.org/officeDocument/2006/relationships/tags" Target="../tags/tag615.xml"/><Relationship Id="rId11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0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9.xml"/><Relationship Id="rId8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14.xml"/><Relationship Id="rId3" Type="http://schemas.openxmlformats.org/officeDocument/2006/relationships/slideLayout" Target="../slideLayouts/slideLayout113.xml"/><Relationship Id="rId2" Type="http://schemas.openxmlformats.org/officeDocument/2006/relationships/slideLayout" Target="../slideLayouts/slideLayout112.xml"/><Relationship Id="rId18" Type="http://schemas.openxmlformats.org/officeDocument/2006/relationships/theme" Target="../theme/theme11.xml"/><Relationship Id="rId17" Type="http://schemas.openxmlformats.org/officeDocument/2006/relationships/tags" Target="../tags/tag682.xml"/><Relationship Id="rId16" Type="http://schemas.openxmlformats.org/officeDocument/2006/relationships/tags" Target="../tags/tag681.xml"/><Relationship Id="rId15" Type="http://schemas.openxmlformats.org/officeDocument/2006/relationships/tags" Target="../tags/tag680.xml"/><Relationship Id="rId14" Type="http://schemas.openxmlformats.org/officeDocument/2006/relationships/tags" Target="../tags/tag679.xml"/><Relationship Id="rId13" Type="http://schemas.openxmlformats.org/officeDocument/2006/relationships/tags" Target="../tags/tag678.xml"/><Relationship Id="rId12" Type="http://schemas.openxmlformats.org/officeDocument/2006/relationships/tags" Target="../tags/tag677.xml"/><Relationship Id="rId11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120.xml"/><Relationship Id="rId1" Type="http://schemas.openxmlformats.org/officeDocument/2006/relationships/slideLayout" Target="../slideLayouts/slideLayout111.xml"/></Relationships>
</file>

<file path=ppt/slideMasters/_rels/slideMaster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0.xml"/><Relationship Id="rId8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27.xml"/><Relationship Id="rId5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5.xml"/><Relationship Id="rId3" Type="http://schemas.openxmlformats.org/officeDocument/2006/relationships/slideLayout" Target="../slideLayouts/slideLayout124.xml"/><Relationship Id="rId2" Type="http://schemas.openxmlformats.org/officeDocument/2006/relationships/slideLayout" Target="../slideLayouts/slideLayout123.xml"/><Relationship Id="rId18" Type="http://schemas.openxmlformats.org/officeDocument/2006/relationships/theme" Target="../theme/theme12.xml"/><Relationship Id="rId17" Type="http://schemas.openxmlformats.org/officeDocument/2006/relationships/tags" Target="../tags/tag744.xml"/><Relationship Id="rId16" Type="http://schemas.openxmlformats.org/officeDocument/2006/relationships/tags" Target="../tags/tag743.xml"/><Relationship Id="rId15" Type="http://schemas.openxmlformats.org/officeDocument/2006/relationships/tags" Target="../tags/tag742.xml"/><Relationship Id="rId14" Type="http://schemas.openxmlformats.org/officeDocument/2006/relationships/tags" Target="../tags/tag741.xml"/><Relationship Id="rId13" Type="http://schemas.openxmlformats.org/officeDocument/2006/relationships/tags" Target="../tags/tag740.xml"/><Relationship Id="rId12" Type="http://schemas.openxmlformats.org/officeDocument/2006/relationships/tags" Target="../tags/tag739.xml"/><Relationship Id="rId11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31.xml"/><Relationship Id="rId1" Type="http://schemas.openxmlformats.org/officeDocument/2006/relationships/slideLayout" Target="../slideLayouts/slideLayout122.xml"/></Relationships>
</file>

<file path=ppt/slideMasters/_rels/slideMaster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1.xml"/><Relationship Id="rId8" Type="http://schemas.openxmlformats.org/officeDocument/2006/relationships/slideLayout" Target="../slideLayouts/slideLayout140.xml"/><Relationship Id="rId7" Type="http://schemas.openxmlformats.org/officeDocument/2006/relationships/slideLayout" Target="../slideLayouts/slideLayout139.xml"/><Relationship Id="rId6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6.xml"/><Relationship Id="rId3" Type="http://schemas.openxmlformats.org/officeDocument/2006/relationships/slideLayout" Target="../slideLayouts/slideLayout135.xml"/><Relationship Id="rId2" Type="http://schemas.openxmlformats.org/officeDocument/2006/relationships/slideLayout" Target="../slideLayouts/slideLayout134.xml"/><Relationship Id="rId18" Type="http://schemas.openxmlformats.org/officeDocument/2006/relationships/theme" Target="../theme/theme13.xml"/><Relationship Id="rId17" Type="http://schemas.openxmlformats.org/officeDocument/2006/relationships/tags" Target="../tags/tag806.xml"/><Relationship Id="rId16" Type="http://schemas.openxmlformats.org/officeDocument/2006/relationships/tags" Target="../tags/tag805.xml"/><Relationship Id="rId15" Type="http://schemas.openxmlformats.org/officeDocument/2006/relationships/tags" Target="../tags/tag804.xml"/><Relationship Id="rId14" Type="http://schemas.openxmlformats.org/officeDocument/2006/relationships/tags" Target="../tags/tag803.xml"/><Relationship Id="rId13" Type="http://schemas.openxmlformats.org/officeDocument/2006/relationships/tags" Target="../tags/tag802.xml"/><Relationship Id="rId12" Type="http://schemas.openxmlformats.org/officeDocument/2006/relationships/tags" Target="../tags/tag801.xml"/><Relationship Id="rId11" Type="http://schemas.openxmlformats.org/officeDocument/2006/relationships/slideLayout" Target="../slideLayouts/slideLayout143.xml"/><Relationship Id="rId10" Type="http://schemas.openxmlformats.org/officeDocument/2006/relationships/slideLayout" Target="../slideLayouts/slideLayout142.xml"/><Relationship Id="rId1" Type="http://schemas.openxmlformats.org/officeDocument/2006/relationships/slideLayout" Target="../slideLayouts/slideLayout133.xml"/></Relationships>
</file>

<file path=ppt/slideMasters/_rels/slideMaster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2.xml"/><Relationship Id="rId8" Type="http://schemas.openxmlformats.org/officeDocument/2006/relationships/slideLayout" Target="../slideLayouts/slideLayout151.xml"/><Relationship Id="rId7" Type="http://schemas.openxmlformats.org/officeDocument/2006/relationships/slideLayout" Target="../slideLayouts/slideLayout150.xml"/><Relationship Id="rId6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148.xml"/><Relationship Id="rId4" Type="http://schemas.openxmlformats.org/officeDocument/2006/relationships/slideLayout" Target="../slideLayouts/slideLayout147.xml"/><Relationship Id="rId3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45.xml"/><Relationship Id="rId18" Type="http://schemas.openxmlformats.org/officeDocument/2006/relationships/theme" Target="../theme/theme14.xml"/><Relationship Id="rId17" Type="http://schemas.openxmlformats.org/officeDocument/2006/relationships/tags" Target="../tags/tag868.xml"/><Relationship Id="rId16" Type="http://schemas.openxmlformats.org/officeDocument/2006/relationships/tags" Target="../tags/tag867.xml"/><Relationship Id="rId15" Type="http://schemas.openxmlformats.org/officeDocument/2006/relationships/tags" Target="../tags/tag866.xml"/><Relationship Id="rId14" Type="http://schemas.openxmlformats.org/officeDocument/2006/relationships/tags" Target="../tags/tag865.xml"/><Relationship Id="rId13" Type="http://schemas.openxmlformats.org/officeDocument/2006/relationships/tags" Target="../tags/tag864.xml"/><Relationship Id="rId12" Type="http://schemas.openxmlformats.org/officeDocument/2006/relationships/tags" Target="../tags/tag863.xml"/><Relationship Id="rId11" Type="http://schemas.openxmlformats.org/officeDocument/2006/relationships/slideLayout" Target="../slideLayouts/slideLayout154.xml"/><Relationship Id="rId10" Type="http://schemas.openxmlformats.org/officeDocument/2006/relationships/slideLayout" Target="../slideLayouts/slideLayout153.xml"/><Relationship Id="rId1" Type="http://schemas.openxmlformats.org/officeDocument/2006/relationships/slideLayout" Target="../slideLayouts/slideLayout144.xml"/></Relationships>
</file>

<file path=ppt/slideMasters/_rels/slideMaster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63.xml"/><Relationship Id="rId8" Type="http://schemas.openxmlformats.org/officeDocument/2006/relationships/slideLayout" Target="../slideLayouts/slideLayout162.xml"/><Relationship Id="rId7" Type="http://schemas.openxmlformats.org/officeDocument/2006/relationships/slideLayout" Target="../slideLayouts/slideLayout161.xml"/><Relationship Id="rId6" Type="http://schemas.openxmlformats.org/officeDocument/2006/relationships/slideLayout" Target="../slideLayouts/slideLayout160.xml"/><Relationship Id="rId5" Type="http://schemas.openxmlformats.org/officeDocument/2006/relationships/slideLayout" Target="../slideLayouts/slideLayout159.xml"/><Relationship Id="rId4" Type="http://schemas.openxmlformats.org/officeDocument/2006/relationships/slideLayout" Target="../slideLayouts/slideLayout158.xml"/><Relationship Id="rId3" Type="http://schemas.openxmlformats.org/officeDocument/2006/relationships/slideLayout" Target="../slideLayouts/slideLayout157.xml"/><Relationship Id="rId2" Type="http://schemas.openxmlformats.org/officeDocument/2006/relationships/slideLayout" Target="../slideLayouts/slideLayout156.xml"/><Relationship Id="rId18" Type="http://schemas.openxmlformats.org/officeDocument/2006/relationships/theme" Target="../theme/theme15.xml"/><Relationship Id="rId17" Type="http://schemas.openxmlformats.org/officeDocument/2006/relationships/tags" Target="../tags/tag930.xml"/><Relationship Id="rId16" Type="http://schemas.openxmlformats.org/officeDocument/2006/relationships/tags" Target="../tags/tag929.xml"/><Relationship Id="rId15" Type="http://schemas.openxmlformats.org/officeDocument/2006/relationships/tags" Target="../tags/tag928.xml"/><Relationship Id="rId14" Type="http://schemas.openxmlformats.org/officeDocument/2006/relationships/tags" Target="../tags/tag927.xml"/><Relationship Id="rId13" Type="http://schemas.openxmlformats.org/officeDocument/2006/relationships/tags" Target="../tags/tag926.xml"/><Relationship Id="rId12" Type="http://schemas.openxmlformats.org/officeDocument/2006/relationships/tags" Target="../tags/tag925.xml"/><Relationship Id="rId11" Type="http://schemas.openxmlformats.org/officeDocument/2006/relationships/slideLayout" Target="../slideLayouts/slideLayout165.xml"/><Relationship Id="rId10" Type="http://schemas.openxmlformats.org/officeDocument/2006/relationships/slideLayout" Target="../slideLayouts/slideLayout164.xml"/><Relationship Id="rId1" Type="http://schemas.openxmlformats.org/officeDocument/2006/relationships/slideLayout" Target="../slideLayouts/slideLayout155.xml"/></Relationships>
</file>

<file path=ppt/slideMasters/_rels/slideMaster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4.xml"/><Relationship Id="rId8" Type="http://schemas.openxmlformats.org/officeDocument/2006/relationships/slideLayout" Target="../slideLayouts/slideLayout173.xml"/><Relationship Id="rId7" Type="http://schemas.openxmlformats.org/officeDocument/2006/relationships/slideLayout" Target="../slideLayouts/slideLayout172.xml"/><Relationship Id="rId6" Type="http://schemas.openxmlformats.org/officeDocument/2006/relationships/slideLayout" Target="../slideLayouts/slideLayout171.xml"/><Relationship Id="rId5" Type="http://schemas.openxmlformats.org/officeDocument/2006/relationships/slideLayout" Target="../slideLayouts/slideLayout170.xml"/><Relationship Id="rId4" Type="http://schemas.openxmlformats.org/officeDocument/2006/relationships/slideLayout" Target="../slideLayouts/slideLayout169.xml"/><Relationship Id="rId3" Type="http://schemas.openxmlformats.org/officeDocument/2006/relationships/slideLayout" Target="../slideLayouts/slideLayout168.xml"/><Relationship Id="rId2" Type="http://schemas.openxmlformats.org/officeDocument/2006/relationships/slideLayout" Target="../slideLayouts/slideLayout167.xml"/><Relationship Id="rId18" Type="http://schemas.openxmlformats.org/officeDocument/2006/relationships/theme" Target="../theme/theme16.xml"/><Relationship Id="rId17" Type="http://schemas.openxmlformats.org/officeDocument/2006/relationships/tags" Target="../tags/tag992.xml"/><Relationship Id="rId16" Type="http://schemas.openxmlformats.org/officeDocument/2006/relationships/tags" Target="../tags/tag991.xml"/><Relationship Id="rId15" Type="http://schemas.openxmlformats.org/officeDocument/2006/relationships/tags" Target="../tags/tag990.xml"/><Relationship Id="rId14" Type="http://schemas.openxmlformats.org/officeDocument/2006/relationships/tags" Target="../tags/tag989.xml"/><Relationship Id="rId13" Type="http://schemas.openxmlformats.org/officeDocument/2006/relationships/tags" Target="../tags/tag988.xml"/><Relationship Id="rId12" Type="http://schemas.openxmlformats.org/officeDocument/2006/relationships/tags" Target="../tags/tag987.xml"/><Relationship Id="rId11" Type="http://schemas.openxmlformats.org/officeDocument/2006/relationships/slideLayout" Target="../slideLayouts/slideLayout176.xml"/><Relationship Id="rId10" Type="http://schemas.openxmlformats.org/officeDocument/2006/relationships/slideLayout" Target="../slideLayouts/slideLayout175.xml"/><Relationship Id="rId1" Type="http://schemas.openxmlformats.org/officeDocument/2006/relationships/slideLayout" Target="../slideLayouts/slideLayout166.xml"/></Relationships>
</file>

<file path=ppt/slideMasters/_rels/slideMaster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5.xml"/><Relationship Id="rId8" Type="http://schemas.openxmlformats.org/officeDocument/2006/relationships/slideLayout" Target="../slideLayouts/slideLayout184.xml"/><Relationship Id="rId7" Type="http://schemas.openxmlformats.org/officeDocument/2006/relationships/slideLayout" Target="../slideLayouts/slideLayout183.xml"/><Relationship Id="rId6" Type="http://schemas.openxmlformats.org/officeDocument/2006/relationships/slideLayout" Target="../slideLayouts/slideLayout182.xml"/><Relationship Id="rId5" Type="http://schemas.openxmlformats.org/officeDocument/2006/relationships/slideLayout" Target="../slideLayouts/slideLayout181.xml"/><Relationship Id="rId4" Type="http://schemas.openxmlformats.org/officeDocument/2006/relationships/slideLayout" Target="../slideLayouts/slideLayout180.xml"/><Relationship Id="rId3" Type="http://schemas.openxmlformats.org/officeDocument/2006/relationships/slideLayout" Target="../slideLayouts/slideLayout179.xml"/><Relationship Id="rId2" Type="http://schemas.openxmlformats.org/officeDocument/2006/relationships/slideLayout" Target="../slideLayouts/slideLayout178.xml"/><Relationship Id="rId18" Type="http://schemas.openxmlformats.org/officeDocument/2006/relationships/theme" Target="../theme/theme17.xml"/><Relationship Id="rId17" Type="http://schemas.openxmlformats.org/officeDocument/2006/relationships/tags" Target="../tags/tag1054.xml"/><Relationship Id="rId16" Type="http://schemas.openxmlformats.org/officeDocument/2006/relationships/tags" Target="../tags/tag1053.xml"/><Relationship Id="rId15" Type="http://schemas.openxmlformats.org/officeDocument/2006/relationships/tags" Target="../tags/tag1052.xml"/><Relationship Id="rId14" Type="http://schemas.openxmlformats.org/officeDocument/2006/relationships/tags" Target="../tags/tag1051.xml"/><Relationship Id="rId13" Type="http://schemas.openxmlformats.org/officeDocument/2006/relationships/tags" Target="../tags/tag1050.xml"/><Relationship Id="rId12" Type="http://schemas.openxmlformats.org/officeDocument/2006/relationships/tags" Target="../tags/tag1049.xml"/><Relationship Id="rId11" Type="http://schemas.openxmlformats.org/officeDocument/2006/relationships/slideLayout" Target="../slideLayouts/slideLayout187.xml"/><Relationship Id="rId10" Type="http://schemas.openxmlformats.org/officeDocument/2006/relationships/slideLayout" Target="../slideLayouts/slideLayout186.xml"/><Relationship Id="rId1" Type="http://schemas.openxmlformats.org/officeDocument/2006/relationships/slideLayout" Target="../slideLayouts/slideLayout177.xml"/></Relationships>
</file>

<file path=ppt/slideMasters/_rels/slideMaster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6.xml"/><Relationship Id="rId8" Type="http://schemas.openxmlformats.org/officeDocument/2006/relationships/slideLayout" Target="../slideLayouts/slideLayout195.xml"/><Relationship Id="rId7" Type="http://schemas.openxmlformats.org/officeDocument/2006/relationships/slideLayout" Target="../slideLayouts/slideLayout194.xml"/><Relationship Id="rId6" Type="http://schemas.openxmlformats.org/officeDocument/2006/relationships/slideLayout" Target="../slideLayouts/slideLayout193.xml"/><Relationship Id="rId5" Type="http://schemas.openxmlformats.org/officeDocument/2006/relationships/slideLayout" Target="../slideLayouts/slideLayout192.xml"/><Relationship Id="rId4" Type="http://schemas.openxmlformats.org/officeDocument/2006/relationships/slideLayout" Target="../slideLayouts/slideLayout191.xml"/><Relationship Id="rId3" Type="http://schemas.openxmlformats.org/officeDocument/2006/relationships/slideLayout" Target="../slideLayouts/slideLayout190.xml"/><Relationship Id="rId2" Type="http://schemas.openxmlformats.org/officeDocument/2006/relationships/slideLayout" Target="../slideLayouts/slideLayout189.xml"/><Relationship Id="rId18" Type="http://schemas.openxmlformats.org/officeDocument/2006/relationships/theme" Target="../theme/theme18.xml"/><Relationship Id="rId17" Type="http://schemas.openxmlformats.org/officeDocument/2006/relationships/tags" Target="../tags/tag1116.xml"/><Relationship Id="rId16" Type="http://schemas.openxmlformats.org/officeDocument/2006/relationships/tags" Target="../tags/tag1115.xml"/><Relationship Id="rId15" Type="http://schemas.openxmlformats.org/officeDocument/2006/relationships/tags" Target="../tags/tag1114.xml"/><Relationship Id="rId14" Type="http://schemas.openxmlformats.org/officeDocument/2006/relationships/tags" Target="../tags/tag1113.xml"/><Relationship Id="rId13" Type="http://schemas.openxmlformats.org/officeDocument/2006/relationships/tags" Target="../tags/tag1112.xml"/><Relationship Id="rId12" Type="http://schemas.openxmlformats.org/officeDocument/2006/relationships/tags" Target="../tags/tag1111.xml"/><Relationship Id="rId11" Type="http://schemas.openxmlformats.org/officeDocument/2006/relationships/slideLayout" Target="../slideLayouts/slideLayout198.xml"/><Relationship Id="rId10" Type="http://schemas.openxmlformats.org/officeDocument/2006/relationships/slideLayout" Target="../slideLayouts/slideLayout197.xml"/><Relationship Id="rId1" Type="http://schemas.openxmlformats.org/officeDocument/2006/relationships/slideLayout" Target="../slideLayouts/slideLayout188.xml"/></Relationships>
</file>

<file path=ppt/slideMasters/_rels/slideMaster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7.xml"/><Relationship Id="rId8" Type="http://schemas.openxmlformats.org/officeDocument/2006/relationships/slideLayout" Target="../slideLayouts/slideLayout206.xml"/><Relationship Id="rId7" Type="http://schemas.openxmlformats.org/officeDocument/2006/relationships/slideLayout" Target="../slideLayouts/slideLayout205.xml"/><Relationship Id="rId6" Type="http://schemas.openxmlformats.org/officeDocument/2006/relationships/slideLayout" Target="../slideLayouts/slideLayout204.xml"/><Relationship Id="rId5" Type="http://schemas.openxmlformats.org/officeDocument/2006/relationships/slideLayout" Target="../slideLayouts/slideLayout203.xml"/><Relationship Id="rId4" Type="http://schemas.openxmlformats.org/officeDocument/2006/relationships/slideLayout" Target="../slideLayouts/slideLayout202.xml"/><Relationship Id="rId3" Type="http://schemas.openxmlformats.org/officeDocument/2006/relationships/slideLayout" Target="../slideLayouts/slideLayout201.xml"/><Relationship Id="rId2" Type="http://schemas.openxmlformats.org/officeDocument/2006/relationships/slideLayout" Target="../slideLayouts/slideLayout200.xml"/><Relationship Id="rId18" Type="http://schemas.openxmlformats.org/officeDocument/2006/relationships/theme" Target="../theme/theme19.xml"/><Relationship Id="rId17" Type="http://schemas.openxmlformats.org/officeDocument/2006/relationships/tags" Target="../tags/tag1178.xml"/><Relationship Id="rId16" Type="http://schemas.openxmlformats.org/officeDocument/2006/relationships/tags" Target="../tags/tag1177.xml"/><Relationship Id="rId15" Type="http://schemas.openxmlformats.org/officeDocument/2006/relationships/tags" Target="../tags/tag1176.xml"/><Relationship Id="rId14" Type="http://schemas.openxmlformats.org/officeDocument/2006/relationships/tags" Target="../tags/tag1175.xml"/><Relationship Id="rId13" Type="http://schemas.openxmlformats.org/officeDocument/2006/relationships/tags" Target="../tags/tag1174.xml"/><Relationship Id="rId12" Type="http://schemas.openxmlformats.org/officeDocument/2006/relationships/tags" Target="../tags/tag1173.xml"/><Relationship Id="rId11" Type="http://schemas.openxmlformats.org/officeDocument/2006/relationships/slideLayout" Target="../slideLayouts/slideLayout209.xml"/><Relationship Id="rId10" Type="http://schemas.openxmlformats.org/officeDocument/2006/relationships/slideLayout" Target="../slideLayouts/slideLayout208.xml"/><Relationship Id="rId1" Type="http://schemas.openxmlformats.org/officeDocument/2006/relationships/slideLayout" Target="../slideLayouts/slideLayout199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8" Type="http://schemas.openxmlformats.org/officeDocument/2006/relationships/theme" Target="../theme/theme2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8.xml"/><Relationship Id="rId8" Type="http://schemas.openxmlformats.org/officeDocument/2006/relationships/slideLayout" Target="../slideLayouts/slideLayout217.xml"/><Relationship Id="rId7" Type="http://schemas.openxmlformats.org/officeDocument/2006/relationships/slideLayout" Target="../slideLayouts/slideLayout216.xml"/><Relationship Id="rId6" Type="http://schemas.openxmlformats.org/officeDocument/2006/relationships/slideLayout" Target="../slideLayouts/slideLayout215.xml"/><Relationship Id="rId5" Type="http://schemas.openxmlformats.org/officeDocument/2006/relationships/slideLayout" Target="../slideLayouts/slideLayout214.xml"/><Relationship Id="rId4" Type="http://schemas.openxmlformats.org/officeDocument/2006/relationships/slideLayout" Target="../slideLayouts/slideLayout213.xml"/><Relationship Id="rId3" Type="http://schemas.openxmlformats.org/officeDocument/2006/relationships/slideLayout" Target="../slideLayouts/slideLayout212.xml"/><Relationship Id="rId2" Type="http://schemas.openxmlformats.org/officeDocument/2006/relationships/slideLayout" Target="../slideLayouts/slideLayout211.xml"/><Relationship Id="rId18" Type="http://schemas.openxmlformats.org/officeDocument/2006/relationships/theme" Target="../theme/theme20.xml"/><Relationship Id="rId17" Type="http://schemas.openxmlformats.org/officeDocument/2006/relationships/tags" Target="../tags/tag1240.xml"/><Relationship Id="rId16" Type="http://schemas.openxmlformats.org/officeDocument/2006/relationships/tags" Target="../tags/tag1239.xml"/><Relationship Id="rId15" Type="http://schemas.openxmlformats.org/officeDocument/2006/relationships/tags" Target="../tags/tag1238.xml"/><Relationship Id="rId14" Type="http://schemas.openxmlformats.org/officeDocument/2006/relationships/tags" Target="../tags/tag1237.xml"/><Relationship Id="rId13" Type="http://schemas.openxmlformats.org/officeDocument/2006/relationships/tags" Target="../tags/tag1236.xml"/><Relationship Id="rId12" Type="http://schemas.openxmlformats.org/officeDocument/2006/relationships/tags" Target="../tags/tag1235.xml"/><Relationship Id="rId11" Type="http://schemas.openxmlformats.org/officeDocument/2006/relationships/slideLayout" Target="../slideLayouts/slideLayout220.xml"/><Relationship Id="rId10" Type="http://schemas.openxmlformats.org/officeDocument/2006/relationships/slideLayout" Target="../slideLayouts/slideLayout219.xml"/><Relationship Id="rId1" Type="http://schemas.openxmlformats.org/officeDocument/2006/relationships/slideLayout" Target="../slideLayouts/slideLayout210.xml"/></Relationships>
</file>

<file path=ppt/slideMasters/_rels/slideMaster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9.xml"/><Relationship Id="rId8" Type="http://schemas.openxmlformats.org/officeDocument/2006/relationships/slideLayout" Target="../slideLayouts/slideLayout228.xml"/><Relationship Id="rId7" Type="http://schemas.openxmlformats.org/officeDocument/2006/relationships/slideLayout" Target="../slideLayouts/slideLayout227.xml"/><Relationship Id="rId6" Type="http://schemas.openxmlformats.org/officeDocument/2006/relationships/slideLayout" Target="../slideLayouts/slideLayout226.xml"/><Relationship Id="rId5" Type="http://schemas.openxmlformats.org/officeDocument/2006/relationships/slideLayout" Target="../slideLayouts/slideLayout225.xml"/><Relationship Id="rId4" Type="http://schemas.openxmlformats.org/officeDocument/2006/relationships/slideLayout" Target="../slideLayouts/slideLayout224.xml"/><Relationship Id="rId3" Type="http://schemas.openxmlformats.org/officeDocument/2006/relationships/slideLayout" Target="../slideLayouts/slideLayout223.xml"/><Relationship Id="rId2" Type="http://schemas.openxmlformats.org/officeDocument/2006/relationships/slideLayout" Target="../slideLayouts/slideLayout222.xml"/><Relationship Id="rId18" Type="http://schemas.openxmlformats.org/officeDocument/2006/relationships/theme" Target="../theme/theme21.xml"/><Relationship Id="rId17" Type="http://schemas.openxmlformats.org/officeDocument/2006/relationships/tags" Target="../tags/tag1302.xml"/><Relationship Id="rId16" Type="http://schemas.openxmlformats.org/officeDocument/2006/relationships/tags" Target="../tags/tag1301.xml"/><Relationship Id="rId15" Type="http://schemas.openxmlformats.org/officeDocument/2006/relationships/tags" Target="../tags/tag1300.xml"/><Relationship Id="rId14" Type="http://schemas.openxmlformats.org/officeDocument/2006/relationships/tags" Target="../tags/tag1299.xml"/><Relationship Id="rId13" Type="http://schemas.openxmlformats.org/officeDocument/2006/relationships/tags" Target="../tags/tag1298.xml"/><Relationship Id="rId12" Type="http://schemas.openxmlformats.org/officeDocument/2006/relationships/tags" Target="../tags/tag1297.xml"/><Relationship Id="rId11" Type="http://schemas.openxmlformats.org/officeDocument/2006/relationships/slideLayout" Target="../slideLayouts/slideLayout231.xml"/><Relationship Id="rId10" Type="http://schemas.openxmlformats.org/officeDocument/2006/relationships/slideLayout" Target="../slideLayouts/slideLayout230.xml"/><Relationship Id="rId1" Type="http://schemas.openxmlformats.org/officeDocument/2006/relationships/slideLayout" Target="../slideLayouts/slideLayout221.xml"/></Relationships>
</file>

<file path=ppt/slideMasters/_rels/slideMaster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0.xml"/><Relationship Id="rId8" Type="http://schemas.openxmlformats.org/officeDocument/2006/relationships/slideLayout" Target="../slideLayouts/slideLayout239.xml"/><Relationship Id="rId7" Type="http://schemas.openxmlformats.org/officeDocument/2006/relationships/slideLayout" Target="../slideLayouts/slideLayout238.xml"/><Relationship Id="rId6" Type="http://schemas.openxmlformats.org/officeDocument/2006/relationships/slideLayout" Target="../slideLayouts/slideLayout237.xml"/><Relationship Id="rId5" Type="http://schemas.openxmlformats.org/officeDocument/2006/relationships/slideLayout" Target="../slideLayouts/slideLayout236.xml"/><Relationship Id="rId4" Type="http://schemas.openxmlformats.org/officeDocument/2006/relationships/slideLayout" Target="../slideLayouts/slideLayout235.xml"/><Relationship Id="rId3" Type="http://schemas.openxmlformats.org/officeDocument/2006/relationships/slideLayout" Target="../slideLayouts/slideLayout234.xml"/><Relationship Id="rId2" Type="http://schemas.openxmlformats.org/officeDocument/2006/relationships/slideLayout" Target="../slideLayouts/slideLayout233.xml"/><Relationship Id="rId18" Type="http://schemas.openxmlformats.org/officeDocument/2006/relationships/theme" Target="../theme/theme22.xml"/><Relationship Id="rId17" Type="http://schemas.openxmlformats.org/officeDocument/2006/relationships/tags" Target="../tags/tag1364.xml"/><Relationship Id="rId16" Type="http://schemas.openxmlformats.org/officeDocument/2006/relationships/tags" Target="../tags/tag1363.xml"/><Relationship Id="rId15" Type="http://schemas.openxmlformats.org/officeDocument/2006/relationships/tags" Target="../tags/tag1362.xml"/><Relationship Id="rId14" Type="http://schemas.openxmlformats.org/officeDocument/2006/relationships/tags" Target="../tags/tag1361.xml"/><Relationship Id="rId13" Type="http://schemas.openxmlformats.org/officeDocument/2006/relationships/tags" Target="../tags/tag1360.xml"/><Relationship Id="rId12" Type="http://schemas.openxmlformats.org/officeDocument/2006/relationships/tags" Target="../tags/tag1359.xml"/><Relationship Id="rId11" Type="http://schemas.openxmlformats.org/officeDocument/2006/relationships/slideLayout" Target="../slideLayouts/slideLayout242.xml"/><Relationship Id="rId10" Type="http://schemas.openxmlformats.org/officeDocument/2006/relationships/slideLayout" Target="../slideLayouts/slideLayout241.xml"/><Relationship Id="rId1" Type="http://schemas.openxmlformats.org/officeDocument/2006/relationships/slideLayout" Target="../slideLayouts/slideLayout232.xml"/></Relationships>
</file>

<file path=ppt/slideMasters/_rels/slideMaster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1.xml"/><Relationship Id="rId8" Type="http://schemas.openxmlformats.org/officeDocument/2006/relationships/slideLayout" Target="../slideLayouts/slideLayout250.xml"/><Relationship Id="rId7" Type="http://schemas.openxmlformats.org/officeDocument/2006/relationships/slideLayout" Target="../slideLayouts/slideLayout249.xml"/><Relationship Id="rId6" Type="http://schemas.openxmlformats.org/officeDocument/2006/relationships/slideLayout" Target="../slideLayouts/slideLayout248.xml"/><Relationship Id="rId5" Type="http://schemas.openxmlformats.org/officeDocument/2006/relationships/slideLayout" Target="../slideLayouts/slideLayout247.xml"/><Relationship Id="rId4" Type="http://schemas.openxmlformats.org/officeDocument/2006/relationships/slideLayout" Target="../slideLayouts/slideLayout246.xml"/><Relationship Id="rId3" Type="http://schemas.openxmlformats.org/officeDocument/2006/relationships/slideLayout" Target="../slideLayouts/slideLayout245.xml"/><Relationship Id="rId2" Type="http://schemas.openxmlformats.org/officeDocument/2006/relationships/slideLayout" Target="../slideLayouts/slideLayout244.xml"/><Relationship Id="rId18" Type="http://schemas.openxmlformats.org/officeDocument/2006/relationships/theme" Target="../theme/theme23.xml"/><Relationship Id="rId17" Type="http://schemas.openxmlformats.org/officeDocument/2006/relationships/tags" Target="../tags/tag1426.xml"/><Relationship Id="rId16" Type="http://schemas.openxmlformats.org/officeDocument/2006/relationships/tags" Target="../tags/tag1425.xml"/><Relationship Id="rId15" Type="http://schemas.openxmlformats.org/officeDocument/2006/relationships/tags" Target="../tags/tag1424.xml"/><Relationship Id="rId14" Type="http://schemas.openxmlformats.org/officeDocument/2006/relationships/tags" Target="../tags/tag1423.xml"/><Relationship Id="rId13" Type="http://schemas.openxmlformats.org/officeDocument/2006/relationships/tags" Target="../tags/tag1422.xml"/><Relationship Id="rId12" Type="http://schemas.openxmlformats.org/officeDocument/2006/relationships/tags" Target="../tags/tag1421.xml"/><Relationship Id="rId11" Type="http://schemas.openxmlformats.org/officeDocument/2006/relationships/slideLayout" Target="../slideLayouts/slideLayout253.xml"/><Relationship Id="rId10" Type="http://schemas.openxmlformats.org/officeDocument/2006/relationships/slideLayout" Target="../slideLayouts/slideLayout252.xml"/><Relationship Id="rId1" Type="http://schemas.openxmlformats.org/officeDocument/2006/relationships/slideLayout" Target="../slideLayouts/slideLayout243.xml"/></Relationships>
</file>

<file path=ppt/slideMasters/_rels/slideMaster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62.xml"/><Relationship Id="rId8" Type="http://schemas.openxmlformats.org/officeDocument/2006/relationships/slideLayout" Target="../slideLayouts/slideLayout261.xml"/><Relationship Id="rId7" Type="http://schemas.openxmlformats.org/officeDocument/2006/relationships/slideLayout" Target="../slideLayouts/slideLayout260.xml"/><Relationship Id="rId6" Type="http://schemas.openxmlformats.org/officeDocument/2006/relationships/slideLayout" Target="../slideLayouts/slideLayout259.xml"/><Relationship Id="rId5" Type="http://schemas.openxmlformats.org/officeDocument/2006/relationships/slideLayout" Target="../slideLayouts/slideLayout258.xml"/><Relationship Id="rId4" Type="http://schemas.openxmlformats.org/officeDocument/2006/relationships/slideLayout" Target="../slideLayouts/slideLayout257.xml"/><Relationship Id="rId3" Type="http://schemas.openxmlformats.org/officeDocument/2006/relationships/slideLayout" Target="../slideLayouts/slideLayout256.xml"/><Relationship Id="rId2" Type="http://schemas.openxmlformats.org/officeDocument/2006/relationships/slideLayout" Target="../slideLayouts/slideLayout255.xml"/><Relationship Id="rId18" Type="http://schemas.openxmlformats.org/officeDocument/2006/relationships/theme" Target="../theme/theme24.xml"/><Relationship Id="rId17" Type="http://schemas.openxmlformats.org/officeDocument/2006/relationships/tags" Target="../tags/tag1488.xml"/><Relationship Id="rId16" Type="http://schemas.openxmlformats.org/officeDocument/2006/relationships/tags" Target="../tags/tag1487.xml"/><Relationship Id="rId15" Type="http://schemas.openxmlformats.org/officeDocument/2006/relationships/tags" Target="../tags/tag1486.xml"/><Relationship Id="rId14" Type="http://schemas.openxmlformats.org/officeDocument/2006/relationships/tags" Target="../tags/tag1485.xml"/><Relationship Id="rId13" Type="http://schemas.openxmlformats.org/officeDocument/2006/relationships/tags" Target="../tags/tag1484.xml"/><Relationship Id="rId12" Type="http://schemas.openxmlformats.org/officeDocument/2006/relationships/tags" Target="../tags/tag1483.xml"/><Relationship Id="rId11" Type="http://schemas.openxmlformats.org/officeDocument/2006/relationships/slideLayout" Target="../slideLayouts/slideLayout264.xml"/><Relationship Id="rId10" Type="http://schemas.openxmlformats.org/officeDocument/2006/relationships/slideLayout" Target="../slideLayouts/slideLayout263.xml"/><Relationship Id="rId1" Type="http://schemas.openxmlformats.org/officeDocument/2006/relationships/slideLayout" Target="../slideLayouts/slideLayout25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8" Type="http://schemas.openxmlformats.org/officeDocument/2006/relationships/theme" Target="../theme/theme3.xml"/><Relationship Id="rId17" Type="http://schemas.openxmlformats.org/officeDocument/2006/relationships/tags" Target="../tags/tag186.xml"/><Relationship Id="rId16" Type="http://schemas.openxmlformats.org/officeDocument/2006/relationships/tags" Target="../tags/tag185.xml"/><Relationship Id="rId15" Type="http://schemas.openxmlformats.org/officeDocument/2006/relationships/tags" Target="../tags/tag184.xml"/><Relationship Id="rId14" Type="http://schemas.openxmlformats.org/officeDocument/2006/relationships/tags" Target="../tags/tag183.xml"/><Relationship Id="rId13" Type="http://schemas.openxmlformats.org/officeDocument/2006/relationships/tags" Target="../tags/tag182.xml"/><Relationship Id="rId12" Type="http://schemas.openxmlformats.org/officeDocument/2006/relationships/tags" Target="../tags/tag181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8" Type="http://schemas.openxmlformats.org/officeDocument/2006/relationships/theme" Target="../theme/theme4.xml"/><Relationship Id="rId17" Type="http://schemas.openxmlformats.org/officeDocument/2006/relationships/tags" Target="../tags/tag248.xml"/><Relationship Id="rId16" Type="http://schemas.openxmlformats.org/officeDocument/2006/relationships/tags" Target="../tags/tag247.xml"/><Relationship Id="rId15" Type="http://schemas.openxmlformats.org/officeDocument/2006/relationships/tags" Target="../tags/tag246.xml"/><Relationship Id="rId14" Type="http://schemas.openxmlformats.org/officeDocument/2006/relationships/tags" Target="../tags/tag245.xml"/><Relationship Id="rId13" Type="http://schemas.openxmlformats.org/officeDocument/2006/relationships/tags" Target="../tags/tag244.xml"/><Relationship Id="rId12" Type="http://schemas.openxmlformats.org/officeDocument/2006/relationships/tags" Target="../tags/tag243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8" Type="http://schemas.openxmlformats.org/officeDocument/2006/relationships/theme" Target="../theme/theme5.xml"/><Relationship Id="rId17" Type="http://schemas.openxmlformats.org/officeDocument/2006/relationships/tags" Target="../tags/tag310.xml"/><Relationship Id="rId16" Type="http://schemas.openxmlformats.org/officeDocument/2006/relationships/tags" Target="../tags/tag309.xml"/><Relationship Id="rId15" Type="http://schemas.openxmlformats.org/officeDocument/2006/relationships/tags" Target="../tags/tag308.xml"/><Relationship Id="rId14" Type="http://schemas.openxmlformats.org/officeDocument/2006/relationships/tags" Target="../tags/tag307.xml"/><Relationship Id="rId13" Type="http://schemas.openxmlformats.org/officeDocument/2006/relationships/tags" Target="../tags/tag306.xml"/><Relationship Id="rId12" Type="http://schemas.openxmlformats.org/officeDocument/2006/relationships/tags" Target="../tags/tag305.xml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8" Type="http://schemas.openxmlformats.org/officeDocument/2006/relationships/theme" Target="../theme/theme6.xml"/><Relationship Id="rId17" Type="http://schemas.openxmlformats.org/officeDocument/2006/relationships/tags" Target="../tags/tag372.xml"/><Relationship Id="rId16" Type="http://schemas.openxmlformats.org/officeDocument/2006/relationships/tags" Target="../tags/tag371.xml"/><Relationship Id="rId15" Type="http://schemas.openxmlformats.org/officeDocument/2006/relationships/tags" Target="../tags/tag370.xml"/><Relationship Id="rId14" Type="http://schemas.openxmlformats.org/officeDocument/2006/relationships/tags" Target="../tags/tag369.xml"/><Relationship Id="rId13" Type="http://schemas.openxmlformats.org/officeDocument/2006/relationships/tags" Target="../tags/tag368.xml"/><Relationship Id="rId12" Type="http://schemas.openxmlformats.org/officeDocument/2006/relationships/tags" Target="../tags/tag367.xml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5.xml"/><Relationship Id="rId8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9.xml"/><Relationship Id="rId2" Type="http://schemas.openxmlformats.org/officeDocument/2006/relationships/slideLayout" Target="../slideLayouts/slideLayout68.xml"/><Relationship Id="rId18" Type="http://schemas.openxmlformats.org/officeDocument/2006/relationships/theme" Target="../theme/theme7.xml"/><Relationship Id="rId17" Type="http://schemas.openxmlformats.org/officeDocument/2006/relationships/tags" Target="../tags/tag434.xml"/><Relationship Id="rId16" Type="http://schemas.openxmlformats.org/officeDocument/2006/relationships/tags" Target="../tags/tag433.xml"/><Relationship Id="rId15" Type="http://schemas.openxmlformats.org/officeDocument/2006/relationships/tags" Target="../tags/tag432.xml"/><Relationship Id="rId14" Type="http://schemas.openxmlformats.org/officeDocument/2006/relationships/tags" Target="../tags/tag431.xml"/><Relationship Id="rId13" Type="http://schemas.openxmlformats.org/officeDocument/2006/relationships/tags" Target="../tags/tag430.xml"/><Relationship Id="rId12" Type="http://schemas.openxmlformats.org/officeDocument/2006/relationships/tags" Target="../tags/tag429.xml"/><Relationship Id="rId11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67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3.xml"/><Relationship Id="rId5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9.xml"/><Relationship Id="rId18" Type="http://schemas.openxmlformats.org/officeDocument/2006/relationships/theme" Target="../theme/theme8.xml"/><Relationship Id="rId17" Type="http://schemas.openxmlformats.org/officeDocument/2006/relationships/tags" Target="../tags/tag496.xml"/><Relationship Id="rId16" Type="http://schemas.openxmlformats.org/officeDocument/2006/relationships/tags" Target="../tags/tag495.xml"/><Relationship Id="rId15" Type="http://schemas.openxmlformats.org/officeDocument/2006/relationships/tags" Target="../tags/tag494.xml"/><Relationship Id="rId14" Type="http://schemas.openxmlformats.org/officeDocument/2006/relationships/tags" Target="../tags/tag493.xml"/><Relationship Id="rId13" Type="http://schemas.openxmlformats.org/officeDocument/2006/relationships/tags" Target="../tags/tag492.xml"/><Relationship Id="rId12" Type="http://schemas.openxmlformats.org/officeDocument/2006/relationships/tags" Target="../tags/tag491.xml"/><Relationship Id="rId11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7.xml"/><Relationship Id="rId1" Type="http://schemas.openxmlformats.org/officeDocument/2006/relationships/slideLayout" Target="../slideLayouts/slideLayout78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7.xml"/><Relationship Id="rId8" Type="http://schemas.openxmlformats.org/officeDocument/2006/relationships/slideLayout" Target="../slideLayouts/slideLayout96.xml"/><Relationship Id="rId7" Type="http://schemas.openxmlformats.org/officeDocument/2006/relationships/slideLayout" Target="../slideLayouts/slideLayout95.xml"/><Relationship Id="rId6" Type="http://schemas.openxmlformats.org/officeDocument/2006/relationships/slideLayout" Target="../slideLayouts/slideLayout94.xml"/><Relationship Id="rId5" Type="http://schemas.openxmlformats.org/officeDocument/2006/relationships/slideLayout" Target="../slideLayouts/slideLayout93.xml"/><Relationship Id="rId4" Type="http://schemas.openxmlformats.org/officeDocument/2006/relationships/slideLayout" Target="../slideLayouts/slideLayout92.xml"/><Relationship Id="rId3" Type="http://schemas.openxmlformats.org/officeDocument/2006/relationships/slideLayout" Target="../slideLayouts/slideLayout91.xml"/><Relationship Id="rId2" Type="http://schemas.openxmlformats.org/officeDocument/2006/relationships/slideLayout" Target="../slideLayouts/slideLayout90.xml"/><Relationship Id="rId18" Type="http://schemas.openxmlformats.org/officeDocument/2006/relationships/theme" Target="../theme/theme9.xml"/><Relationship Id="rId17" Type="http://schemas.openxmlformats.org/officeDocument/2006/relationships/tags" Target="../tags/tag558.xml"/><Relationship Id="rId16" Type="http://schemas.openxmlformats.org/officeDocument/2006/relationships/tags" Target="../tags/tag557.xml"/><Relationship Id="rId15" Type="http://schemas.openxmlformats.org/officeDocument/2006/relationships/tags" Target="../tags/tag556.xml"/><Relationship Id="rId14" Type="http://schemas.openxmlformats.org/officeDocument/2006/relationships/tags" Target="../tags/tag555.xml"/><Relationship Id="rId13" Type="http://schemas.openxmlformats.org/officeDocument/2006/relationships/tags" Target="../tags/tag554.xml"/><Relationship Id="rId12" Type="http://schemas.openxmlformats.org/officeDocument/2006/relationships/tags" Target="../tags/tag553.xml"/><Relationship Id="rId11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98.xml"/><Relationship Id="rId1" Type="http://schemas.openxmlformats.org/officeDocument/2006/relationships/slideLayout" Target="../slideLayouts/slideLayout8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491.xml"/><Relationship Id="rId2" Type="http://schemas.openxmlformats.org/officeDocument/2006/relationships/tags" Target="../tags/tag1490.xml"/><Relationship Id="rId1" Type="http://schemas.openxmlformats.org/officeDocument/2006/relationships/tags" Target="../tags/tag1489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9.xml"/><Relationship Id="rId4" Type="http://schemas.openxmlformats.org/officeDocument/2006/relationships/tags" Target="../tags/tag1500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3.GIF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0.xml"/><Relationship Id="rId5" Type="http://schemas.openxmlformats.org/officeDocument/2006/relationships/tags" Target="../tags/tag1501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3.GI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1.xml"/><Relationship Id="rId4" Type="http://schemas.openxmlformats.org/officeDocument/2006/relationships/tags" Target="../tags/tag1502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3.GIF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2.xml"/><Relationship Id="rId6" Type="http://schemas.openxmlformats.org/officeDocument/2006/relationships/tags" Target="../tags/tag1503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.GIF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3.xml"/><Relationship Id="rId6" Type="http://schemas.openxmlformats.org/officeDocument/2006/relationships/tags" Target="../tags/tag1504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.GI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4.xml"/><Relationship Id="rId4" Type="http://schemas.openxmlformats.org/officeDocument/2006/relationships/tags" Target="../tags/tag1505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.GIF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506.xml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3.GIF"/><Relationship Id="rId1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5.xml"/><Relationship Id="rId7" Type="http://schemas.openxmlformats.org/officeDocument/2006/relationships/tags" Target="../tags/tag150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3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08.xml"/><Relationship Id="rId1" Type="http://schemas.openxmlformats.org/officeDocument/2006/relationships/image" Target="../media/image5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0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92.xml"/><Relationship Id="rId1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10.xml"/><Relationship Id="rId3" Type="http://schemas.openxmlformats.org/officeDocument/2006/relationships/image" Target="../media/image52.png"/><Relationship Id="rId2" Type="http://schemas.openxmlformats.org/officeDocument/2006/relationships/image" Target="../media/image3.GIF"/><Relationship Id="rId1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56.xml"/><Relationship Id="rId5" Type="http://schemas.openxmlformats.org/officeDocument/2006/relationships/tags" Target="../tags/tag1511.xml"/><Relationship Id="rId4" Type="http://schemas.openxmlformats.org/officeDocument/2006/relationships/image" Target="../media/image55.png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3.GIF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67.xml"/><Relationship Id="rId6" Type="http://schemas.openxmlformats.org/officeDocument/2006/relationships/tags" Target="../tags/tag1512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image" Target="../media/image3.GIF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78.xml"/><Relationship Id="rId5" Type="http://schemas.openxmlformats.org/officeDocument/2006/relationships/tags" Target="../tags/tag1513.xml"/><Relationship Id="rId4" Type="http://schemas.openxmlformats.org/officeDocument/2006/relationships/image" Target="../media/image62.png"/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image" Target="../media/image3.GI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514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Relationship Id="rId3" Type="http://schemas.openxmlformats.org/officeDocument/2006/relationships/image" Target="../media/image3.GIF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15.xml"/><Relationship Id="rId1" Type="http://schemas.openxmlformats.org/officeDocument/2006/relationships/image" Target="../media/image6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16.xml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517.xml"/><Relationship Id="rId4" Type="http://schemas.openxmlformats.org/officeDocument/2006/relationships/image" Target="../media/image71.png"/><Relationship Id="rId3" Type="http://schemas.openxmlformats.org/officeDocument/2006/relationships/image" Target="../media/image3.GIF"/><Relationship Id="rId2" Type="http://schemas.openxmlformats.org/officeDocument/2006/relationships/image" Target="../media/image70.png"/><Relationship Id="rId1" Type="http://schemas.openxmlformats.org/officeDocument/2006/relationships/image" Target="../media/image69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9.xml"/><Relationship Id="rId4" Type="http://schemas.openxmlformats.org/officeDocument/2006/relationships/tags" Target="../tags/tag1518.xml"/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image" Target="../media/image3.GIF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00.xml"/><Relationship Id="rId5" Type="http://schemas.openxmlformats.org/officeDocument/2006/relationships/tags" Target="../tags/tag1519.xml"/><Relationship Id="rId4" Type="http://schemas.openxmlformats.org/officeDocument/2006/relationships/image" Target="../media/image76.png"/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493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20.xml"/><Relationship Id="rId3" Type="http://schemas.openxmlformats.org/officeDocument/2006/relationships/image" Target="../media/image78.png"/><Relationship Id="rId2" Type="http://schemas.openxmlformats.org/officeDocument/2006/relationships/image" Target="../media/image3.GIF"/><Relationship Id="rId1" Type="http://schemas.openxmlformats.org/officeDocument/2006/relationships/image" Target="../media/image7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21.xml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522.xml"/><Relationship Id="rId5" Type="http://schemas.openxmlformats.org/officeDocument/2006/relationships/image" Target="../media/image82.png"/><Relationship Id="rId4" Type="http://schemas.openxmlformats.org/officeDocument/2006/relationships/image" Target="../media/image3.GIF"/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image" Target="../media/image79.png"/></Relationships>
</file>

<file path=ppt/slides/_rels/slide3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523.xml"/><Relationship Id="rId5" Type="http://schemas.openxmlformats.org/officeDocument/2006/relationships/image" Target="../media/image86.png"/><Relationship Id="rId4" Type="http://schemas.openxmlformats.org/officeDocument/2006/relationships/image" Target="../media/image85.png"/><Relationship Id="rId3" Type="http://schemas.openxmlformats.org/officeDocument/2006/relationships/image" Target="../media/image3.GIF"/><Relationship Id="rId2" Type="http://schemas.openxmlformats.org/officeDocument/2006/relationships/image" Target="../media/image84.png"/><Relationship Id="rId1" Type="http://schemas.openxmlformats.org/officeDocument/2006/relationships/image" Target="../media/image83.png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11.xml"/><Relationship Id="rId6" Type="http://schemas.openxmlformats.org/officeDocument/2006/relationships/tags" Target="../tags/tag1524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image" Target="../media/image3.GIF"/></Relationships>
</file>

<file path=ppt/slides/_rels/slide3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22.xml"/><Relationship Id="rId6" Type="http://schemas.openxmlformats.org/officeDocument/2006/relationships/tags" Target="../tags/tag1525.xml"/><Relationship Id="rId5" Type="http://schemas.openxmlformats.org/officeDocument/2006/relationships/image" Target="../media/image94.png"/><Relationship Id="rId4" Type="http://schemas.openxmlformats.org/officeDocument/2006/relationships/image" Target="../media/image93.png"/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image" Target="../media/image3.GI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3.xml"/><Relationship Id="rId7" Type="http://schemas.openxmlformats.org/officeDocument/2006/relationships/tags" Target="../tags/tag1526.x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image" Target="../media/image97.png"/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image" Target="../media/image3.GIF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4.xml"/><Relationship Id="rId8" Type="http://schemas.openxmlformats.org/officeDocument/2006/relationships/tags" Target="../tags/tag1527.xml"/><Relationship Id="rId7" Type="http://schemas.openxmlformats.org/officeDocument/2006/relationships/image" Target="../media/image105.png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4" Type="http://schemas.openxmlformats.org/officeDocument/2006/relationships/image" Target="../media/image102.png"/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image" Target="../media/image3.GIF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55.xml"/><Relationship Id="rId5" Type="http://schemas.openxmlformats.org/officeDocument/2006/relationships/tags" Target="../tags/tag1528.xml"/><Relationship Id="rId4" Type="http://schemas.openxmlformats.org/officeDocument/2006/relationships/image" Target="../media/image108.png"/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image" Target="../media/image3.GI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529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94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53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7" Type="http://schemas.openxmlformats.org/officeDocument/2006/relationships/tags" Target="../tags/tag149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3.GIF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5.xml"/><Relationship Id="rId5" Type="http://schemas.openxmlformats.org/officeDocument/2006/relationships/tags" Target="../tags/tag1496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3.GIF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6.xml"/><Relationship Id="rId5" Type="http://schemas.openxmlformats.org/officeDocument/2006/relationships/tags" Target="../tags/tag1497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3.GIF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7.xml"/><Relationship Id="rId5" Type="http://schemas.openxmlformats.org/officeDocument/2006/relationships/tags" Target="../tags/tag1498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3.GIF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8.xml"/><Relationship Id="rId4" Type="http://schemas.openxmlformats.org/officeDocument/2006/relationships/tags" Target="../tags/tag1499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项目7 综合实例  三星堆---消失的文明</a:t>
            </a:r>
            <a:endParaRPr lang="zh-CN" altLang="en-US" dirty="0" smtClean="0">
              <a:sym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80" y="2129790"/>
            <a:ext cx="9799320" cy="2903220"/>
          </a:xfrm>
        </p:spPr>
        <p:txBody>
          <a:bodyPr>
            <a:normAutofit lnSpcReduction="20000"/>
          </a:bodyPr>
          <a:p>
            <a:pPr algn="l"/>
            <a:r>
              <a:rPr dirty="0">
                <a:solidFill>
                  <a:schemeClr val="tx1"/>
                </a:solidFill>
                <a:sym typeface="+mn-ea"/>
              </a:rPr>
              <a:t>本项目将带领读者通过展示“三星堆”面具，完成场景创建、模型创建、材质添加、灯光和摄像机、创建动画、作品渲染输出，一步步创建一个完整动画，以巩固和练习前面所学的知识。</a:t>
            </a:r>
            <a:endParaRPr dirty="0">
              <a:solidFill>
                <a:schemeClr val="tx1"/>
              </a:solidFill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972175" cy="4759325"/>
          </a:xfrm>
        </p:spPr>
        <p:txBody>
          <a:bodyPr/>
          <a:p>
            <a:r>
              <a:rPr lang="en-US" altLang="zh-CN" dirty="0" smtClean="0">
                <a:sym typeface="+mn-ea"/>
              </a:rPr>
              <a:t>15</a:t>
            </a:r>
            <a:r>
              <a:rPr lang="zh-CN" altLang="en-US" dirty="0" smtClean="0">
                <a:sym typeface="+mn-ea"/>
              </a:rPr>
              <a:t>，</a:t>
            </a:r>
            <a:r>
              <a:rPr lang="en-US" altLang="zh-CN" dirty="0" smtClean="0">
                <a:sym typeface="+mn-ea"/>
              </a:rPr>
              <a:t>嘴巴轮廓布线</a:t>
            </a:r>
            <a:endParaRPr lang="en-US" altLang="zh-CN" dirty="0" smtClean="0">
              <a:sym typeface="+mn-ea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5995035" y="1640840"/>
            <a:ext cx="597217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ym typeface="+mn-ea"/>
              </a:rPr>
              <a:t>16.</a:t>
            </a:r>
            <a:r>
              <a:rPr dirty="0" smtClean="0">
                <a:sym typeface="+mn-ea"/>
              </a:rPr>
              <a:t>耳部轮廓布线</a:t>
            </a:r>
            <a:endParaRPr dirty="0" smtClean="0">
              <a:sym typeface="+mn-ea"/>
            </a:endParaRPr>
          </a:p>
        </p:txBody>
      </p:sp>
      <p:pic>
        <p:nvPicPr>
          <p:cNvPr id="31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" y="2255520"/>
            <a:ext cx="5191125" cy="399351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5035" y="2255520"/>
            <a:ext cx="5673725" cy="393763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972175" cy="4759325"/>
          </a:xfrm>
        </p:spPr>
        <p:txBody>
          <a:bodyPr/>
          <a:p>
            <a:r>
              <a:rPr lang="en-US" dirty="0" smtClean="0">
                <a:sym typeface="+mn-ea"/>
              </a:rPr>
              <a:t>17.</a:t>
            </a:r>
            <a:r>
              <a:rPr dirty="0" smtClean="0">
                <a:sym typeface="+mn-ea"/>
              </a:rPr>
              <a:t>鼻子轮廓布线</a:t>
            </a:r>
            <a:endParaRPr dirty="0" smtClean="0">
              <a:sym typeface="+mn-ea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5995035" y="1640840"/>
            <a:ext cx="597217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ym typeface="+mn-ea"/>
              </a:rPr>
              <a:t>18</a:t>
            </a:r>
            <a:r>
              <a:rPr lang="zh-CN" altLang="en-US" dirty="0" smtClean="0">
                <a:sym typeface="+mn-ea"/>
              </a:rPr>
              <a:t>，</a:t>
            </a:r>
            <a:r>
              <a:rPr dirty="0" smtClean="0">
                <a:sym typeface="+mn-ea"/>
              </a:rPr>
              <a:t>挤出眼眶和眉毛</a:t>
            </a:r>
            <a:endParaRPr dirty="0" smtClean="0">
              <a:sym typeface="+mn-ea"/>
            </a:endParaRPr>
          </a:p>
        </p:txBody>
      </p:sp>
      <p:pic>
        <p:nvPicPr>
          <p:cNvPr id="34" name="图片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160" y="2009458"/>
            <a:ext cx="4438650" cy="4619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图片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0160" y="2570480"/>
            <a:ext cx="3175635" cy="25069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图片 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22360" y="2570480"/>
            <a:ext cx="2942590" cy="250698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5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972175" cy="4759325"/>
          </a:xfrm>
        </p:spPr>
        <p:txBody>
          <a:bodyPr/>
          <a:p>
            <a:r>
              <a:rPr lang="en-US" dirty="0" smtClean="0">
                <a:sym typeface="+mn-ea"/>
              </a:rPr>
              <a:t>19.</a:t>
            </a:r>
            <a:r>
              <a:rPr dirty="0" smtClean="0">
                <a:sym typeface="+mn-ea"/>
              </a:rPr>
              <a:t>模型倒角</a:t>
            </a:r>
            <a:endParaRPr dirty="0" smtClean="0">
              <a:sym typeface="+mn-ea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5995035" y="1640840"/>
            <a:ext cx="597217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dirty="0" smtClean="0">
                <a:sym typeface="+mn-ea"/>
              </a:rPr>
              <a:t>20.选中左侧的面后按“Delete”将选择的面删除</a:t>
            </a:r>
            <a:endParaRPr dirty="0" smtClean="0">
              <a:sym typeface="+mn-ea"/>
            </a:endParaRPr>
          </a:p>
        </p:txBody>
      </p:sp>
      <p:pic>
        <p:nvPicPr>
          <p:cNvPr id="37" name="图片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605" y="2209165"/>
            <a:ext cx="3282315" cy="397954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图片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2135" y="2319655"/>
            <a:ext cx="3980180" cy="388620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972175" cy="4759325"/>
          </a:xfrm>
        </p:spPr>
        <p:txBody>
          <a:bodyPr/>
          <a:p>
            <a:r>
              <a:rPr lang="en-US" dirty="0" smtClean="0">
                <a:sym typeface="+mn-ea"/>
              </a:rPr>
              <a:t>21.</a:t>
            </a:r>
            <a:r>
              <a:rPr dirty="0" smtClean="0">
                <a:sym typeface="+mn-ea"/>
              </a:rPr>
              <a:t>挤出鼻梁</a:t>
            </a:r>
            <a:endParaRPr dirty="0" smtClean="0">
              <a:sym typeface="+mn-ea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5995035" y="1640840"/>
            <a:ext cx="597217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ym typeface="+mn-ea"/>
              </a:rPr>
              <a:t>22挤出嘴巴</a:t>
            </a:r>
            <a:endParaRPr lang="en-US" dirty="0" smtClean="0">
              <a:sym typeface="+mn-ea"/>
            </a:endParaRPr>
          </a:p>
        </p:txBody>
      </p:sp>
      <p:pic>
        <p:nvPicPr>
          <p:cNvPr id="39" name="图片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8" y="2319338"/>
            <a:ext cx="2418715" cy="26993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2870" y="2319338"/>
            <a:ext cx="2114550" cy="26689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图片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3310" y="2225675"/>
            <a:ext cx="4739640" cy="240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图片 4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3945" y="4632325"/>
            <a:ext cx="4739005" cy="213169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6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972175" cy="4759325"/>
          </a:xfrm>
        </p:spPr>
        <p:txBody>
          <a:bodyPr/>
          <a:p>
            <a:r>
              <a:rPr lang="en-US" dirty="0" smtClean="0">
                <a:sym typeface="+mn-ea"/>
              </a:rPr>
              <a:t>23.</a:t>
            </a:r>
            <a:r>
              <a:rPr dirty="0" smtClean="0">
                <a:sym typeface="+mn-ea"/>
              </a:rPr>
              <a:t>挤出耳部</a:t>
            </a:r>
            <a:endParaRPr dirty="0" smtClean="0">
              <a:sym typeface="+mn-ea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5995035" y="1640840"/>
            <a:ext cx="597217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ym typeface="+mn-ea"/>
              </a:rPr>
              <a:t>24.附加与焊接</a:t>
            </a:r>
            <a:endParaRPr lang="en-US" dirty="0" smtClean="0">
              <a:sym typeface="+mn-ea"/>
            </a:endParaRPr>
          </a:p>
        </p:txBody>
      </p:sp>
      <p:pic>
        <p:nvPicPr>
          <p:cNvPr id="43" name="图片 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330" y="2225675"/>
            <a:ext cx="4159250" cy="3825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图片 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6205" y="2225040"/>
            <a:ext cx="2637790" cy="382651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图片 4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3995" y="2225675"/>
            <a:ext cx="2209800" cy="3825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图片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43795" y="2225040"/>
            <a:ext cx="857250" cy="382524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6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972175" cy="4759325"/>
          </a:xfrm>
        </p:spPr>
        <p:txBody>
          <a:bodyPr/>
          <a:p>
            <a:r>
              <a:rPr lang="en-US" dirty="0" smtClean="0">
                <a:sym typeface="+mn-ea"/>
              </a:rPr>
              <a:t>25.</a:t>
            </a:r>
            <a:r>
              <a:rPr lang="zh-CN" altLang="en-US" dirty="0" smtClean="0">
                <a:sym typeface="+mn-ea"/>
              </a:rPr>
              <a:t>对称模型</a:t>
            </a:r>
            <a:endParaRPr lang="zh-CN" altLang="en-US" dirty="0" smtClean="0">
              <a:sym typeface="+mn-ea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5995035" y="1640840"/>
            <a:ext cx="597217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ym typeface="+mn-ea"/>
              </a:rPr>
              <a:t>26.</a:t>
            </a:r>
            <a:r>
              <a:rPr lang="zh-CN" altLang="en-US" dirty="0" smtClean="0">
                <a:sym typeface="+mn-ea"/>
              </a:rPr>
              <a:t>模型塌陷</a:t>
            </a:r>
            <a:endParaRPr lang="zh-CN" altLang="en-US" dirty="0" smtClean="0">
              <a:sym typeface="+mn-ea"/>
            </a:endParaRPr>
          </a:p>
        </p:txBody>
      </p:sp>
      <p:pic>
        <p:nvPicPr>
          <p:cNvPr id="50" name="图片 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922145"/>
            <a:ext cx="2732405" cy="468439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图片 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8260" y="2236470"/>
            <a:ext cx="2624455" cy="437007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250180" cy="4759325"/>
          </a:xfrm>
        </p:spPr>
        <p:txBody>
          <a:bodyPr/>
          <a:p>
            <a:r>
              <a:rPr dirty="0" smtClean="0">
                <a:sym typeface="+mn-ea"/>
              </a:rPr>
              <a:t>二、制作展厅环境模型</a:t>
            </a:r>
            <a:endParaRPr dirty="0" smtClean="0">
              <a:sym typeface="+mn-ea"/>
            </a:endParaRPr>
          </a:p>
          <a:p>
            <a:r>
              <a:rPr lang="en-US" dirty="0" smtClean="0">
                <a:sym typeface="+mn-ea"/>
              </a:rPr>
              <a:t>1.</a:t>
            </a:r>
            <a:r>
              <a:rPr lang="zh-CN" altLang="en-US" dirty="0" smtClean="0">
                <a:sym typeface="+mn-ea"/>
              </a:rPr>
              <a:t>前视图创建长方体</a:t>
            </a:r>
            <a:endParaRPr lang="zh-CN" altLang="en-US" dirty="0" smtClean="0">
              <a:sym typeface="+mn-ea"/>
            </a:endParaRPr>
          </a:p>
        </p:txBody>
      </p:sp>
      <p:pic>
        <p:nvPicPr>
          <p:cNvPr id="1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013" y="3045460"/>
            <a:ext cx="4467225" cy="230505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内容占位符 2"/>
          <p:cNvSpPr>
            <a:spLocks noGrp="1"/>
          </p:cNvSpPr>
          <p:nvPr/>
        </p:nvSpPr>
        <p:spPr>
          <a:xfrm>
            <a:off x="6129020" y="1490345"/>
            <a:ext cx="525018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ym typeface="+mn-ea"/>
              </a:rPr>
              <a:t>2.</a:t>
            </a:r>
            <a:r>
              <a:rPr lang="zh-CN" altLang="en-US" dirty="0" smtClean="0">
                <a:sym typeface="+mn-ea"/>
              </a:rPr>
              <a:t>长方体做</a:t>
            </a:r>
            <a:r>
              <a:rPr dirty="0" smtClean="0">
                <a:sym typeface="+mn-ea"/>
              </a:rPr>
              <a:t>布尔运算</a:t>
            </a:r>
            <a:endParaRPr dirty="0" smtClean="0">
              <a:sym typeface="+mn-ea"/>
            </a:endParaRPr>
          </a:p>
        </p:txBody>
      </p:sp>
      <p:pic>
        <p:nvPicPr>
          <p:cNvPr id="1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4113" y="2412365"/>
            <a:ext cx="1685925" cy="2914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96275" y="2412048"/>
            <a:ext cx="1676400" cy="284797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5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250180" cy="4759325"/>
          </a:xfrm>
        </p:spPr>
        <p:txBody>
          <a:bodyPr/>
          <a:p>
            <a:r>
              <a:rPr lang="en-US" dirty="0" smtClean="0">
                <a:sym typeface="+mn-ea"/>
              </a:rPr>
              <a:t>3.</a:t>
            </a:r>
            <a:r>
              <a:rPr lang="zh-CN" altLang="en-US" dirty="0" smtClean="0">
                <a:sym typeface="+mn-ea"/>
              </a:rPr>
              <a:t>制作</a:t>
            </a:r>
            <a:r>
              <a:rPr dirty="0" smtClean="0">
                <a:sym typeface="+mn-ea"/>
              </a:rPr>
              <a:t>底座模型</a:t>
            </a:r>
            <a:endParaRPr dirty="0" smtClean="0"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6129020" y="1490345"/>
            <a:ext cx="525018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ym typeface="+mn-ea"/>
              </a:rPr>
              <a:t>4</a:t>
            </a:r>
            <a:r>
              <a:rPr lang="en-US" altLang="zh-CN" dirty="0" smtClean="0">
                <a:sym typeface="+mn-ea"/>
              </a:rPr>
              <a:t>.</a:t>
            </a:r>
            <a:r>
              <a:rPr lang="en-US" dirty="0" smtClean="0">
                <a:sym typeface="+mn-ea"/>
              </a:rPr>
              <a:t>制作L托盘</a:t>
            </a:r>
            <a:endParaRPr lang="en-US" dirty="0" smtClean="0">
              <a:sym typeface="+mn-ea"/>
            </a:endParaRPr>
          </a:p>
        </p:txBody>
      </p:sp>
      <p:pic>
        <p:nvPicPr>
          <p:cNvPr id="41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333" y="2252980"/>
            <a:ext cx="1647825" cy="2684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0098" y="2252980"/>
            <a:ext cx="1724025" cy="2686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9063" y="2252980"/>
            <a:ext cx="1810385" cy="267081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18580" y="2185988"/>
            <a:ext cx="1619250" cy="2752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37220" y="2186305"/>
            <a:ext cx="2114550" cy="271907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7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dirty="0" smtClean="0">
                <a:sym typeface="+mn-ea"/>
              </a:rPr>
              <a:t>5.</a:t>
            </a:r>
            <a:r>
              <a:rPr dirty="0" smtClean="0">
                <a:sym typeface="+mn-ea"/>
              </a:rPr>
              <a:t>使用“平面”工具在顶视图创建一个长1000，宽1000的平面，并调整其位置</a:t>
            </a:r>
            <a:endParaRPr dirty="0" smtClean="0">
              <a:sym typeface="+mn-ea"/>
            </a:endParaRPr>
          </a:p>
        </p:txBody>
      </p:sp>
      <p:pic>
        <p:nvPicPr>
          <p:cNvPr id="54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1060" y="2160270"/>
            <a:ext cx="7206615" cy="449897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2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 smtClean="0">
                <a:sym typeface="+mn-ea"/>
              </a:rPr>
              <a:t>任务二 添加材质</a:t>
            </a:r>
            <a:endParaRPr lang="zh-CN" altLang="en-US" dirty="0" smtClean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dirty="0">
                <a:sym typeface="+mn-ea"/>
              </a:rPr>
              <a:t>本任务主要通过标准材质、光线跟踪、位图贴图、UVW展开等功能，完成面具、展厅的材质体现。</a:t>
            </a:r>
            <a:endParaRPr lang="zh-CN" altLang="en-US" dirty="0"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课堂学习目标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>
              <a:buBlip>
                <a:blip r:embed="rId1"/>
              </a:buBlip>
            </a:pPr>
            <a:r>
              <a:rPr lang="zh-CN" dirty="0">
                <a:sym typeface="+mn-ea"/>
              </a:rPr>
              <a:t>使用基本模型、多边形建模、复合建模</a:t>
            </a:r>
            <a:endParaRPr lang="zh-CN" dirty="0">
              <a:sym typeface="+mn-ea"/>
            </a:endParaRPr>
          </a:p>
          <a:p>
            <a:pPr>
              <a:buBlip>
                <a:blip r:embed="rId1"/>
              </a:buBlip>
            </a:pPr>
            <a:r>
              <a:rPr lang="zh-CN" altLang="zh-CN" dirty="0">
                <a:sym typeface="+mn-ea"/>
              </a:rPr>
              <a:t>巩固灯光的使用</a:t>
            </a:r>
            <a:endParaRPr lang="zh-CN" altLang="zh-CN" dirty="0">
              <a:sym typeface="+mn-ea"/>
            </a:endParaRPr>
          </a:p>
          <a:p>
            <a:pPr>
              <a:buBlip>
                <a:blip r:embed="rId1"/>
              </a:buBlip>
            </a:pPr>
            <a:r>
              <a:rPr lang="zh-CN" altLang="zh-CN" dirty="0">
                <a:sym typeface="+mn-ea"/>
              </a:rPr>
              <a:t>巩固动画制作方法</a:t>
            </a:r>
            <a:endParaRPr lang="zh-CN" altLang="zh-CN" dirty="0"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4737100" cy="4759325"/>
          </a:xfrm>
        </p:spPr>
        <p:txBody>
          <a:bodyPr/>
          <a:p>
            <a:r>
              <a:rPr lang="en-US" altLang="zh-CN"/>
              <a:t>1.</a:t>
            </a:r>
            <a:r>
              <a:rPr lang="zh-CN" altLang="zh-CN"/>
              <a:t>制作黄金材质</a:t>
            </a:r>
            <a:endParaRPr lang="zh-CN" altLang="zh-CN"/>
          </a:p>
        </p:txBody>
      </p:sp>
      <p:pic>
        <p:nvPicPr>
          <p:cNvPr id="52" name="图片 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105" y="2354580"/>
            <a:ext cx="3529965" cy="37846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内容占位符 2"/>
          <p:cNvSpPr>
            <a:spLocks noGrp="1"/>
          </p:cNvSpPr>
          <p:nvPr/>
        </p:nvSpPr>
        <p:spPr>
          <a:xfrm>
            <a:off x="5723255" y="1490345"/>
            <a:ext cx="473710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altLang="zh-CN"/>
              <a:t>2.在反射贴图中添加“反射跟踪”</a:t>
            </a:r>
            <a:endParaRPr altLang="zh-CN"/>
          </a:p>
        </p:txBody>
      </p:sp>
      <p:pic>
        <p:nvPicPr>
          <p:cNvPr id="47" name="图片 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0330" y="2354580"/>
            <a:ext cx="5490845" cy="378460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4737100" cy="4759325"/>
          </a:xfrm>
        </p:spPr>
        <p:txBody>
          <a:bodyPr/>
          <a:p>
            <a:r>
              <a:rPr lang="en-US"/>
              <a:t>3.</a:t>
            </a:r>
            <a:r>
              <a:rPr lang="zh-CN" altLang="en-US"/>
              <a:t>将模型复制一份，为其中一个添加黄金材质</a:t>
            </a:r>
            <a:endParaRPr lang="zh-CN" altLang="en-US"/>
          </a:p>
          <a:p>
            <a:r>
              <a:rPr lang="en-US" altLang="zh-CN"/>
              <a:t>4.</a:t>
            </a:r>
            <a:r>
              <a:rPr lang="zh-CN" altLang="en-US"/>
              <a:t>为一个模型制作贴图材质，</a:t>
            </a:r>
            <a:r>
              <a:t>将材质的漫反射添加位图贴图（素材中的面具.jpg)，为模型添加“UVW展开”修改器。</a:t>
            </a: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5723255" y="1490345"/>
            <a:ext cx="473710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5.选中模型前面的面</a:t>
            </a:r>
            <a:endParaRPr lang="en-US"/>
          </a:p>
        </p:txBody>
      </p:sp>
      <p:pic>
        <p:nvPicPr>
          <p:cNvPr id="49" name="图片 49"/>
          <p:cNvPicPr>
            <a:picLocks noChangeAspect="1"/>
          </p:cNvPicPr>
          <p:nvPr/>
        </p:nvPicPr>
        <p:blipFill>
          <a:blip r:embed="rId2"/>
          <a:srcRect l="-1725" t="-1333" r="1725" b="8442"/>
          <a:stretch>
            <a:fillRect/>
          </a:stretch>
        </p:blipFill>
        <p:spPr>
          <a:xfrm>
            <a:off x="5345430" y="2209165"/>
            <a:ext cx="2028190" cy="335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图片 55"/>
          <p:cNvPicPr>
            <a:picLocks noChangeAspect="1"/>
          </p:cNvPicPr>
          <p:nvPr/>
        </p:nvPicPr>
        <p:blipFill>
          <a:blip r:embed="rId3"/>
          <a:srcRect t="6825" b="15257"/>
          <a:stretch>
            <a:fillRect/>
          </a:stretch>
        </p:blipFill>
        <p:spPr>
          <a:xfrm>
            <a:off x="7553325" y="2235200"/>
            <a:ext cx="1613535" cy="333311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图片 5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46565" y="2209165"/>
            <a:ext cx="2098675" cy="335915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5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4737100" cy="4759325"/>
          </a:xfrm>
        </p:spPr>
        <p:txBody>
          <a:bodyPr/>
          <a:p>
            <a:r>
              <a:rPr lang="en-US"/>
              <a:t>6.</a:t>
            </a:r>
            <a:r>
              <a:t>单击卷展栏中“剥”下的“重置剥”，在“编辑UVW”窗口中，在背景贴图下拉列表中单击“拾取纹理”，使用位图将素材文件拾取</a:t>
            </a: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5723255" y="1490345"/>
            <a:ext cx="473710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pic>
        <p:nvPicPr>
          <p:cNvPr id="57" name="图片 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330" y="3293745"/>
            <a:ext cx="1630680" cy="253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图片 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9668" y="3255645"/>
            <a:ext cx="1696085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图片 5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6728" y="3293428"/>
            <a:ext cx="1724025" cy="254317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内容占位符 2"/>
          <p:cNvSpPr>
            <a:spLocks noGrp="1"/>
          </p:cNvSpPr>
          <p:nvPr/>
        </p:nvSpPr>
        <p:spPr>
          <a:xfrm>
            <a:off x="6202045" y="1490345"/>
            <a:ext cx="473710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7.松弛UV布线</a:t>
            </a:r>
            <a:endParaRPr lang="en-US"/>
          </a:p>
        </p:txBody>
      </p:sp>
      <p:pic>
        <p:nvPicPr>
          <p:cNvPr id="61" name="图片 6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2853" y="2288223"/>
            <a:ext cx="5269865" cy="182943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6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4737100" cy="4759325"/>
          </a:xfrm>
        </p:spPr>
        <p:txBody>
          <a:bodyPr/>
          <a:p>
            <a:r>
              <a:rPr lang="en-US"/>
              <a:t>8.</a:t>
            </a:r>
            <a:r>
              <a:t>调整布线位置</a:t>
            </a: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5723255" y="1490345"/>
            <a:ext cx="473710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6202045" y="1490345"/>
            <a:ext cx="473710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9.使用FFD修改器</a:t>
            </a:r>
            <a:endParaRPr lang="en-US"/>
          </a:p>
        </p:txBody>
      </p:sp>
      <p:pic>
        <p:nvPicPr>
          <p:cNvPr id="62" name="图片 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575" y="2068830"/>
            <a:ext cx="2478405" cy="127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图片 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420" y="3462020"/>
            <a:ext cx="3676650" cy="243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3860" y="2295525"/>
            <a:ext cx="5685155" cy="348424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5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084445" cy="4759325"/>
          </a:xfrm>
        </p:spPr>
        <p:txBody>
          <a:bodyPr/>
          <a:p>
            <a:r>
              <a:rPr dirty="0" smtClean="0">
                <a:sym typeface="+mn-ea"/>
              </a:rPr>
              <a:t>二、制作背景墙材质</a:t>
            </a:r>
            <a:endParaRPr dirty="0" smtClean="0">
              <a:sym typeface="+mn-ea"/>
            </a:endParaRPr>
          </a:p>
          <a:p>
            <a:r>
              <a:rPr lang="en-US" dirty="0" smtClean="0">
                <a:sym typeface="+mn-ea"/>
              </a:rPr>
              <a:t>1.背景墙材质设置</a:t>
            </a:r>
            <a:endParaRPr lang="en-US" dirty="0" smtClean="0">
              <a:sym typeface="+mn-ea"/>
            </a:endParaRPr>
          </a:p>
        </p:txBody>
      </p:sp>
      <p:pic>
        <p:nvPicPr>
          <p:cNvPr id="65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6550" y="2762885"/>
            <a:ext cx="2133600" cy="2628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4165" y="2772093"/>
            <a:ext cx="2217420" cy="261937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内容占位符 2"/>
          <p:cNvSpPr>
            <a:spLocks noGrp="1"/>
          </p:cNvSpPr>
          <p:nvPr/>
        </p:nvSpPr>
        <p:spPr>
          <a:xfrm>
            <a:off x="5829300" y="1535430"/>
            <a:ext cx="508444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3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3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3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3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3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ym typeface="+mn-ea"/>
              </a:rPr>
              <a:t>2.底座材质设置</a:t>
            </a:r>
            <a:endParaRPr lang="en-US" dirty="0" smtClean="0">
              <a:sym typeface="+mn-ea"/>
            </a:endParaRPr>
          </a:p>
          <a:p>
            <a:endParaRPr lang="en-US" dirty="0" smtClean="0">
              <a:sym typeface="+mn-ea"/>
            </a:endParaRPr>
          </a:p>
          <a:p>
            <a:endParaRPr lang="en-US" dirty="0" smtClean="0">
              <a:sym typeface="+mn-ea"/>
            </a:endParaRPr>
          </a:p>
          <a:p>
            <a:endParaRPr lang="en-US" dirty="0" smtClean="0">
              <a:sym typeface="+mn-ea"/>
            </a:endParaRPr>
          </a:p>
          <a:p>
            <a:endParaRPr lang="en-US" dirty="0" smtClean="0">
              <a:sym typeface="+mn-ea"/>
            </a:endParaRPr>
          </a:p>
          <a:p>
            <a:r>
              <a:rPr lang="en-US" dirty="0" smtClean="0">
                <a:sym typeface="+mn-ea"/>
              </a:rPr>
              <a:t>3.托盘材质设置</a:t>
            </a:r>
            <a:endParaRPr lang="en-US" dirty="0" smtClean="0">
              <a:sym typeface="+mn-ea"/>
            </a:endParaRPr>
          </a:p>
        </p:txBody>
      </p:sp>
      <p:pic>
        <p:nvPicPr>
          <p:cNvPr id="67" name="图片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9300" y="2029460"/>
            <a:ext cx="5815330" cy="1788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图片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8345" y="4369435"/>
            <a:ext cx="2824480" cy="2362835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图片 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52535" y="4369435"/>
            <a:ext cx="2792095" cy="234315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7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dirty="0" smtClean="0">
                <a:sym typeface="+mn-ea"/>
              </a:rPr>
              <a:t>4.</a:t>
            </a:r>
            <a:r>
              <a:rPr dirty="0" smtClean="0">
                <a:sym typeface="+mn-ea"/>
              </a:rPr>
              <a:t>添加地面材质</a:t>
            </a:r>
            <a:endParaRPr dirty="0" smtClean="0">
              <a:sym typeface="+mn-ea"/>
            </a:endParaRPr>
          </a:p>
          <a:p>
            <a:endParaRPr lang="zh-CN" altLang="en-US"/>
          </a:p>
        </p:txBody>
      </p:sp>
      <p:pic>
        <p:nvPicPr>
          <p:cNvPr id="70" name="图片 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2270760"/>
            <a:ext cx="5349875" cy="381063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2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任务3 创建灯光和摄像机</a:t>
            </a:r>
            <a:endParaRPr lang="zh-CN" altLang="en-US" dirty="0" smtClean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dirty="0" smtClean="0">
                <a:sym typeface="+mn-ea"/>
              </a:rPr>
              <a:t>在本任务中将完成添加摄像机创建，从而以不同的角度展示模型，创建环境灯和特效灯光，环境灯使用泛光灯创建，特效灯光使用目标聚光灯创建。</a:t>
            </a:r>
            <a:endParaRPr dirty="0" smtClean="0"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4345305" cy="4759325"/>
          </a:xfrm>
        </p:spPr>
        <p:txBody>
          <a:bodyPr/>
          <a:p>
            <a:r>
              <a:rPr lang="en-US" altLang="zh-CN"/>
              <a:t>1.导入模型</a:t>
            </a:r>
            <a:endParaRPr lang="en-US" altLang="zh-CN"/>
          </a:p>
        </p:txBody>
      </p:sp>
      <p:pic>
        <p:nvPicPr>
          <p:cNvPr id="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9585" y="2154555"/>
            <a:ext cx="3430270" cy="2236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585" y="4493895"/>
            <a:ext cx="3429635" cy="195453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内容占位符 2"/>
          <p:cNvSpPr>
            <a:spLocks noGrp="1"/>
          </p:cNvSpPr>
          <p:nvPr/>
        </p:nvSpPr>
        <p:spPr>
          <a:xfrm>
            <a:off x="6025515" y="1536065"/>
            <a:ext cx="434530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3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3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3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3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3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/>
              <a:t>2.创建摄像机并调整位置</a:t>
            </a:r>
            <a:endParaRPr lang="en-US" altLang="zh-CN"/>
          </a:p>
        </p:txBody>
      </p:sp>
      <p:pic>
        <p:nvPicPr>
          <p:cNvPr id="71" name="图片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2925" y="1969135"/>
            <a:ext cx="4747895" cy="470471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5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4345305" cy="4759325"/>
          </a:xfrm>
        </p:spPr>
        <p:txBody>
          <a:bodyPr/>
          <a:p>
            <a:r>
              <a:rPr lang="en-US" altLang="zh-CN"/>
              <a:t>3.创建背光源</a:t>
            </a:r>
            <a:endParaRPr lang="en-US" altLang="zh-CN"/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6025515" y="1536065"/>
            <a:ext cx="434530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/>
              <a:t>4</a:t>
            </a:r>
            <a:r>
              <a:rPr lang="zh-CN" altLang="en-US"/>
              <a:t>。</a:t>
            </a:r>
            <a:r>
              <a:rPr lang="en-US" altLang="zh-CN"/>
              <a:t>建主聚光灯</a:t>
            </a:r>
            <a:endParaRPr lang="en-US" altLang="zh-CN"/>
          </a:p>
        </p:txBody>
      </p:sp>
      <p:pic>
        <p:nvPicPr>
          <p:cNvPr id="77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280" y="2351405"/>
            <a:ext cx="4878705" cy="2502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6280" y="2351405"/>
            <a:ext cx="5915660" cy="250190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4345305" cy="4759325"/>
          </a:xfrm>
        </p:spPr>
        <p:txBody>
          <a:bodyPr/>
          <a:p>
            <a:r>
              <a:rPr lang="en-US" altLang="zh-CN"/>
              <a:t>5.灯光和体积光参数</a:t>
            </a:r>
            <a:endParaRPr lang="en-US" altLang="zh-CN"/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6025515" y="1536065"/>
            <a:ext cx="434530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6.</a:t>
            </a:r>
            <a:r>
              <a:t>创建侧光源</a:t>
            </a:r>
          </a:p>
        </p:txBody>
      </p:sp>
      <p:pic>
        <p:nvPicPr>
          <p:cNvPr id="74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85" y="2190115"/>
            <a:ext cx="2964180" cy="3337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7065" y="2190115"/>
            <a:ext cx="2970530" cy="3336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3355" y="2190115"/>
            <a:ext cx="5517515" cy="333756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5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/>
              <a:t>实施过程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10003155" cy="1772285"/>
          </a:xfrm>
        </p:spPr>
        <p:txBody>
          <a:bodyPr>
            <a:normAutofit fontScale="40000"/>
          </a:bodyPr>
          <a:p>
            <a:r>
              <a:rPr sz="3600" dirty="0">
                <a:sym typeface="+mn-ea"/>
              </a:rPr>
              <a:t>一、创建面具模型</a:t>
            </a:r>
            <a:endParaRPr sz="3600" dirty="0">
              <a:sym typeface="+mn-ea"/>
            </a:endParaRPr>
          </a:p>
          <a:p>
            <a:r>
              <a:rPr sz="3600" dirty="0">
                <a:sym typeface="+mn-ea"/>
              </a:rPr>
              <a:t>1.设置单位，执行“自定义”菜单下的“单位设置”，将单位设置为“毫米”。</a:t>
            </a:r>
            <a:endParaRPr sz="3600" dirty="0">
              <a:sym typeface="+mn-ea"/>
            </a:endParaRPr>
          </a:p>
          <a:p>
            <a:r>
              <a:rPr sz="3600" dirty="0">
                <a:sym typeface="+mn-ea"/>
              </a:rPr>
              <a:t>2.在前视图创建长616宽1017（素材图片大小）、长宽分段均为1的平面，将素材图片直接拖拽到平面上，修改平面的位置为（0，100，0），右击平面选择“对象属性”，在属性对话框中，取消“以灰色显示冻结对象”，勾选“冻结”后确定</a:t>
            </a:r>
            <a:endParaRPr sz="3600" dirty="0">
              <a:sym typeface="+mn-ea"/>
            </a:endParaRPr>
          </a:p>
        </p:txBody>
      </p:sp>
      <p:pic>
        <p:nvPicPr>
          <p:cNvPr id="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4635" y="3262630"/>
            <a:ext cx="4789805" cy="5422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3933" y="4106863"/>
            <a:ext cx="3876675" cy="229552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3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643245" cy="4759325"/>
          </a:xfrm>
        </p:spPr>
        <p:txBody>
          <a:bodyPr/>
          <a:p>
            <a:r>
              <a:rPr lang="en-US" altLang="zh-CN" dirty="0" smtClean="0">
                <a:sym typeface="+mn-ea"/>
              </a:rPr>
              <a:t>7.</a:t>
            </a:r>
            <a:r>
              <a:rPr lang="zh-CN" altLang="en-US" dirty="0" smtClean="0">
                <a:sym typeface="+mn-ea"/>
              </a:rPr>
              <a:t>按“C”键进入摄像机视角</a:t>
            </a:r>
            <a:endParaRPr lang="zh-CN" altLang="en-US" dirty="0" smtClean="0">
              <a:sym typeface="+mn-ea"/>
            </a:endParaRPr>
          </a:p>
        </p:txBody>
      </p:sp>
      <p:pic>
        <p:nvPicPr>
          <p:cNvPr id="80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805" y="2409190"/>
            <a:ext cx="6033770" cy="367474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内容占位符 2"/>
          <p:cNvSpPr>
            <a:spLocks noGrp="1"/>
          </p:cNvSpPr>
          <p:nvPr/>
        </p:nvSpPr>
        <p:spPr>
          <a:xfrm>
            <a:off x="6447790" y="1475105"/>
            <a:ext cx="564324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ym typeface="+mn-ea"/>
              </a:rPr>
              <a:t>8.冻结模型</a:t>
            </a:r>
            <a:endParaRPr lang="en-US" dirty="0" smtClean="0">
              <a:sym typeface="+mn-ea"/>
            </a:endParaRPr>
          </a:p>
        </p:txBody>
      </p:sp>
      <p:pic>
        <p:nvPicPr>
          <p:cNvPr id="81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0065" y="2094865"/>
            <a:ext cx="3515995" cy="448881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任务4 设置动画与渲染</a:t>
            </a:r>
            <a:endParaRPr lang="zh-CN" altLang="en-US" dirty="0" smtClean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dirty="0">
                <a:sym typeface="+mn-ea"/>
              </a:rPr>
              <a:t>本任务通过粒子动画、摄像机动画、灯光动画的设置，学习和回顾动画创建过程</a:t>
            </a:r>
            <a:endParaRPr lang="zh-CN" altLang="en-US" dirty="0"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 smtClean="0">
                <a:sym typeface="+mn-ea"/>
              </a:rPr>
              <a:t>必备知识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3893185" cy="4759325"/>
          </a:xfrm>
        </p:spPr>
        <p:txBody>
          <a:bodyPr/>
          <a:p>
            <a:r>
              <a:rPr lang="en-US" altLang="zh-CN" dirty="0" smtClean="0">
                <a:sym typeface="+mn-ea"/>
              </a:rPr>
              <a:t>1.</a:t>
            </a:r>
            <a:r>
              <a:rPr lang="zh-CN" altLang="en-US" dirty="0" smtClean="0">
                <a:sym typeface="+mn-ea"/>
              </a:rPr>
              <a:t>灯光初始状态设置</a:t>
            </a:r>
            <a:endParaRPr lang="zh-CN" altLang="en-US" dirty="0" smtClean="0">
              <a:sym typeface="+mn-ea"/>
            </a:endParaRPr>
          </a:p>
        </p:txBody>
      </p:sp>
      <p:pic>
        <p:nvPicPr>
          <p:cNvPr id="8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175" y="2212340"/>
            <a:ext cx="2443480" cy="3315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3655" y="2212975"/>
            <a:ext cx="2385695" cy="331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9350" y="2212975"/>
            <a:ext cx="2705735" cy="33147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内容占位符 2"/>
          <p:cNvSpPr>
            <a:spLocks noGrp="1"/>
          </p:cNvSpPr>
          <p:nvPr/>
        </p:nvSpPr>
        <p:spPr>
          <a:xfrm>
            <a:off x="7986395" y="1490980"/>
            <a:ext cx="389318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4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4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4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4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4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ym typeface="+mn-ea"/>
              </a:rPr>
              <a:t>2.</a:t>
            </a:r>
            <a:r>
              <a:rPr dirty="0" smtClean="0">
                <a:sym typeface="+mn-ea"/>
              </a:rPr>
              <a:t>创建文字</a:t>
            </a:r>
            <a:endParaRPr dirty="0" smtClean="0">
              <a:sym typeface="+mn-ea"/>
            </a:endParaRPr>
          </a:p>
        </p:txBody>
      </p:sp>
      <p:pic>
        <p:nvPicPr>
          <p:cNvPr id="86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90180" y="2212340"/>
            <a:ext cx="4271645" cy="331470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6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必备知识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7000240" cy="4759325"/>
          </a:xfrm>
        </p:spPr>
        <p:txBody>
          <a:bodyPr>
            <a:normAutofit lnSpcReduction="20000"/>
          </a:bodyPr>
          <a:p>
            <a:r>
              <a:rPr lang="en-US" dirty="0" smtClean="0">
                <a:sym typeface="+mn-ea"/>
              </a:rPr>
              <a:t>3.</a:t>
            </a:r>
            <a:r>
              <a:rPr dirty="0" smtClean="0">
                <a:sym typeface="+mn-ea"/>
              </a:rPr>
              <a:t>辅助光的设置</a:t>
            </a:r>
            <a:r>
              <a:rPr lang="zh-CN" dirty="0" smtClean="0">
                <a:sym typeface="+mn-ea"/>
              </a:rPr>
              <a:t>，创建一盏泛光灯</a:t>
            </a:r>
            <a:endParaRPr lang="zh-CN" altLang="en-US"/>
          </a:p>
        </p:txBody>
      </p:sp>
      <p:pic>
        <p:nvPicPr>
          <p:cNvPr id="100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345" y="2089468"/>
            <a:ext cx="1865630" cy="30435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955" y="2089785"/>
            <a:ext cx="4646295" cy="304419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内容占位符 2"/>
          <p:cNvSpPr>
            <a:spLocks noGrp="1"/>
          </p:cNvSpPr>
          <p:nvPr/>
        </p:nvSpPr>
        <p:spPr>
          <a:xfrm>
            <a:off x="6792595" y="1399540"/>
            <a:ext cx="5207000" cy="4759325"/>
          </a:xfrm>
          <a:prstGeom prst="rect">
            <a:avLst/>
          </a:prstGeom>
        </p:spPr>
        <p:txBody>
          <a:bodyPr vert="horz" lIns="90000" tIns="46800" rIns="90000" bIns="46800" rtlCol="0">
            <a:normAutofit lnSpcReduction="20000"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3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3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3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3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3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ym typeface="+mn-ea"/>
              </a:rPr>
              <a:t>4.</a:t>
            </a:r>
            <a:r>
              <a:rPr dirty="0" smtClean="0">
                <a:sym typeface="+mn-ea"/>
              </a:rPr>
              <a:t>粒子流源与空间扭曲</a:t>
            </a:r>
            <a:endParaRPr dirty="0" smtClean="0">
              <a:sym typeface="+mn-ea"/>
            </a:endParaRPr>
          </a:p>
        </p:txBody>
      </p:sp>
      <p:pic>
        <p:nvPicPr>
          <p:cNvPr id="87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0580" y="1822450"/>
            <a:ext cx="4461510" cy="203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05980" y="4062730"/>
            <a:ext cx="4436745" cy="260032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6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必备知识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7000240" cy="4759325"/>
          </a:xfrm>
        </p:spPr>
        <p:txBody>
          <a:bodyPr>
            <a:normAutofit lnSpcReduction="20000"/>
          </a:bodyPr>
          <a:p>
            <a:r>
              <a:rPr lang="en-US" dirty="0" smtClean="0">
                <a:sym typeface="+mn-ea"/>
              </a:rPr>
              <a:t>5.</a:t>
            </a:r>
            <a:r>
              <a:rPr dirty="0" smtClean="0">
                <a:sym typeface="+mn-ea"/>
              </a:rPr>
              <a:t>事件删除与添加</a:t>
            </a:r>
            <a:endParaRPr dirty="0" smtClean="0"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6792595" y="1399540"/>
            <a:ext cx="5207000" cy="4759325"/>
          </a:xfrm>
          <a:prstGeom prst="rect">
            <a:avLst/>
          </a:prstGeom>
        </p:spPr>
        <p:txBody>
          <a:bodyPr vert="horz" lIns="90000" tIns="46800" rIns="90000" bIns="46800" rtlCol="0">
            <a:normAutofit lnSpcReduction="20000"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ym typeface="+mn-ea"/>
              </a:rPr>
              <a:t>6.事件参数设置</a:t>
            </a:r>
            <a:endParaRPr lang="en-US" dirty="0" smtClean="0">
              <a:sym typeface="+mn-ea"/>
            </a:endParaRPr>
          </a:p>
        </p:txBody>
      </p:sp>
      <p:pic>
        <p:nvPicPr>
          <p:cNvPr id="90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00" y="2140903"/>
            <a:ext cx="2647950" cy="3457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955" y="2262505"/>
            <a:ext cx="2546985" cy="35248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5430" y="2262505"/>
            <a:ext cx="2551430" cy="3524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66860" y="2279650"/>
            <a:ext cx="2502535" cy="350774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6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必备知识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7000240" cy="4759325"/>
          </a:xfrm>
        </p:spPr>
        <p:txBody>
          <a:bodyPr>
            <a:normAutofit lnSpcReduction="20000"/>
          </a:bodyPr>
          <a:p>
            <a:r>
              <a:rPr lang="en-US" dirty="0" smtClean="0">
                <a:sym typeface="+mn-ea"/>
              </a:rPr>
              <a:t>7.</a:t>
            </a:r>
            <a:r>
              <a:rPr dirty="0" smtClean="0">
                <a:sym typeface="+mn-ea"/>
              </a:rPr>
              <a:t>对象绑定空间扭曲</a:t>
            </a:r>
            <a:endParaRPr dirty="0" smtClean="0"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6792595" y="1399540"/>
            <a:ext cx="5207000" cy="4759325"/>
          </a:xfrm>
          <a:prstGeom prst="rect">
            <a:avLst/>
          </a:prstGeom>
        </p:spPr>
        <p:txBody>
          <a:bodyPr vert="horz" lIns="90000" tIns="46800" rIns="90000" bIns="46800" rtlCol="0">
            <a:normAutofit lnSpcReduction="20000"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ym typeface="+mn-ea"/>
              </a:rPr>
              <a:t>8.材质与事件绑定</a:t>
            </a:r>
            <a:endParaRPr lang="en-US" dirty="0" smtClean="0">
              <a:sym typeface="+mn-ea"/>
            </a:endParaRPr>
          </a:p>
        </p:txBody>
      </p:sp>
      <p:pic>
        <p:nvPicPr>
          <p:cNvPr id="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" y="2406650"/>
            <a:ext cx="2125980" cy="33801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7440" y="2406650"/>
            <a:ext cx="2287905" cy="3380105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9205" y="2247900"/>
            <a:ext cx="4131310" cy="3539490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05290" y="2247900"/>
            <a:ext cx="2635885" cy="353949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6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必备知识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7000240" cy="4759325"/>
          </a:xfrm>
        </p:spPr>
        <p:txBody>
          <a:bodyPr>
            <a:normAutofit lnSpcReduction="20000"/>
          </a:bodyPr>
          <a:p>
            <a:r>
              <a:rPr lang="en-US" dirty="0" smtClean="0">
                <a:sym typeface="+mn-ea"/>
              </a:rPr>
              <a:t>9.</a:t>
            </a:r>
            <a:r>
              <a:rPr dirty="0" smtClean="0">
                <a:sym typeface="+mn-ea"/>
              </a:rPr>
              <a:t>文本可见性设置</a:t>
            </a:r>
            <a:endParaRPr dirty="0" smtClean="0"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6792595" y="1399540"/>
            <a:ext cx="5207000" cy="4759325"/>
          </a:xfrm>
          <a:prstGeom prst="rect">
            <a:avLst/>
          </a:prstGeom>
        </p:spPr>
        <p:txBody>
          <a:bodyPr vert="horz" lIns="90000" tIns="46800" rIns="90000" bIns="46800" rtlCol="0">
            <a:normAutofit lnSpcReduction="20000"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ym typeface="+mn-ea"/>
              </a:rPr>
              <a:t>10.背光源帧参数设置</a:t>
            </a:r>
            <a:endParaRPr lang="en-US" dirty="0" smtClean="0">
              <a:sym typeface="+mn-ea"/>
            </a:endParaRPr>
          </a:p>
        </p:txBody>
      </p:sp>
      <p:pic>
        <p:nvPicPr>
          <p:cNvPr id="105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000885"/>
            <a:ext cx="3963035" cy="2247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4248150"/>
            <a:ext cx="3962400" cy="250126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7755" y="1997075"/>
            <a:ext cx="2396490" cy="2863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94245" y="1997075"/>
            <a:ext cx="2472055" cy="2863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66300" y="2000885"/>
            <a:ext cx="2365375" cy="286004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7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必备知识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174615" cy="4759325"/>
          </a:xfrm>
        </p:spPr>
        <p:txBody>
          <a:bodyPr>
            <a:normAutofit lnSpcReduction="20000"/>
          </a:bodyPr>
          <a:p>
            <a:r>
              <a:rPr lang="en-US" dirty="0" smtClean="0">
                <a:sym typeface="+mn-ea"/>
              </a:rPr>
              <a:t>11</a:t>
            </a:r>
            <a:r>
              <a:rPr dirty="0" smtClean="0">
                <a:sym typeface="+mn-ea"/>
              </a:rPr>
              <a:t>用同样的方法，选择“侧光源”在时间轴上第0帧设置光的强度为0，第60帧强度为0，第90帧强度为0.3。</a:t>
            </a:r>
            <a:endParaRPr dirty="0" smtClean="0">
              <a:sym typeface="+mn-ea"/>
            </a:endParaRPr>
          </a:p>
          <a:p>
            <a:r>
              <a:rPr lang="en-US" dirty="0" smtClean="0">
                <a:sym typeface="+mn-ea"/>
              </a:rPr>
              <a:t>12</a:t>
            </a:r>
            <a:r>
              <a:rPr lang="zh-CN" altLang="en-US" dirty="0" smtClean="0">
                <a:sym typeface="+mn-ea"/>
              </a:rPr>
              <a:t>，</a:t>
            </a:r>
            <a:r>
              <a:rPr dirty="0" smtClean="0">
                <a:sym typeface="+mn-ea"/>
              </a:rPr>
              <a:t>聚光灯目标关键帧位置</a:t>
            </a:r>
            <a:endParaRPr dirty="0" smtClean="0"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6792595" y="1399540"/>
            <a:ext cx="5207000" cy="4759325"/>
          </a:xfrm>
          <a:prstGeom prst="rect">
            <a:avLst/>
          </a:prstGeom>
        </p:spPr>
        <p:txBody>
          <a:bodyPr vert="horz" lIns="90000" tIns="46800" rIns="90000" bIns="46800" rtlCol="0">
            <a:normAutofit lnSpcReduction="20000"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ym typeface="+mn-ea"/>
              </a:rPr>
              <a:t>13聚光灯关键点参数设置</a:t>
            </a:r>
            <a:endParaRPr lang="en-US" dirty="0" smtClean="0">
              <a:sym typeface="+mn-ea"/>
            </a:endParaRPr>
          </a:p>
        </p:txBody>
      </p:sp>
      <p:pic>
        <p:nvPicPr>
          <p:cNvPr id="107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145" y="3290253"/>
            <a:ext cx="1761490" cy="13633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4155" y="3290570"/>
            <a:ext cx="1684020" cy="13385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4338" y="4889500"/>
            <a:ext cx="1670685" cy="13601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3935" y="2336800"/>
            <a:ext cx="1714500" cy="306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95273" y="2346008"/>
            <a:ext cx="1717675" cy="3057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图片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10420" y="2346008"/>
            <a:ext cx="1771650" cy="303847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8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必备知识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174615" cy="4759325"/>
          </a:xfrm>
        </p:spPr>
        <p:txBody>
          <a:bodyPr>
            <a:normAutofit lnSpcReduction="20000"/>
          </a:bodyPr>
          <a:p>
            <a:r>
              <a:rPr lang="en-US" dirty="0" smtClean="0">
                <a:sym typeface="+mn-ea"/>
              </a:rPr>
              <a:t>14.</a:t>
            </a:r>
            <a:r>
              <a:rPr dirty="0" smtClean="0">
                <a:sym typeface="+mn-ea"/>
              </a:rPr>
              <a:t>摄像机位置调整</a:t>
            </a:r>
            <a:endParaRPr dirty="0" smtClean="0"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5275580" y="1338580"/>
            <a:ext cx="6654800" cy="4759325"/>
          </a:xfrm>
          <a:prstGeom prst="rect">
            <a:avLst/>
          </a:prstGeom>
        </p:spPr>
        <p:txBody>
          <a:bodyPr vert="horz" lIns="90000" tIns="46800" rIns="90000" bIns="46800" rtlCol="0">
            <a:normAutofit lnSpcReduction="20000"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ym typeface="+mn-ea"/>
              </a:rPr>
              <a:t>15.按“Ctrl”键选择“托盘1”和“金色具模”，执行“组”菜单下的“组”命令，选择这个组对象，在第0帧和500帧设置关键帧，将时间滑块移动到570帧，使用旋转工具使组沿Z轴旋转360度，设置关键点。</a:t>
            </a:r>
            <a:endParaRPr lang="en-US" dirty="0" smtClean="0">
              <a:sym typeface="+mn-ea"/>
            </a:endParaRPr>
          </a:p>
          <a:p>
            <a:r>
              <a:rPr lang="en-US" dirty="0" smtClean="0">
                <a:sym typeface="+mn-ea"/>
              </a:rPr>
              <a:t>16.执行“渲染”菜单下的“渲染设置”命令，时间输出选择0到600，渲染输出选择文件，设置文件保存位置和格式(.avi)后确定，如图7-64所示，单击“渲染”按钮进行渲染输出。</a:t>
            </a:r>
            <a:endParaRPr lang="en-US" dirty="0" smtClean="0">
              <a:sym typeface="+mn-ea"/>
            </a:endParaRPr>
          </a:p>
        </p:txBody>
      </p:sp>
      <p:pic>
        <p:nvPicPr>
          <p:cNvPr id="115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333" y="2336483"/>
            <a:ext cx="4429125" cy="3400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4258" y="4228783"/>
            <a:ext cx="2648585" cy="25342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图片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790" y="4257675"/>
            <a:ext cx="2503170" cy="250571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5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必备知识</a:t>
            </a:r>
            <a:endParaRPr lang="zh-CN" altLang="zh-CN"/>
          </a:p>
        </p:txBody>
      </p:sp>
      <p:sp>
        <p:nvSpPr>
          <p:cNvPr id="4" name="内容占位符 3"/>
          <p:cNvSpPr/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dirty="0" smtClean="0">
                <a:sym typeface="+mn-ea"/>
              </a:rPr>
              <a:t>3.UVW</a:t>
            </a:r>
            <a:r>
              <a:rPr lang="zh-CN" altLang="en-US" dirty="0" smtClean="0">
                <a:sym typeface="+mn-ea"/>
              </a:rPr>
              <a:t>展开修改器</a:t>
            </a:r>
            <a:r>
              <a:rPr lang="en-US" altLang="zh-CN" dirty="0" smtClean="0">
                <a:sym typeface="+mn-ea"/>
              </a:rPr>
              <a:t>.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>
                <a:sym typeface="+mn-ea"/>
              </a:rPr>
              <a:t> </a:t>
            </a:r>
            <a:r>
              <a:rPr lang="en-US" altLang="zh-CN" dirty="0" smtClean="0">
                <a:sym typeface="+mn-ea"/>
              </a:rPr>
              <a:t>       </a:t>
            </a:r>
            <a:r>
              <a:rPr lang="zh-CN" altLang="en-US" dirty="0" smtClean="0">
                <a:sym typeface="+mn-ea"/>
              </a:rPr>
              <a:t>为了让贴图准确的贴在复杂的模型上，只用</a:t>
            </a:r>
            <a:r>
              <a:rPr lang="en-US" altLang="zh-CN" dirty="0" smtClean="0">
                <a:sym typeface="+mn-ea"/>
              </a:rPr>
              <a:t>UVW</a:t>
            </a:r>
            <a:r>
              <a:rPr lang="zh-CN" altLang="en-US" dirty="0" smtClean="0">
                <a:sym typeface="+mn-ea"/>
              </a:rPr>
              <a:t>贴图是不能使贴图能够正确的贴在模型</a:t>
            </a:r>
            <a:r>
              <a:rPr lang="en-US" altLang="zh-CN" dirty="0" smtClean="0">
                <a:sym typeface="+mn-ea"/>
              </a:rPr>
              <a:t>_</a:t>
            </a:r>
            <a:r>
              <a:rPr lang="zh-CN" altLang="en-US" dirty="0" smtClean="0">
                <a:sym typeface="+mn-ea"/>
              </a:rPr>
              <a:t>上的，这时候就用到</a:t>
            </a:r>
            <a:r>
              <a:rPr lang="en-US" altLang="zh-CN" dirty="0" smtClean="0">
                <a:sym typeface="+mn-ea"/>
              </a:rPr>
              <a:t>UVW</a:t>
            </a:r>
            <a:r>
              <a:rPr lang="zh-CN" altLang="en-US" dirty="0" smtClean="0">
                <a:sym typeface="+mn-ea"/>
              </a:rPr>
              <a:t>展开，它可以把模型平摊展开来，或者分块，可以配合棋盘格贴图赋予模型进行调整，直到达到想要的效果，</a:t>
            </a:r>
            <a:r>
              <a:rPr lang="en-US" altLang="zh-CN" dirty="0" smtClean="0">
                <a:sym typeface="+mn-ea"/>
              </a:rPr>
              <a:t>UVW</a:t>
            </a:r>
            <a:r>
              <a:rPr lang="zh-CN" altLang="en-US" dirty="0" smtClean="0">
                <a:sym typeface="+mn-ea"/>
              </a:rPr>
              <a:t>展开是一一个比较复杂的展</a:t>
            </a:r>
            <a:r>
              <a:rPr lang="en-US" altLang="zh-CN" dirty="0" smtClean="0">
                <a:sym typeface="+mn-ea"/>
              </a:rPr>
              <a:t>UV</a:t>
            </a:r>
            <a:r>
              <a:rPr lang="zh-CN" altLang="en-US" dirty="0" smtClean="0">
                <a:sym typeface="+mn-ea"/>
              </a:rPr>
              <a:t>工具，也是在做任何高质量贴图必须用到的一一个工具。它可以配合插件输出比较高质量的贴图坐标，便于你绘制出更高质量的贴图。</a:t>
            </a:r>
            <a:endParaRPr lang="zh-CN" altLang="en-US" dirty="0"/>
          </a:p>
          <a:p>
            <a:pPr marL="0" indent="0">
              <a:buNone/>
            </a:pP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3877310" cy="4759325"/>
          </a:xfrm>
        </p:spPr>
        <p:txBody>
          <a:bodyPr/>
          <a:p>
            <a:r>
              <a:rPr dirty="0">
                <a:sym typeface="+mn-ea"/>
              </a:rPr>
              <a:t>一、创建面具模型</a:t>
            </a:r>
            <a:endParaRPr dirty="0">
              <a:sym typeface="+mn-ea"/>
            </a:endParaRPr>
          </a:p>
          <a:p>
            <a:r>
              <a:rPr lang="zh-CN" altLang="en-US" dirty="0" smtClean="0">
                <a:sym typeface="+mn-ea"/>
              </a:rPr>
              <a:t>3.再次在前视图创建一个平面，长宽分段均为1，将平面转换为可编辑多边形，按“Alt+X”将平面设置为半透明状态，按数字“1”键选择定点，用移动工具调整平面大小和位置</a:t>
            </a:r>
            <a:endParaRPr lang="zh-CN" altLang="en-US" dirty="0" smtClean="0">
              <a:sym typeface="+mn-ea"/>
            </a:endParaRPr>
          </a:p>
          <a:p>
            <a:r>
              <a:rPr lang="zh-CN" altLang="en-US" dirty="0" smtClean="0">
                <a:sym typeface="+mn-ea"/>
              </a:rPr>
              <a:t>4.按数字“2”键选定边，用鼠标拖选两条边，按“Ctrl+Shift+E”创建一条线，调整线的位置</a:t>
            </a:r>
            <a:endParaRPr lang="zh-CN" altLang="en-US" dirty="0" smtClean="0">
              <a:sym typeface="+mn-ea"/>
            </a:endParaRPr>
          </a:p>
        </p:txBody>
      </p:sp>
      <p:pic>
        <p:nvPicPr>
          <p:cNvPr id="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7085" y="2071370"/>
            <a:ext cx="2420620" cy="3597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9150" y="2071370"/>
            <a:ext cx="2174240" cy="359791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4835" y="2071370"/>
            <a:ext cx="2354580" cy="359727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项目总结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dirty="0">
                <a:sym typeface="+mn-ea"/>
              </a:rPr>
              <a:t>本项目通过展示三星堆面具的动画制作过程，将模型创建、材质制作、场景布光、动画设计等知识进行了综合的演练，通过制作过程读者可以发挥自己的想象力，设计出展示我国经典历史文化的优秀作品。</a:t>
            </a:r>
            <a:endParaRPr dirty="0"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972175" cy="4759325"/>
          </a:xfrm>
        </p:spPr>
        <p:txBody>
          <a:bodyPr/>
          <a:p>
            <a:r>
              <a:rPr dirty="0">
                <a:sym typeface="+mn-ea"/>
              </a:rPr>
              <a:t>一、创建面具模型</a:t>
            </a:r>
            <a:endParaRPr dirty="0">
              <a:sym typeface="+mn-ea"/>
            </a:endParaRPr>
          </a:p>
          <a:p>
            <a:r>
              <a:rPr lang="en-US" altLang="zh-CN" dirty="0" smtClean="0">
                <a:sym typeface="+mn-ea"/>
              </a:rPr>
              <a:t>5.添加线并挤出</a:t>
            </a:r>
            <a:endParaRPr lang="en-US" altLang="zh-CN" dirty="0" smtClean="0">
              <a:sym typeface="+mn-ea"/>
            </a:endParaRPr>
          </a:p>
        </p:txBody>
      </p:sp>
      <p:pic>
        <p:nvPicPr>
          <p:cNvPr id="8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2604135"/>
            <a:ext cx="2626360" cy="318262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115" y="2604135"/>
            <a:ext cx="2563495" cy="318262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内容占位符 2"/>
          <p:cNvSpPr>
            <a:spLocks noGrp="1"/>
          </p:cNvSpPr>
          <p:nvPr/>
        </p:nvSpPr>
        <p:spPr>
          <a:xfrm>
            <a:off x="5995035" y="1640840"/>
            <a:ext cx="597217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3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3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3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3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3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>
                <a:sym typeface="+mn-ea"/>
              </a:rPr>
              <a:t>6.顶点切角</a:t>
            </a:r>
            <a:endParaRPr lang="en-US" altLang="zh-CN" dirty="0" smtClean="0">
              <a:sym typeface="+mn-ea"/>
            </a:endParaRPr>
          </a:p>
        </p:txBody>
      </p:sp>
      <p:pic>
        <p:nvPicPr>
          <p:cNvPr id="10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1153" y="2570798"/>
            <a:ext cx="2139315" cy="1715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20798" y="2570798"/>
            <a:ext cx="1377315" cy="1704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47008" y="2570798"/>
            <a:ext cx="1619885" cy="175323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7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972175" cy="4759325"/>
          </a:xfrm>
        </p:spPr>
        <p:txBody>
          <a:bodyPr/>
          <a:p>
            <a:r>
              <a:rPr lang="en-US" altLang="zh-CN" dirty="0" smtClean="0">
                <a:sym typeface="+mn-ea"/>
              </a:rPr>
              <a:t>7.继续添加线、挤出线段，调整布线位置</a:t>
            </a:r>
            <a:endParaRPr lang="en-US" altLang="zh-CN" dirty="0" smtClean="0">
              <a:sym typeface="+mn-ea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5995035" y="1640840"/>
            <a:ext cx="597217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>
                <a:sym typeface="+mn-ea"/>
              </a:rPr>
              <a:t>8.切割线段</a:t>
            </a:r>
            <a:endParaRPr lang="en-US" altLang="zh-CN" dirty="0" smtClean="0">
              <a:sym typeface="+mn-ea"/>
            </a:endParaRPr>
          </a:p>
        </p:txBody>
      </p:sp>
      <p:pic>
        <p:nvPicPr>
          <p:cNvPr id="18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9020" y="2169478"/>
            <a:ext cx="3067050" cy="3400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8300" y="2475865"/>
            <a:ext cx="2684145" cy="3251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8825" y="2418080"/>
            <a:ext cx="2602865" cy="332105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5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972175" cy="4759325"/>
          </a:xfrm>
        </p:spPr>
        <p:txBody>
          <a:bodyPr/>
          <a:p>
            <a:r>
              <a:rPr lang="en-US" altLang="zh-CN" dirty="0" smtClean="0">
                <a:sym typeface="+mn-ea"/>
              </a:rPr>
              <a:t>9.焊接顶点</a:t>
            </a:r>
            <a:endParaRPr lang="en-US" altLang="zh-CN" dirty="0" smtClean="0">
              <a:sym typeface="+mn-ea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5995035" y="1640840"/>
            <a:ext cx="597217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>
                <a:sym typeface="+mn-ea"/>
              </a:rPr>
              <a:t>10.</a:t>
            </a:r>
            <a:r>
              <a:rPr lang="zh-CN" altLang="zh-CN" dirty="0" smtClean="0">
                <a:sym typeface="+mn-ea"/>
              </a:rPr>
              <a:t>继续</a:t>
            </a:r>
            <a:r>
              <a:rPr lang="en-US" altLang="zh-CN" dirty="0" smtClean="0">
                <a:sym typeface="+mn-ea"/>
              </a:rPr>
              <a:t>添加切割线</a:t>
            </a:r>
            <a:endParaRPr lang="en-US" altLang="zh-CN" dirty="0" smtClean="0">
              <a:sym typeface="+mn-ea"/>
            </a:endParaRPr>
          </a:p>
        </p:txBody>
      </p:sp>
      <p:pic>
        <p:nvPicPr>
          <p:cNvPr id="21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2809875"/>
            <a:ext cx="2825115" cy="2979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1465" y="2809875"/>
            <a:ext cx="3380740" cy="2979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0505" y="2489200"/>
            <a:ext cx="4897120" cy="391096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5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972175" cy="4759325"/>
          </a:xfrm>
        </p:spPr>
        <p:txBody>
          <a:bodyPr/>
          <a:p>
            <a:r>
              <a:rPr lang="en-US" altLang="zh-CN" dirty="0" smtClean="0">
                <a:sym typeface="+mn-ea"/>
              </a:rPr>
              <a:t>11.添加壳修改器</a:t>
            </a:r>
            <a:endParaRPr lang="en-US" altLang="zh-CN" dirty="0" smtClean="0">
              <a:sym typeface="+mn-ea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5995035" y="1640840"/>
            <a:ext cx="597217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>
                <a:sym typeface="+mn-ea"/>
              </a:rPr>
              <a:t>12.</a:t>
            </a:r>
            <a:r>
              <a:rPr altLang="zh-CN" dirty="0" smtClean="0">
                <a:sym typeface="+mn-ea"/>
              </a:rPr>
              <a:t>分离面并隐藏</a:t>
            </a:r>
            <a:endParaRPr altLang="zh-CN" dirty="0" smtClean="0">
              <a:sym typeface="+mn-ea"/>
            </a:endParaRPr>
          </a:p>
        </p:txBody>
      </p:sp>
      <p:pic>
        <p:nvPicPr>
          <p:cNvPr id="24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330" y="2057400"/>
            <a:ext cx="2779395" cy="41916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9775" y="2280285"/>
            <a:ext cx="5634355" cy="21316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图片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3035" y="4512945"/>
            <a:ext cx="2379980" cy="220345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5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972175" cy="4759325"/>
          </a:xfrm>
        </p:spPr>
        <p:txBody>
          <a:bodyPr/>
          <a:p>
            <a:r>
              <a:rPr lang="en-US" altLang="zh-CN" dirty="0" smtClean="0">
                <a:sym typeface="+mn-ea"/>
              </a:rPr>
              <a:t>13.添加线并整理顶点</a:t>
            </a:r>
            <a:endParaRPr lang="en-US" altLang="zh-CN" dirty="0" smtClean="0">
              <a:sym typeface="+mn-ea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5995035" y="1640840"/>
            <a:ext cx="597217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ym typeface="+mn-ea"/>
              </a:rPr>
              <a:t>14.</a:t>
            </a:r>
            <a:r>
              <a:rPr altLang="zh-CN" dirty="0" smtClean="0">
                <a:sym typeface="+mn-ea"/>
              </a:rPr>
              <a:t>切割眉毛轮廓</a:t>
            </a:r>
            <a:endParaRPr altLang="zh-CN" dirty="0" smtClean="0">
              <a:sym typeface="+mn-ea"/>
            </a:endParaRPr>
          </a:p>
        </p:txBody>
      </p:sp>
      <p:pic>
        <p:nvPicPr>
          <p:cNvPr id="29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120" y="2255520"/>
            <a:ext cx="4218305" cy="399478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0260" y="2255520"/>
            <a:ext cx="5029200" cy="385064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5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1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78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40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0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3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6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3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4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2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4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4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4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4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4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4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4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4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4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88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48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9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149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9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9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9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9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9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9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9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0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0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0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0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0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0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0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0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0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0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1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1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1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1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1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1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1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1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1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1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2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2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2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2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2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2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2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2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2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2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3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31.xml><?xml version="1.0" encoding="utf-8"?>
<p:tagLst xmlns:p="http://schemas.openxmlformats.org/presentationml/2006/main">
  <p:tag name="COMMONDATA" val="eyJoZGlkIjoiYWNkZGU5MTY5ZjJlNDU0OWZlYTA5ZDYzY2ZiZDM0NjYifQ=="/>
  <p:tag name="KSO_WPP_MARK_KEY" val="4496127a-81bd-40b6-9269-d3def5ddf773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8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7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3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4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9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4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58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5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20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7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4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7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8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8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0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8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8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8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68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8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9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9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30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9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9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9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9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9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40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41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42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43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44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45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46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47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48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49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2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51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1.xml><?xml version="1.0" encoding="utf-8"?>
<a:theme xmlns:a="http://schemas.openxmlformats.org/drawingml/2006/main" name="52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2.xml><?xml version="1.0" encoding="utf-8"?>
<a:theme xmlns:a="http://schemas.openxmlformats.org/drawingml/2006/main" name="53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3.xml><?xml version="1.0" encoding="utf-8"?>
<a:theme xmlns:a="http://schemas.openxmlformats.org/drawingml/2006/main" name="54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4.xml><?xml version="1.0" encoding="utf-8"?>
<a:theme xmlns:a="http://schemas.openxmlformats.org/drawingml/2006/main" name="55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3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4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5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6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7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38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39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2019</Words>
  <Application>WPS 演示</Application>
  <PresentationFormat>宽屏</PresentationFormat>
  <Paragraphs>238</Paragraphs>
  <Slides>40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24</vt:i4>
      </vt:variant>
      <vt:variant>
        <vt:lpstr>幻灯片标题</vt:lpstr>
      </vt:variant>
      <vt:variant>
        <vt:i4>40</vt:i4>
      </vt:variant>
    </vt:vector>
  </HeadingPairs>
  <TitlesOfParts>
    <vt:vector size="71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Office 主题​​</vt:lpstr>
      <vt:lpstr>32_Office 主题​​</vt:lpstr>
      <vt:lpstr>33_Office 主题​​</vt:lpstr>
      <vt:lpstr>34_Office 主题​​</vt:lpstr>
      <vt:lpstr>35_Office 主题​​</vt:lpstr>
      <vt:lpstr>36_Office 主题​​</vt:lpstr>
      <vt:lpstr>37_Office 主题​​</vt:lpstr>
      <vt:lpstr>38_Office 主题​​</vt:lpstr>
      <vt:lpstr>39_Office 主题​​</vt:lpstr>
      <vt:lpstr>40_Office 主题​​</vt:lpstr>
      <vt:lpstr>41_Office 主题​​</vt:lpstr>
      <vt:lpstr>42_Office 主题​​</vt:lpstr>
      <vt:lpstr>43_Office 主题​​</vt:lpstr>
      <vt:lpstr>44_Office 主题​​</vt:lpstr>
      <vt:lpstr>45_Office 主题​​</vt:lpstr>
      <vt:lpstr>46_Office 主题​​</vt:lpstr>
      <vt:lpstr>47_Office 主题​​</vt:lpstr>
      <vt:lpstr>48_Office 主题​​</vt:lpstr>
      <vt:lpstr>49_Office 主题​​</vt:lpstr>
      <vt:lpstr>51_Office 主题​​</vt:lpstr>
      <vt:lpstr>52_Office 主题​​</vt:lpstr>
      <vt:lpstr>53_Office 主题​​</vt:lpstr>
      <vt:lpstr>54_Office 主题​​</vt:lpstr>
      <vt:lpstr>55_Office 主题​​</vt:lpstr>
      <vt:lpstr>项目四  材质与贴图</vt:lpstr>
      <vt:lpstr>课堂学习目标</vt:lpstr>
      <vt:lpstr>任务一 苹果材 质制作</vt:lpstr>
      <vt:lpstr>任务实施</vt:lpstr>
      <vt:lpstr>任务实施</vt:lpstr>
      <vt:lpstr>任务实施</vt:lpstr>
      <vt:lpstr>任务实施</vt:lpstr>
      <vt:lpstr>任务实施</vt:lpstr>
      <vt:lpstr>任务实施</vt:lpstr>
      <vt:lpstr>任务实施</vt:lpstr>
      <vt:lpstr>任务实施</vt:lpstr>
      <vt:lpstr>任务实施</vt:lpstr>
      <vt:lpstr>任务实施</vt:lpstr>
      <vt:lpstr>任务实施</vt:lpstr>
      <vt:lpstr>任务实施</vt:lpstr>
      <vt:lpstr>任务实施</vt:lpstr>
      <vt:lpstr>任务实施</vt:lpstr>
      <vt:lpstr>任务实施</vt:lpstr>
      <vt:lpstr>任务实施</vt:lpstr>
      <vt:lpstr>任务实施</vt:lpstr>
      <vt:lpstr>任务实施</vt:lpstr>
      <vt:lpstr>任务实施</vt:lpstr>
      <vt:lpstr>任务实施</vt:lpstr>
      <vt:lpstr>任务实施</vt:lpstr>
      <vt:lpstr>任务实施</vt:lpstr>
      <vt:lpstr>任务实施</vt:lpstr>
      <vt:lpstr>任务实施</vt:lpstr>
      <vt:lpstr>任务实施</vt:lpstr>
      <vt:lpstr>任务实施</vt:lpstr>
      <vt:lpstr>任务实施</vt:lpstr>
      <vt:lpstr>任务实施</vt:lpstr>
      <vt:lpstr>必备知识</vt:lpstr>
      <vt:lpstr>必备知识</vt:lpstr>
      <vt:lpstr>必备知识</vt:lpstr>
      <vt:lpstr>必备知识</vt:lpstr>
      <vt:lpstr>必备知识</vt:lpstr>
      <vt:lpstr>必备知识</vt:lpstr>
      <vt:lpstr>必备知识</vt:lpstr>
      <vt:lpstr>必备知识</vt:lpstr>
      <vt:lpstr>项目总结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Administrator</dc:creator>
  <cp:lastModifiedBy>Administrator</cp:lastModifiedBy>
  <cp:revision>158</cp:revision>
  <dcterms:created xsi:type="dcterms:W3CDTF">2019-06-19T02:08:00Z</dcterms:created>
  <dcterms:modified xsi:type="dcterms:W3CDTF">2023-01-12T08:31:14Z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2052-11.1.0.12651</vt:lpwstr>
  </property>
  <property fmtid="{D5CDD505-2E9C-101B-9397-08002B2CF9AE}" pid="3" name="ICV">
    <vt:lpwstr>83721CA5F4FA41238747CA70C59D1CE7</vt:lpwstr>
  </property>
</Properties>
</file>