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  <p:sldMasterId id="2147483816" r:id="rId16"/>
    <p:sldMasterId id="2147483828" r:id="rId17"/>
    <p:sldMasterId id="2147483840" r:id="rId18"/>
    <p:sldMasterId id="2147483852" r:id="rId19"/>
    <p:sldMasterId id="2147483864" r:id="rId20"/>
    <p:sldMasterId id="2147483876" r:id="rId21"/>
    <p:sldMasterId id="2147483888" r:id="rId22"/>
    <p:sldMasterId id="2147483900" r:id="rId23"/>
    <p:sldMasterId id="2147483912" r:id="rId24"/>
    <p:sldMasterId id="2147483924" r:id="rId25"/>
    <p:sldMasterId id="2147483936" r:id="rId26"/>
    <p:sldMasterId id="2147483948" r:id="rId27"/>
    <p:sldMasterId id="2147483960" r:id="rId28"/>
    <p:sldMasterId id="2147483972" r:id="rId29"/>
    <p:sldMasterId id="2147483984" r:id="rId30"/>
    <p:sldMasterId id="2147483996" r:id="rId31"/>
    <p:sldMasterId id="2147484008" r:id="rId32"/>
    <p:sldMasterId id="2147484020" r:id="rId33"/>
    <p:sldMasterId id="2147484032" r:id="rId34"/>
  </p:sldMasterIdLst>
  <p:handoutMasterIdLst>
    <p:handoutMasterId r:id="rId83"/>
  </p:handoutMasterIdLst>
  <p:sldIdLst>
    <p:sldId id="256" r:id="rId35"/>
    <p:sldId id="257" r:id="rId36"/>
    <p:sldId id="258" r:id="rId37"/>
    <p:sldId id="259" r:id="rId38"/>
    <p:sldId id="260" r:id="rId39"/>
    <p:sldId id="262" r:id="rId40"/>
    <p:sldId id="261" r:id="rId41"/>
    <p:sldId id="269" r:id="rId42"/>
    <p:sldId id="270" r:id="rId43"/>
    <p:sldId id="318" r:id="rId44"/>
    <p:sldId id="319" r:id="rId45"/>
    <p:sldId id="320" r:id="rId46"/>
    <p:sldId id="272" r:id="rId47"/>
    <p:sldId id="271" r:id="rId48"/>
    <p:sldId id="273" r:id="rId49"/>
    <p:sldId id="274" r:id="rId50"/>
    <p:sldId id="321" r:id="rId51"/>
    <p:sldId id="322" r:id="rId52"/>
    <p:sldId id="323" r:id="rId53"/>
    <p:sldId id="324" r:id="rId54"/>
    <p:sldId id="325" r:id="rId55"/>
    <p:sldId id="326" r:id="rId56"/>
    <p:sldId id="327" r:id="rId57"/>
    <p:sldId id="328" r:id="rId58"/>
    <p:sldId id="275" r:id="rId59"/>
    <p:sldId id="329" r:id="rId60"/>
    <p:sldId id="330" r:id="rId61"/>
    <p:sldId id="331" r:id="rId62"/>
    <p:sldId id="332" r:id="rId63"/>
    <p:sldId id="333" r:id="rId64"/>
    <p:sldId id="334" r:id="rId65"/>
    <p:sldId id="335" r:id="rId66"/>
    <p:sldId id="336" r:id="rId67"/>
    <p:sldId id="337" r:id="rId68"/>
    <p:sldId id="276" r:id="rId69"/>
    <p:sldId id="277" r:id="rId70"/>
    <p:sldId id="278" r:id="rId71"/>
    <p:sldId id="279" r:id="rId72"/>
    <p:sldId id="280" r:id="rId73"/>
    <p:sldId id="281" r:id="rId74"/>
    <p:sldId id="282" r:id="rId75"/>
    <p:sldId id="283" r:id="rId76"/>
    <p:sldId id="284" r:id="rId77"/>
    <p:sldId id="285" r:id="rId78"/>
    <p:sldId id="286" r:id="rId79"/>
    <p:sldId id="338" r:id="rId80"/>
    <p:sldId id="287" r:id="rId81"/>
    <p:sldId id="316" r:id="rId82"/>
  </p:sldIdLst>
  <p:sldSz cx="12192000" cy="6858000"/>
  <p:notesSz cx="6858000" cy="9144000"/>
  <p:custDataLst>
    <p:tags r:id="rId8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7" Type="http://schemas.openxmlformats.org/officeDocument/2006/relationships/tags" Target="tags/tag2098.xml"/><Relationship Id="rId86" Type="http://schemas.openxmlformats.org/officeDocument/2006/relationships/tableStyles" Target="tableStyles.xml"/><Relationship Id="rId85" Type="http://schemas.openxmlformats.org/officeDocument/2006/relationships/viewProps" Target="viewProps.xml"/><Relationship Id="rId84" Type="http://schemas.openxmlformats.org/officeDocument/2006/relationships/presProps" Target="presProps.xml"/><Relationship Id="rId83" Type="http://schemas.openxmlformats.org/officeDocument/2006/relationships/handoutMaster" Target="handoutMasters/handoutMaster1.xml"/><Relationship Id="rId82" Type="http://schemas.openxmlformats.org/officeDocument/2006/relationships/slide" Target="slides/slide48.xml"/><Relationship Id="rId81" Type="http://schemas.openxmlformats.org/officeDocument/2006/relationships/slide" Target="slides/slide47.xml"/><Relationship Id="rId80" Type="http://schemas.openxmlformats.org/officeDocument/2006/relationships/slide" Target="slides/slide46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45.xml"/><Relationship Id="rId78" Type="http://schemas.openxmlformats.org/officeDocument/2006/relationships/slide" Target="slides/slide44.xml"/><Relationship Id="rId77" Type="http://schemas.openxmlformats.org/officeDocument/2006/relationships/slide" Target="slides/slide43.xml"/><Relationship Id="rId76" Type="http://schemas.openxmlformats.org/officeDocument/2006/relationships/slide" Target="slides/slide42.xml"/><Relationship Id="rId75" Type="http://schemas.openxmlformats.org/officeDocument/2006/relationships/slide" Target="slides/slide41.xml"/><Relationship Id="rId74" Type="http://schemas.openxmlformats.org/officeDocument/2006/relationships/slide" Target="slides/slide40.xml"/><Relationship Id="rId73" Type="http://schemas.openxmlformats.org/officeDocument/2006/relationships/slide" Target="slides/slide39.xml"/><Relationship Id="rId72" Type="http://schemas.openxmlformats.org/officeDocument/2006/relationships/slide" Target="slides/slide38.xml"/><Relationship Id="rId71" Type="http://schemas.openxmlformats.org/officeDocument/2006/relationships/slide" Target="slides/slide37.xml"/><Relationship Id="rId70" Type="http://schemas.openxmlformats.org/officeDocument/2006/relationships/slide" Target="slides/slide36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35.xml"/><Relationship Id="rId68" Type="http://schemas.openxmlformats.org/officeDocument/2006/relationships/slide" Target="slides/slide34.xml"/><Relationship Id="rId67" Type="http://schemas.openxmlformats.org/officeDocument/2006/relationships/slide" Target="slides/slide33.xml"/><Relationship Id="rId66" Type="http://schemas.openxmlformats.org/officeDocument/2006/relationships/slide" Target="slides/slide32.xml"/><Relationship Id="rId65" Type="http://schemas.openxmlformats.org/officeDocument/2006/relationships/slide" Target="slides/slide31.xml"/><Relationship Id="rId64" Type="http://schemas.openxmlformats.org/officeDocument/2006/relationships/slide" Target="slides/slide30.xml"/><Relationship Id="rId63" Type="http://schemas.openxmlformats.org/officeDocument/2006/relationships/slide" Target="slides/slide29.xml"/><Relationship Id="rId62" Type="http://schemas.openxmlformats.org/officeDocument/2006/relationships/slide" Target="slides/slide28.xml"/><Relationship Id="rId61" Type="http://schemas.openxmlformats.org/officeDocument/2006/relationships/slide" Target="slides/slide27.xml"/><Relationship Id="rId60" Type="http://schemas.openxmlformats.org/officeDocument/2006/relationships/slide" Target="slides/slide26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25.xml"/><Relationship Id="rId58" Type="http://schemas.openxmlformats.org/officeDocument/2006/relationships/slide" Target="slides/slide24.xml"/><Relationship Id="rId57" Type="http://schemas.openxmlformats.org/officeDocument/2006/relationships/slide" Target="slides/slide23.xml"/><Relationship Id="rId56" Type="http://schemas.openxmlformats.org/officeDocument/2006/relationships/slide" Target="slides/slide22.xml"/><Relationship Id="rId55" Type="http://schemas.openxmlformats.org/officeDocument/2006/relationships/slide" Target="slides/slide21.xml"/><Relationship Id="rId54" Type="http://schemas.openxmlformats.org/officeDocument/2006/relationships/slide" Target="slides/slide20.xml"/><Relationship Id="rId53" Type="http://schemas.openxmlformats.org/officeDocument/2006/relationships/slide" Target="slides/slide19.xml"/><Relationship Id="rId52" Type="http://schemas.openxmlformats.org/officeDocument/2006/relationships/slide" Target="slides/slide18.xml"/><Relationship Id="rId51" Type="http://schemas.openxmlformats.org/officeDocument/2006/relationships/slide" Target="slides/slide17.xml"/><Relationship Id="rId50" Type="http://schemas.openxmlformats.org/officeDocument/2006/relationships/slide" Target="slides/slide16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15.xml"/><Relationship Id="rId48" Type="http://schemas.openxmlformats.org/officeDocument/2006/relationships/slide" Target="slides/slide14.xml"/><Relationship Id="rId47" Type="http://schemas.openxmlformats.org/officeDocument/2006/relationships/slide" Target="slides/slide13.xml"/><Relationship Id="rId46" Type="http://schemas.openxmlformats.org/officeDocument/2006/relationships/slide" Target="slides/slide12.xml"/><Relationship Id="rId45" Type="http://schemas.openxmlformats.org/officeDocument/2006/relationships/slide" Target="slides/slide11.xml"/><Relationship Id="rId44" Type="http://schemas.openxmlformats.org/officeDocument/2006/relationships/slide" Target="slides/slide10.xml"/><Relationship Id="rId43" Type="http://schemas.openxmlformats.org/officeDocument/2006/relationships/slide" Target="slides/slide9.xml"/><Relationship Id="rId42" Type="http://schemas.openxmlformats.org/officeDocument/2006/relationships/slide" Target="slides/slide8.xml"/><Relationship Id="rId41" Type="http://schemas.openxmlformats.org/officeDocument/2006/relationships/slide" Target="slides/slide7.xml"/><Relationship Id="rId40" Type="http://schemas.openxmlformats.org/officeDocument/2006/relationships/slide" Target="slides/slide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5.xml"/><Relationship Id="rId38" Type="http://schemas.openxmlformats.org/officeDocument/2006/relationships/slide" Target="slides/slide4.xml"/><Relationship Id="rId37" Type="http://schemas.openxmlformats.org/officeDocument/2006/relationships/slide" Target="slides/slide3.xml"/><Relationship Id="rId36" Type="http://schemas.openxmlformats.org/officeDocument/2006/relationships/slide" Target="slides/slide2.xml"/><Relationship Id="rId35" Type="http://schemas.openxmlformats.org/officeDocument/2006/relationships/slide" Target="slides/slide1.xml"/><Relationship Id="rId34" Type="http://schemas.openxmlformats.org/officeDocument/2006/relationships/slideMaster" Target="slideMasters/slideMaster33.xml"/><Relationship Id="rId33" Type="http://schemas.openxmlformats.org/officeDocument/2006/relationships/slideMaster" Target="slideMasters/slideMaster32.xml"/><Relationship Id="rId32" Type="http://schemas.openxmlformats.org/officeDocument/2006/relationships/slideMaster" Target="slideMasters/slideMaster31.xml"/><Relationship Id="rId31" Type="http://schemas.openxmlformats.org/officeDocument/2006/relationships/slideMaster" Target="slideMasters/slideMaster30.xml"/><Relationship Id="rId30" Type="http://schemas.openxmlformats.org/officeDocument/2006/relationships/slideMaster" Target="slideMasters/slideMaster29.xml"/><Relationship Id="rId3" Type="http://schemas.openxmlformats.org/officeDocument/2006/relationships/slideMaster" Target="slideMasters/slideMaster2.xml"/><Relationship Id="rId29" Type="http://schemas.openxmlformats.org/officeDocument/2006/relationships/slideMaster" Target="slideMasters/slideMaster28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tags" Target="../tags/tag568.xml"/><Relationship Id="rId7" Type="http://schemas.openxmlformats.org/officeDocument/2006/relationships/tags" Target="../tags/tag567.xml"/><Relationship Id="rId6" Type="http://schemas.openxmlformats.org/officeDocument/2006/relationships/tags" Target="../tags/tag566.xml"/><Relationship Id="rId5" Type="http://schemas.openxmlformats.org/officeDocument/2006/relationships/image" Target="../media/image3.GIF"/><Relationship Id="rId4" Type="http://schemas.openxmlformats.org/officeDocument/2006/relationships/tags" Target="../tags/tag565.xml"/><Relationship Id="rId3" Type="http://schemas.openxmlformats.org/officeDocument/2006/relationships/tags" Target="../tags/tag56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6" Type="http://schemas.openxmlformats.org/officeDocument/2006/relationships/tags" Target="../tags/tag573.xml"/><Relationship Id="rId5" Type="http://schemas.openxmlformats.org/officeDocument/2006/relationships/tags" Target="../tags/tag572.xml"/><Relationship Id="rId4" Type="http://schemas.openxmlformats.org/officeDocument/2006/relationships/tags" Target="../tags/tag571.xml"/><Relationship Id="rId3" Type="http://schemas.openxmlformats.org/officeDocument/2006/relationships/tags" Target="../tags/tag570.xml"/><Relationship Id="rId2" Type="http://schemas.openxmlformats.org/officeDocument/2006/relationships/tags" Target="../tags/tag569.xml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587.xml"/><Relationship Id="rId8" Type="http://schemas.openxmlformats.org/officeDocument/2006/relationships/tags" Target="../tags/tag586.xml"/><Relationship Id="rId7" Type="http://schemas.openxmlformats.org/officeDocument/2006/relationships/tags" Target="../tags/tag585.xml"/><Relationship Id="rId6" Type="http://schemas.openxmlformats.org/officeDocument/2006/relationships/tags" Target="../tags/tag584.xml"/><Relationship Id="rId5" Type="http://schemas.openxmlformats.org/officeDocument/2006/relationships/tags" Target="../tags/tag583.xml"/><Relationship Id="rId4" Type="http://schemas.openxmlformats.org/officeDocument/2006/relationships/tags" Target="../tags/tag582.xml"/><Relationship Id="rId3" Type="http://schemas.openxmlformats.org/officeDocument/2006/relationships/tags" Target="../tags/tag581.xml"/><Relationship Id="rId2" Type="http://schemas.openxmlformats.org/officeDocument/2006/relationships/tags" Target="../tags/tag580.xml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tags" Target="../tags/tag589.xml"/><Relationship Id="rId2" Type="http://schemas.openxmlformats.org/officeDocument/2006/relationships/tags" Target="../tags/tag588.xml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" Type="http://schemas.openxmlformats.org/officeDocument/2006/relationships/tags" Target="../tags/tag592.xml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7" Type="http://schemas.openxmlformats.org/officeDocument/2006/relationships/tags" Target="../tags/tag600.xml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" Type="http://schemas.openxmlformats.org/officeDocument/2006/relationships/tags" Target="../tags/tag595.xml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6" Type="http://schemas.openxmlformats.org/officeDocument/2006/relationships/tags" Target="../tags/tag605.xml"/><Relationship Id="rId5" Type="http://schemas.openxmlformats.org/officeDocument/2006/relationships/tags" Target="../tags/tag604.xml"/><Relationship Id="rId4" Type="http://schemas.openxmlformats.org/officeDocument/2006/relationships/tags" Target="../tags/tag603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tags" Target="../tags/tag606.xml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tags" Target="../tags/tag612.xml"/><Relationship Id="rId3" Type="http://schemas.openxmlformats.org/officeDocument/2006/relationships/tags" Target="../tags/tag611.xml"/><Relationship Id="rId2" Type="http://schemas.openxmlformats.org/officeDocument/2006/relationships/tags" Target="../tags/tag610.xml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7" Type="http://schemas.openxmlformats.org/officeDocument/2006/relationships/tags" Target="../tags/tag625.xml"/><Relationship Id="rId6" Type="http://schemas.openxmlformats.org/officeDocument/2006/relationships/tags" Target="../tags/tag624.xml"/><Relationship Id="rId5" Type="http://schemas.openxmlformats.org/officeDocument/2006/relationships/tags" Target="../tags/tag623.xml"/><Relationship Id="rId4" Type="http://schemas.openxmlformats.org/officeDocument/2006/relationships/tags" Target="../tags/tag622.xml"/><Relationship Id="rId3" Type="http://schemas.openxmlformats.org/officeDocument/2006/relationships/tags" Target="../tags/tag6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image" Target="../media/image3.GIF"/><Relationship Id="rId4" Type="http://schemas.openxmlformats.org/officeDocument/2006/relationships/tags" Target="../tags/tag627.xml"/><Relationship Id="rId3" Type="http://schemas.openxmlformats.org/officeDocument/2006/relationships/tags" Target="../tags/tag62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6" Type="http://schemas.openxmlformats.org/officeDocument/2006/relationships/tags" Target="../tags/tag635.xml"/><Relationship Id="rId5" Type="http://schemas.openxmlformats.org/officeDocument/2006/relationships/tags" Target="../tags/tag634.xml"/><Relationship Id="rId4" Type="http://schemas.openxmlformats.org/officeDocument/2006/relationships/tags" Target="../tags/tag633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7" Type="http://schemas.openxmlformats.org/officeDocument/2006/relationships/tags" Target="../tags/tag641.xml"/><Relationship Id="rId6" Type="http://schemas.openxmlformats.org/officeDocument/2006/relationships/tags" Target="../tags/tag640.xml"/><Relationship Id="rId5" Type="http://schemas.openxmlformats.org/officeDocument/2006/relationships/tags" Target="../tags/tag639.xml"/><Relationship Id="rId4" Type="http://schemas.openxmlformats.org/officeDocument/2006/relationships/tags" Target="../tags/tag638.xml"/><Relationship Id="rId3" Type="http://schemas.openxmlformats.org/officeDocument/2006/relationships/tags" Target="../tags/tag637.xml"/><Relationship Id="rId2" Type="http://schemas.openxmlformats.org/officeDocument/2006/relationships/tags" Target="../tags/tag636.xml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tags" Target="../tags/tag64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tags" Target="../tags/tag643.xml"/><Relationship Id="rId2" Type="http://schemas.openxmlformats.org/officeDocument/2006/relationships/tags" Target="../tags/tag642.xml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4" Type="http://schemas.openxmlformats.org/officeDocument/2006/relationships/tags" Target="../tags/tag656.xml"/><Relationship Id="rId3" Type="http://schemas.openxmlformats.org/officeDocument/2006/relationships/tags" Target="../tags/tag655.xml"/><Relationship Id="rId2" Type="http://schemas.openxmlformats.org/officeDocument/2006/relationships/tags" Target="../tags/tag654.xml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6" Type="http://schemas.openxmlformats.org/officeDocument/2006/relationships/tags" Target="../tags/tag667.xml"/><Relationship Id="rId5" Type="http://schemas.openxmlformats.org/officeDocument/2006/relationships/tags" Target="../tags/tag666.xml"/><Relationship Id="rId4" Type="http://schemas.openxmlformats.org/officeDocument/2006/relationships/tags" Target="../tags/tag665.xml"/><Relationship Id="rId3" Type="http://schemas.openxmlformats.org/officeDocument/2006/relationships/tags" Target="../tags/tag664.xml"/><Relationship Id="rId2" Type="http://schemas.openxmlformats.org/officeDocument/2006/relationships/tags" Target="../tags/tag663.xml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tags" Target="../tags/tag671.xml"/><Relationship Id="rId4" Type="http://schemas.openxmlformats.org/officeDocument/2006/relationships/tags" Target="../tags/tag670.xml"/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6" Type="http://schemas.openxmlformats.org/officeDocument/2006/relationships/tags" Target="../tags/tag676.xml"/><Relationship Id="rId5" Type="http://schemas.openxmlformats.org/officeDocument/2006/relationships/tags" Target="../tags/tag675.xml"/><Relationship Id="rId4" Type="http://schemas.openxmlformats.org/officeDocument/2006/relationships/tags" Target="../tags/tag674.xml"/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7" Type="http://schemas.openxmlformats.org/officeDocument/2006/relationships/tags" Target="../tags/tag687.xml"/><Relationship Id="rId6" Type="http://schemas.openxmlformats.org/officeDocument/2006/relationships/tags" Target="../tags/tag686.xml"/><Relationship Id="rId5" Type="http://schemas.openxmlformats.org/officeDocument/2006/relationships/tags" Target="../tags/tag685.xml"/><Relationship Id="rId4" Type="http://schemas.openxmlformats.org/officeDocument/2006/relationships/tags" Target="../tags/tag684.xml"/><Relationship Id="rId3" Type="http://schemas.openxmlformats.org/officeDocument/2006/relationships/tags" Target="../tags/tag68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tags" Target="../tags/tag690.xml"/><Relationship Id="rId5" Type="http://schemas.openxmlformats.org/officeDocument/2006/relationships/image" Target="../media/image3.GIF"/><Relationship Id="rId4" Type="http://schemas.openxmlformats.org/officeDocument/2006/relationships/tags" Target="../tags/tag689.xml"/><Relationship Id="rId3" Type="http://schemas.openxmlformats.org/officeDocument/2006/relationships/tags" Target="../tags/tag68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Relationship Id="rId3" Type="http://schemas.openxmlformats.org/officeDocument/2006/relationships/tags" Target="../tags/tag694.xml"/><Relationship Id="rId2" Type="http://schemas.openxmlformats.org/officeDocument/2006/relationships/tags" Target="../tags/tag693.xml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7" Type="http://schemas.openxmlformats.org/officeDocument/2006/relationships/tags" Target="../tags/tag703.xml"/><Relationship Id="rId6" Type="http://schemas.openxmlformats.org/officeDocument/2006/relationships/tags" Target="../tags/tag702.xml"/><Relationship Id="rId5" Type="http://schemas.openxmlformats.org/officeDocument/2006/relationships/tags" Target="../tags/tag701.xml"/><Relationship Id="rId4" Type="http://schemas.openxmlformats.org/officeDocument/2006/relationships/tags" Target="../tags/tag700.xml"/><Relationship Id="rId3" Type="http://schemas.openxmlformats.org/officeDocument/2006/relationships/tags" Target="../tags/tag699.xml"/><Relationship Id="rId2" Type="http://schemas.openxmlformats.org/officeDocument/2006/relationships/tags" Target="../tags/tag698.xml"/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711.xml"/><Relationship Id="rId8" Type="http://schemas.openxmlformats.org/officeDocument/2006/relationships/tags" Target="../tags/tag710.xml"/><Relationship Id="rId7" Type="http://schemas.openxmlformats.org/officeDocument/2006/relationships/tags" Target="../tags/tag709.xml"/><Relationship Id="rId6" Type="http://schemas.openxmlformats.org/officeDocument/2006/relationships/tags" Target="../tags/tag708.xml"/><Relationship Id="rId5" Type="http://schemas.openxmlformats.org/officeDocument/2006/relationships/tags" Target="../tags/tag707.xml"/><Relationship Id="rId4" Type="http://schemas.openxmlformats.org/officeDocument/2006/relationships/tags" Target="../tags/tag706.xml"/><Relationship Id="rId3" Type="http://schemas.openxmlformats.org/officeDocument/2006/relationships/tags" Target="../tags/tag705.xml"/><Relationship Id="rId2" Type="http://schemas.openxmlformats.org/officeDocument/2006/relationships/tags" Target="../tags/tag704.xml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5" Type="http://schemas.openxmlformats.org/officeDocument/2006/relationships/tags" Target="../tags/tag715.xml"/><Relationship Id="rId4" Type="http://schemas.openxmlformats.org/officeDocument/2006/relationships/tags" Target="../tags/tag714.xml"/><Relationship Id="rId3" Type="http://schemas.openxmlformats.org/officeDocument/2006/relationships/tags" Target="../tags/tag713.xml"/><Relationship Id="rId2" Type="http://schemas.openxmlformats.org/officeDocument/2006/relationships/tags" Target="../tags/tag712.xml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4" Type="http://schemas.openxmlformats.org/officeDocument/2006/relationships/tags" Target="../tags/tag718.xml"/><Relationship Id="rId3" Type="http://schemas.openxmlformats.org/officeDocument/2006/relationships/tags" Target="../tags/tag717.xml"/><Relationship Id="rId2" Type="http://schemas.openxmlformats.org/officeDocument/2006/relationships/tags" Target="../tags/tag716.xml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7" Type="http://schemas.openxmlformats.org/officeDocument/2006/relationships/tags" Target="../tags/tag724.xml"/><Relationship Id="rId6" Type="http://schemas.openxmlformats.org/officeDocument/2006/relationships/tags" Target="../tags/tag723.xml"/><Relationship Id="rId5" Type="http://schemas.openxmlformats.org/officeDocument/2006/relationships/tags" Target="../tags/tag722.xml"/><Relationship Id="rId4" Type="http://schemas.openxmlformats.org/officeDocument/2006/relationships/tags" Target="../tags/tag721.xml"/><Relationship Id="rId3" Type="http://schemas.openxmlformats.org/officeDocument/2006/relationships/tags" Target="../tags/tag720.xml"/><Relationship Id="rId2" Type="http://schemas.openxmlformats.org/officeDocument/2006/relationships/tags" Target="../tags/tag719.xml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image" Target="../media/image3.GIF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6" Type="http://schemas.openxmlformats.org/officeDocument/2006/relationships/tags" Target="../tags/tag738.xml"/><Relationship Id="rId5" Type="http://schemas.openxmlformats.org/officeDocument/2006/relationships/tags" Target="../tags/tag737.xml"/><Relationship Id="rId4" Type="http://schemas.openxmlformats.org/officeDocument/2006/relationships/tags" Target="../tags/tag736.xml"/><Relationship Id="rId3" Type="http://schemas.openxmlformats.org/officeDocument/2006/relationships/tags" Target="../tags/tag735.xml"/><Relationship Id="rId2" Type="http://schemas.openxmlformats.org/officeDocument/2006/relationships/tags" Target="../tags/tag734.xml"/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7" Type="http://schemas.openxmlformats.org/officeDocument/2006/relationships/tags" Target="../tags/tag749.xml"/><Relationship Id="rId6" Type="http://schemas.openxmlformats.org/officeDocument/2006/relationships/tags" Target="../tags/tag748.xml"/><Relationship Id="rId5" Type="http://schemas.openxmlformats.org/officeDocument/2006/relationships/tags" Target="../tags/tag747.xml"/><Relationship Id="rId4" Type="http://schemas.openxmlformats.org/officeDocument/2006/relationships/tags" Target="../tags/tag746.xml"/><Relationship Id="rId3" Type="http://schemas.openxmlformats.org/officeDocument/2006/relationships/tags" Target="../tags/tag74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8" Type="http://schemas.openxmlformats.org/officeDocument/2006/relationships/tags" Target="../tags/tag754.xml"/><Relationship Id="rId7" Type="http://schemas.openxmlformats.org/officeDocument/2006/relationships/tags" Target="../tags/tag753.xml"/><Relationship Id="rId6" Type="http://schemas.openxmlformats.org/officeDocument/2006/relationships/tags" Target="../tags/tag752.xml"/><Relationship Id="rId5" Type="http://schemas.openxmlformats.org/officeDocument/2006/relationships/image" Target="../media/image3.GIF"/><Relationship Id="rId4" Type="http://schemas.openxmlformats.org/officeDocument/2006/relationships/tags" Target="../tags/tag751.xml"/><Relationship Id="rId3" Type="http://schemas.openxmlformats.org/officeDocument/2006/relationships/tags" Target="../tags/tag75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tags" Target="../tags/tag757.xml"/><Relationship Id="rId3" Type="http://schemas.openxmlformats.org/officeDocument/2006/relationships/tags" Target="../tags/tag756.xml"/><Relationship Id="rId2" Type="http://schemas.openxmlformats.org/officeDocument/2006/relationships/tags" Target="../tags/tag755.xml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7" Type="http://schemas.openxmlformats.org/officeDocument/2006/relationships/tags" Target="../tags/tag765.xml"/><Relationship Id="rId6" Type="http://schemas.openxmlformats.org/officeDocument/2006/relationships/tags" Target="../tags/tag764.xml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3" Type="http://schemas.openxmlformats.org/officeDocument/2006/relationships/tags" Target="../tags/tag761.xml"/><Relationship Id="rId2" Type="http://schemas.openxmlformats.org/officeDocument/2006/relationships/tags" Target="../tags/tag760.xml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773.xml"/><Relationship Id="rId8" Type="http://schemas.openxmlformats.org/officeDocument/2006/relationships/tags" Target="../tags/tag772.xml"/><Relationship Id="rId7" Type="http://schemas.openxmlformats.org/officeDocument/2006/relationships/tags" Target="../tags/tag771.xml"/><Relationship Id="rId6" Type="http://schemas.openxmlformats.org/officeDocument/2006/relationships/tags" Target="../tags/tag770.xml"/><Relationship Id="rId5" Type="http://schemas.openxmlformats.org/officeDocument/2006/relationships/tags" Target="../tags/tag769.xml"/><Relationship Id="rId4" Type="http://schemas.openxmlformats.org/officeDocument/2006/relationships/tags" Target="../tags/tag768.xml"/><Relationship Id="rId3" Type="http://schemas.openxmlformats.org/officeDocument/2006/relationships/tags" Target="../tags/tag767.xml"/><Relationship Id="rId2" Type="http://schemas.openxmlformats.org/officeDocument/2006/relationships/tags" Target="../tags/tag766.xml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5" Type="http://schemas.openxmlformats.org/officeDocument/2006/relationships/tags" Target="../tags/tag777.xml"/><Relationship Id="rId4" Type="http://schemas.openxmlformats.org/officeDocument/2006/relationships/tags" Target="../tags/tag776.xml"/><Relationship Id="rId3" Type="http://schemas.openxmlformats.org/officeDocument/2006/relationships/tags" Target="../tags/tag775.xml"/><Relationship Id="rId2" Type="http://schemas.openxmlformats.org/officeDocument/2006/relationships/tags" Target="../tags/tag774.xml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4" Type="http://schemas.openxmlformats.org/officeDocument/2006/relationships/tags" Target="../tags/tag780.xml"/><Relationship Id="rId3" Type="http://schemas.openxmlformats.org/officeDocument/2006/relationships/tags" Target="../tags/tag779.xml"/><Relationship Id="rId2" Type="http://schemas.openxmlformats.org/officeDocument/2006/relationships/tags" Target="../tags/tag778.xml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7" Type="http://schemas.openxmlformats.org/officeDocument/2006/relationships/tags" Target="../tags/tag786.xml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tags" Target="../tags/tag782.xml"/><Relationship Id="rId2" Type="http://schemas.openxmlformats.org/officeDocument/2006/relationships/tags" Target="../tags/tag781.xml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6" Type="http://schemas.openxmlformats.org/officeDocument/2006/relationships/tags" Target="../tags/tag791.xml"/><Relationship Id="rId5" Type="http://schemas.openxmlformats.org/officeDocument/2006/relationships/tags" Target="../tags/tag790.xml"/><Relationship Id="rId4" Type="http://schemas.openxmlformats.org/officeDocument/2006/relationships/tags" Target="../tags/tag789.xml"/><Relationship Id="rId3" Type="http://schemas.openxmlformats.org/officeDocument/2006/relationships/tags" Target="../tags/tag788.xml"/><Relationship Id="rId2" Type="http://schemas.openxmlformats.org/officeDocument/2006/relationships/tags" Target="../tags/tag787.xml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5" Type="http://schemas.openxmlformats.org/officeDocument/2006/relationships/tags" Target="../tags/tag795.xml"/><Relationship Id="rId4" Type="http://schemas.openxmlformats.org/officeDocument/2006/relationships/tags" Target="../tags/tag794.xml"/><Relationship Id="rId3" Type="http://schemas.openxmlformats.org/officeDocument/2006/relationships/tags" Target="../tags/tag793.xml"/><Relationship Id="rId2" Type="http://schemas.openxmlformats.org/officeDocument/2006/relationships/tags" Target="../tags/tag792.xml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6" Type="http://schemas.openxmlformats.org/officeDocument/2006/relationships/tags" Target="../tags/tag800.xml"/><Relationship Id="rId5" Type="http://schemas.openxmlformats.org/officeDocument/2006/relationships/tags" Target="../tags/tag799.xml"/><Relationship Id="rId4" Type="http://schemas.openxmlformats.org/officeDocument/2006/relationships/tags" Target="../tags/tag798.xml"/><Relationship Id="rId3" Type="http://schemas.openxmlformats.org/officeDocument/2006/relationships/tags" Target="../tags/tag797.xml"/><Relationship Id="rId2" Type="http://schemas.openxmlformats.org/officeDocument/2006/relationships/tags" Target="../tags/tag796.xml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7" Type="http://schemas.openxmlformats.org/officeDocument/2006/relationships/tags" Target="../tags/tag811.xml"/><Relationship Id="rId6" Type="http://schemas.openxmlformats.org/officeDocument/2006/relationships/tags" Target="../tags/tag810.xml"/><Relationship Id="rId5" Type="http://schemas.openxmlformats.org/officeDocument/2006/relationships/tags" Target="../tags/tag809.xml"/><Relationship Id="rId4" Type="http://schemas.openxmlformats.org/officeDocument/2006/relationships/tags" Target="../tags/tag808.xml"/><Relationship Id="rId3" Type="http://schemas.openxmlformats.org/officeDocument/2006/relationships/tags" Target="../tags/tag80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8" Type="http://schemas.openxmlformats.org/officeDocument/2006/relationships/tags" Target="../tags/tag816.xml"/><Relationship Id="rId7" Type="http://schemas.openxmlformats.org/officeDocument/2006/relationships/tags" Target="../tags/tag815.xml"/><Relationship Id="rId6" Type="http://schemas.openxmlformats.org/officeDocument/2006/relationships/tags" Target="../tags/tag814.xml"/><Relationship Id="rId5" Type="http://schemas.openxmlformats.org/officeDocument/2006/relationships/image" Target="../media/image3.GIF"/><Relationship Id="rId4" Type="http://schemas.openxmlformats.org/officeDocument/2006/relationships/tags" Target="../tags/tag813.xml"/><Relationship Id="rId3" Type="http://schemas.openxmlformats.org/officeDocument/2006/relationships/tags" Target="../tags/tag81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7" Type="http://schemas.openxmlformats.org/officeDocument/2006/relationships/tags" Target="../tags/tag827.xml"/><Relationship Id="rId6" Type="http://schemas.openxmlformats.org/officeDocument/2006/relationships/tags" Target="../tags/tag826.xml"/><Relationship Id="rId5" Type="http://schemas.openxmlformats.org/officeDocument/2006/relationships/tags" Target="../tags/tag825.xml"/><Relationship Id="rId4" Type="http://schemas.openxmlformats.org/officeDocument/2006/relationships/tags" Target="../tags/tag824.xml"/><Relationship Id="rId3" Type="http://schemas.openxmlformats.org/officeDocument/2006/relationships/tags" Target="../tags/tag823.xml"/><Relationship Id="rId2" Type="http://schemas.openxmlformats.org/officeDocument/2006/relationships/tags" Target="../tags/tag822.xml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tags" Target="../tags/tag829.xml"/><Relationship Id="rId2" Type="http://schemas.openxmlformats.org/officeDocument/2006/relationships/tags" Target="../tags/tag828.xml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5" Type="http://schemas.openxmlformats.org/officeDocument/2006/relationships/tags" Target="../tags/tag839.xml"/><Relationship Id="rId4" Type="http://schemas.openxmlformats.org/officeDocument/2006/relationships/tags" Target="../tags/tag838.xml"/><Relationship Id="rId3" Type="http://schemas.openxmlformats.org/officeDocument/2006/relationships/tags" Target="../tags/tag837.xml"/><Relationship Id="rId2" Type="http://schemas.openxmlformats.org/officeDocument/2006/relationships/tags" Target="../tags/tag836.xml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4" Type="http://schemas.openxmlformats.org/officeDocument/2006/relationships/tags" Target="../tags/tag842.xml"/><Relationship Id="rId3" Type="http://schemas.openxmlformats.org/officeDocument/2006/relationships/tags" Target="../tags/tag841.xml"/><Relationship Id="rId2" Type="http://schemas.openxmlformats.org/officeDocument/2006/relationships/tags" Target="../tags/tag840.xml"/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7" Type="http://schemas.openxmlformats.org/officeDocument/2006/relationships/tags" Target="../tags/tag848.xml"/><Relationship Id="rId6" Type="http://schemas.openxmlformats.org/officeDocument/2006/relationships/tags" Target="../tags/tag847.xml"/><Relationship Id="rId5" Type="http://schemas.openxmlformats.org/officeDocument/2006/relationships/tags" Target="../tags/tag846.xml"/><Relationship Id="rId4" Type="http://schemas.openxmlformats.org/officeDocument/2006/relationships/tags" Target="../tags/tag845.xml"/><Relationship Id="rId3" Type="http://schemas.openxmlformats.org/officeDocument/2006/relationships/tags" Target="../tags/tag844.xml"/><Relationship Id="rId2" Type="http://schemas.openxmlformats.org/officeDocument/2006/relationships/tags" Target="../tags/tag843.xml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6" Type="http://schemas.openxmlformats.org/officeDocument/2006/relationships/tags" Target="../tags/tag853.xml"/><Relationship Id="rId5" Type="http://schemas.openxmlformats.org/officeDocument/2006/relationships/tags" Target="../tags/tag852.xml"/><Relationship Id="rId4" Type="http://schemas.openxmlformats.org/officeDocument/2006/relationships/tags" Target="../tags/tag851.xml"/><Relationship Id="rId3" Type="http://schemas.openxmlformats.org/officeDocument/2006/relationships/tags" Target="../tags/tag850.xml"/><Relationship Id="rId2" Type="http://schemas.openxmlformats.org/officeDocument/2006/relationships/tags" Target="../tags/tag849.xml"/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5" Type="http://schemas.openxmlformats.org/officeDocument/2006/relationships/tags" Target="../tags/tag857.xml"/><Relationship Id="rId4" Type="http://schemas.openxmlformats.org/officeDocument/2006/relationships/tags" Target="../tags/tag856.xml"/><Relationship Id="rId3" Type="http://schemas.openxmlformats.org/officeDocument/2006/relationships/tags" Target="../tags/tag855.xml"/><Relationship Id="rId2" Type="http://schemas.openxmlformats.org/officeDocument/2006/relationships/tags" Target="../tags/tag854.xml"/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6" Type="http://schemas.openxmlformats.org/officeDocument/2006/relationships/tags" Target="../tags/tag862.xml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tags" Target="../tags/tag859.xml"/><Relationship Id="rId2" Type="http://schemas.openxmlformats.org/officeDocument/2006/relationships/tags" Target="../tags/tag858.xml"/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7" Type="http://schemas.openxmlformats.org/officeDocument/2006/relationships/tags" Target="../tags/tag873.xml"/><Relationship Id="rId6" Type="http://schemas.openxmlformats.org/officeDocument/2006/relationships/tags" Target="../tags/tag872.xml"/><Relationship Id="rId5" Type="http://schemas.openxmlformats.org/officeDocument/2006/relationships/tags" Target="../tags/tag871.xml"/><Relationship Id="rId4" Type="http://schemas.openxmlformats.org/officeDocument/2006/relationships/tags" Target="../tags/tag870.xml"/><Relationship Id="rId3" Type="http://schemas.openxmlformats.org/officeDocument/2006/relationships/tags" Target="../tags/tag86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8" Type="http://schemas.openxmlformats.org/officeDocument/2006/relationships/tags" Target="../tags/tag878.xml"/><Relationship Id="rId7" Type="http://schemas.openxmlformats.org/officeDocument/2006/relationships/tags" Target="../tags/tag877.xml"/><Relationship Id="rId6" Type="http://schemas.openxmlformats.org/officeDocument/2006/relationships/tags" Target="../tags/tag876.xml"/><Relationship Id="rId5" Type="http://schemas.openxmlformats.org/officeDocument/2006/relationships/image" Target="../media/image3.GIF"/><Relationship Id="rId4" Type="http://schemas.openxmlformats.org/officeDocument/2006/relationships/tags" Target="../tags/tag875.xml"/><Relationship Id="rId3" Type="http://schemas.openxmlformats.org/officeDocument/2006/relationships/tags" Target="../tags/tag87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6" Type="http://schemas.openxmlformats.org/officeDocument/2006/relationships/tags" Target="../tags/tag883.xml"/><Relationship Id="rId5" Type="http://schemas.openxmlformats.org/officeDocument/2006/relationships/tags" Target="../tags/tag882.xml"/><Relationship Id="rId4" Type="http://schemas.openxmlformats.org/officeDocument/2006/relationships/tags" Target="../tags/tag881.xml"/><Relationship Id="rId3" Type="http://schemas.openxmlformats.org/officeDocument/2006/relationships/tags" Target="../tags/tag880.xml"/><Relationship Id="rId2" Type="http://schemas.openxmlformats.org/officeDocument/2006/relationships/tags" Target="../tags/tag879.xml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7" Type="http://schemas.openxmlformats.org/officeDocument/2006/relationships/tags" Target="../tags/tag889.xml"/><Relationship Id="rId6" Type="http://schemas.openxmlformats.org/officeDocument/2006/relationships/tags" Target="../tags/tag888.xml"/><Relationship Id="rId5" Type="http://schemas.openxmlformats.org/officeDocument/2006/relationships/tags" Target="../tags/tag887.xml"/><Relationship Id="rId4" Type="http://schemas.openxmlformats.org/officeDocument/2006/relationships/tags" Target="../tags/tag886.xml"/><Relationship Id="rId3" Type="http://schemas.openxmlformats.org/officeDocument/2006/relationships/tags" Target="../tags/tag885.xml"/><Relationship Id="rId2" Type="http://schemas.openxmlformats.org/officeDocument/2006/relationships/tags" Target="../tags/tag884.xml"/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9" Type="http://schemas.openxmlformats.org/officeDocument/2006/relationships/tags" Target="../tags/tag897.xml"/><Relationship Id="rId8" Type="http://schemas.openxmlformats.org/officeDocument/2006/relationships/tags" Target="../tags/tag896.xml"/><Relationship Id="rId7" Type="http://schemas.openxmlformats.org/officeDocument/2006/relationships/tags" Target="../tags/tag895.xml"/><Relationship Id="rId6" Type="http://schemas.openxmlformats.org/officeDocument/2006/relationships/tags" Target="../tags/tag894.xml"/><Relationship Id="rId5" Type="http://schemas.openxmlformats.org/officeDocument/2006/relationships/tags" Target="../tags/tag893.xml"/><Relationship Id="rId4" Type="http://schemas.openxmlformats.org/officeDocument/2006/relationships/tags" Target="../tags/tag892.xml"/><Relationship Id="rId3" Type="http://schemas.openxmlformats.org/officeDocument/2006/relationships/tags" Target="../tags/tag891.xml"/><Relationship Id="rId2" Type="http://schemas.openxmlformats.org/officeDocument/2006/relationships/tags" Target="../tags/tag890.xml"/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5" Type="http://schemas.openxmlformats.org/officeDocument/2006/relationships/tags" Target="../tags/tag901.xml"/><Relationship Id="rId4" Type="http://schemas.openxmlformats.org/officeDocument/2006/relationships/tags" Target="../tags/tag900.xml"/><Relationship Id="rId3" Type="http://schemas.openxmlformats.org/officeDocument/2006/relationships/tags" Target="../tags/tag899.xml"/><Relationship Id="rId2" Type="http://schemas.openxmlformats.org/officeDocument/2006/relationships/tags" Target="../tags/tag898.xml"/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4" Type="http://schemas.openxmlformats.org/officeDocument/2006/relationships/tags" Target="../tags/tag904.xml"/><Relationship Id="rId3" Type="http://schemas.openxmlformats.org/officeDocument/2006/relationships/tags" Target="../tags/tag903.xml"/><Relationship Id="rId2" Type="http://schemas.openxmlformats.org/officeDocument/2006/relationships/tags" Target="../tags/tag902.xml"/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7" Type="http://schemas.openxmlformats.org/officeDocument/2006/relationships/tags" Target="../tags/tag910.xml"/><Relationship Id="rId6" Type="http://schemas.openxmlformats.org/officeDocument/2006/relationships/tags" Target="../tags/tag909.xml"/><Relationship Id="rId5" Type="http://schemas.openxmlformats.org/officeDocument/2006/relationships/tags" Target="../tags/tag908.xml"/><Relationship Id="rId4" Type="http://schemas.openxmlformats.org/officeDocument/2006/relationships/tags" Target="../tags/tag907.xml"/><Relationship Id="rId3" Type="http://schemas.openxmlformats.org/officeDocument/2006/relationships/tags" Target="../tags/tag906.xml"/><Relationship Id="rId2" Type="http://schemas.openxmlformats.org/officeDocument/2006/relationships/tags" Target="../tags/tag905.xml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6" Type="http://schemas.openxmlformats.org/officeDocument/2006/relationships/tags" Target="../tags/tag915.xml"/><Relationship Id="rId5" Type="http://schemas.openxmlformats.org/officeDocument/2006/relationships/tags" Target="../tags/tag914.xml"/><Relationship Id="rId4" Type="http://schemas.openxmlformats.org/officeDocument/2006/relationships/tags" Target="../tags/tag913.xml"/><Relationship Id="rId3" Type="http://schemas.openxmlformats.org/officeDocument/2006/relationships/tags" Target="../tags/tag912.xml"/><Relationship Id="rId2" Type="http://schemas.openxmlformats.org/officeDocument/2006/relationships/tags" Target="../tags/tag911.xml"/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5" Type="http://schemas.openxmlformats.org/officeDocument/2006/relationships/tags" Target="../tags/tag919.xml"/><Relationship Id="rId4" Type="http://schemas.openxmlformats.org/officeDocument/2006/relationships/tags" Target="../tags/tag918.xml"/><Relationship Id="rId3" Type="http://schemas.openxmlformats.org/officeDocument/2006/relationships/tags" Target="../tags/tag917.xml"/><Relationship Id="rId2" Type="http://schemas.openxmlformats.org/officeDocument/2006/relationships/tags" Target="../tags/tag916.xml"/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6" Type="http://schemas.openxmlformats.org/officeDocument/2006/relationships/tags" Target="../tags/tag924.xml"/><Relationship Id="rId5" Type="http://schemas.openxmlformats.org/officeDocument/2006/relationships/tags" Target="../tags/tag923.xml"/><Relationship Id="rId4" Type="http://schemas.openxmlformats.org/officeDocument/2006/relationships/tags" Target="../tags/tag922.xml"/><Relationship Id="rId3" Type="http://schemas.openxmlformats.org/officeDocument/2006/relationships/tags" Target="../tags/tag921.xml"/><Relationship Id="rId2" Type="http://schemas.openxmlformats.org/officeDocument/2006/relationships/tags" Target="../tags/tag920.xml"/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7" Type="http://schemas.openxmlformats.org/officeDocument/2006/relationships/tags" Target="../tags/tag935.xml"/><Relationship Id="rId6" Type="http://schemas.openxmlformats.org/officeDocument/2006/relationships/tags" Target="../tags/tag934.xml"/><Relationship Id="rId5" Type="http://schemas.openxmlformats.org/officeDocument/2006/relationships/tags" Target="../tags/tag933.xml"/><Relationship Id="rId4" Type="http://schemas.openxmlformats.org/officeDocument/2006/relationships/tags" Target="../tags/tag932.xml"/><Relationship Id="rId3" Type="http://schemas.openxmlformats.org/officeDocument/2006/relationships/tags" Target="../tags/tag93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8" Type="http://schemas.openxmlformats.org/officeDocument/2006/relationships/tags" Target="../tags/tag940.xml"/><Relationship Id="rId7" Type="http://schemas.openxmlformats.org/officeDocument/2006/relationships/tags" Target="../tags/tag939.xml"/><Relationship Id="rId6" Type="http://schemas.openxmlformats.org/officeDocument/2006/relationships/tags" Target="../tags/tag938.xml"/><Relationship Id="rId5" Type="http://schemas.openxmlformats.org/officeDocument/2006/relationships/image" Target="../media/image3.GIF"/><Relationship Id="rId4" Type="http://schemas.openxmlformats.org/officeDocument/2006/relationships/tags" Target="../tags/tag937.xml"/><Relationship Id="rId3" Type="http://schemas.openxmlformats.org/officeDocument/2006/relationships/tags" Target="../tags/tag93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6" Type="http://schemas.openxmlformats.org/officeDocument/2006/relationships/tags" Target="../tags/tag945.xml"/><Relationship Id="rId5" Type="http://schemas.openxmlformats.org/officeDocument/2006/relationships/tags" Target="../tags/tag944.xml"/><Relationship Id="rId4" Type="http://schemas.openxmlformats.org/officeDocument/2006/relationships/tags" Target="../tags/tag943.xml"/><Relationship Id="rId3" Type="http://schemas.openxmlformats.org/officeDocument/2006/relationships/tags" Target="../tags/tag942.xml"/><Relationship Id="rId2" Type="http://schemas.openxmlformats.org/officeDocument/2006/relationships/tags" Target="../tags/tag941.xml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7" Type="http://schemas.openxmlformats.org/officeDocument/2006/relationships/tags" Target="../tags/tag951.xml"/><Relationship Id="rId6" Type="http://schemas.openxmlformats.org/officeDocument/2006/relationships/tags" Target="../tags/tag950.xml"/><Relationship Id="rId5" Type="http://schemas.openxmlformats.org/officeDocument/2006/relationships/tags" Target="../tags/tag949.xml"/><Relationship Id="rId4" Type="http://schemas.openxmlformats.org/officeDocument/2006/relationships/tags" Target="../tags/tag948.xml"/><Relationship Id="rId3" Type="http://schemas.openxmlformats.org/officeDocument/2006/relationships/tags" Target="../tags/tag947.xml"/><Relationship Id="rId2" Type="http://schemas.openxmlformats.org/officeDocument/2006/relationships/tags" Target="../tags/tag946.xml"/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tags" Target="../tags/tag959.xml"/><Relationship Id="rId8" Type="http://schemas.openxmlformats.org/officeDocument/2006/relationships/tags" Target="../tags/tag958.xml"/><Relationship Id="rId7" Type="http://schemas.openxmlformats.org/officeDocument/2006/relationships/tags" Target="../tags/tag957.xml"/><Relationship Id="rId6" Type="http://schemas.openxmlformats.org/officeDocument/2006/relationships/tags" Target="../tags/tag956.xml"/><Relationship Id="rId5" Type="http://schemas.openxmlformats.org/officeDocument/2006/relationships/tags" Target="../tags/tag955.xml"/><Relationship Id="rId4" Type="http://schemas.openxmlformats.org/officeDocument/2006/relationships/tags" Target="../tags/tag954.xml"/><Relationship Id="rId3" Type="http://schemas.openxmlformats.org/officeDocument/2006/relationships/tags" Target="../tags/tag953.xml"/><Relationship Id="rId2" Type="http://schemas.openxmlformats.org/officeDocument/2006/relationships/tags" Target="../tags/tag952.xml"/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5" Type="http://schemas.openxmlformats.org/officeDocument/2006/relationships/tags" Target="../tags/tag963.xml"/><Relationship Id="rId4" Type="http://schemas.openxmlformats.org/officeDocument/2006/relationships/tags" Target="../tags/tag962.xml"/><Relationship Id="rId3" Type="http://schemas.openxmlformats.org/officeDocument/2006/relationships/tags" Target="../tags/tag961.xml"/><Relationship Id="rId2" Type="http://schemas.openxmlformats.org/officeDocument/2006/relationships/tags" Target="../tags/tag960.xml"/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4" Type="http://schemas.openxmlformats.org/officeDocument/2006/relationships/tags" Target="../tags/tag966.xml"/><Relationship Id="rId3" Type="http://schemas.openxmlformats.org/officeDocument/2006/relationships/tags" Target="../tags/tag965.xml"/><Relationship Id="rId2" Type="http://schemas.openxmlformats.org/officeDocument/2006/relationships/tags" Target="../tags/tag964.xml"/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7" Type="http://schemas.openxmlformats.org/officeDocument/2006/relationships/tags" Target="../tags/tag972.xml"/><Relationship Id="rId6" Type="http://schemas.openxmlformats.org/officeDocument/2006/relationships/tags" Target="../tags/tag971.xml"/><Relationship Id="rId5" Type="http://schemas.openxmlformats.org/officeDocument/2006/relationships/tags" Target="../tags/tag970.xml"/><Relationship Id="rId4" Type="http://schemas.openxmlformats.org/officeDocument/2006/relationships/tags" Target="../tags/tag969.xml"/><Relationship Id="rId3" Type="http://schemas.openxmlformats.org/officeDocument/2006/relationships/tags" Target="../tags/tag968.xml"/><Relationship Id="rId2" Type="http://schemas.openxmlformats.org/officeDocument/2006/relationships/tags" Target="../tags/tag967.xml"/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6" Type="http://schemas.openxmlformats.org/officeDocument/2006/relationships/tags" Target="../tags/tag977.xml"/><Relationship Id="rId5" Type="http://schemas.openxmlformats.org/officeDocument/2006/relationships/tags" Target="../tags/tag976.xml"/><Relationship Id="rId4" Type="http://schemas.openxmlformats.org/officeDocument/2006/relationships/tags" Target="../tags/tag975.xml"/><Relationship Id="rId3" Type="http://schemas.openxmlformats.org/officeDocument/2006/relationships/tags" Target="../tags/tag974.xml"/><Relationship Id="rId2" Type="http://schemas.openxmlformats.org/officeDocument/2006/relationships/tags" Target="../tags/tag973.xml"/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5" Type="http://schemas.openxmlformats.org/officeDocument/2006/relationships/tags" Target="../tags/tag981.xml"/><Relationship Id="rId4" Type="http://schemas.openxmlformats.org/officeDocument/2006/relationships/tags" Target="../tags/tag980.xml"/><Relationship Id="rId3" Type="http://schemas.openxmlformats.org/officeDocument/2006/relationships/tags" Target="../tags/tag979.xml"/><Relationship Id="rId2" Type="http://schemas.openxmlformats.org/officeDocument/2006/relationships/tags" Target="../tags/tag978.xml"/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6" Type="http://schemas.openxmlformats.org/officeDocument/2006/relationships/tags" Target="../tags/tag986.xml"/><Relationship Id="rId5" Type="http://schemas.openxmlformats.org/officeDocument/2006/relationships/tags" Target="../tags/tag985.xml"/><Relationship Id="rId4" Type="http://schemas.openxmlformats.org/officeDocument/2006/relationships/tags" Target="../tags/tag984.xml"/><Relationship Id="rId3" Type="http://schemas.openxmlformats.org/officeDocument/2006/relationships/tags" Target="../tags/tag983.xml"/><Relationship Id="rId2" Type="http://schemas.openxmlformats.org/officeDocument/2006/relationships/tags" Target="../tags/tag982.xml"/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7" Type="http://schemas.openxmlformats.org/officeDocument/2006/relationships/tags" Target="../tags/tag997.xml"/><Relationship Id="rId6" Type="http://schemas.openxmlformats.org/officeDocument/2006/relationships/tags" Target="../tags/tag996.xml"/><Relationship Id="rId5" Type="http://schemas.openxmlformats.org/officeDocument/2006/relationships/tags" Target="../tags/tag995.xml"/><Relationship Id="rId4" Type="http://schemas.openxmlformats.org/officeDocument/2006/relationships/tags" Target="../tags/tag994.xml"/><Relationship Id="rId3" Type="http://schemas.openxmlformats.org/officeDocument/2006/relationships/tags" Target="../tags/tag99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8" Type="http://schemas.openxmlformats.org/officeDocument/2006/relationships/tags" Target="../tags/tag1002.xml"/><Relationship Id="rId7" Type="http://schemas.openxmlformats.org/officeDocument/2006/relationships/tags" Target="../tags/tag1001.xml"/><Relationship Id="rId6" Type="http://schemas.openxmlformats.org/officeDocument/2006/relationships/tags" Target="../tags/tag1000.xml"/><Relationship Id="rId5" Type="http://schemas.openxmlformats.org/officeDocument/2006/relationships/image" Target="../media/image3.GIF"/><Relationship Id="rId4" Type="http://schemas.openxmlformats.org/officeDocument/2006/relationships/tags" Target="../tags/tag999.xml"/><Relationship Id="rId3" Type="http://schemas.openxmlformats.org/officeDocument/2006/relationships/tags" Target="../tags/tag99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6" Type="http://schemas.openxmlformats.org/officeDocument/2006/relationships/tags" Target="../tags/tag1007.xml"/><Relationship Id="rId5" Type="http://schemas.openxmlformats.org/officeDocument/2006/relationships/tags" Target="../tags/tag1006.xml"/><Relationship Id="rId4" Type="http://schemas.openxmlformats.org/officeDocument/2006/relationships/tags" Target="../tags/tag1005.xml"/><Relationship Id="rId3" Type="http://schemas.openxmlformats.org/officeDocument/2006/relationships/tags" Target="../tags/tag1004.xml"/><Relationship Id="rId2" Type="http://schemas.openxmlformats.org/officeDocument/2006/relationships/tags" Target="../tags/tag1003.xml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7" Type="http://schemas.openxmlformats.org/officeDocument/2006/relationships/tags" Target="../tags/tag1013.xml"/><Relationship Id="rId6" Type="http://schemas.openxmlformats.org/officeDocument/2006/relationships/tags" Target="../tags/tag1012.xml"/><Relationship Id="rId5" Type="http://schemas.openxmlformats.org/officeDocument/2006/relationships/tags" Target="../tags/tag1011.xml"/><Relationship Id="rId4" Type="http://schemas.openxmlformats.org/officeDocument/2006/relationships/tags" Target="../tags/tag1010.xml"/><Relationship Id="rId3" Type="http://schemas.openxmlformats.org/officeDocument/2006/relationships/tags" Target="../tags/tag1009.xml"/><Relationship Id="rId2" Type="http://schemas.openxmlformats.org/officeDocument/2006/relationships/tags" Target="../tags/tag1008.xml"/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tags" Target="../tags/tag1020.xml"/><Relationship Id="rId7" Type="http://schemas.openxmlformats.org/officeDocument/2006/relationships/tags" Target="../tags/tag1019.xml"/><Relationship Id="rId6" Type="http://schemas.openxmlformats.org/officeDocument/2006/relationships/tags" Target="../tags/tag1018.xml"/><Relationship Id="rId5" Type="http://schemas.openxmlformats.org/officeDocument/2006/relationships/tags" Target="../tags/tag1017.xml"/><Relationship Id="rId4" Type="http://schemas.openxmlformats.org/officeDocument/2006/relationships/tags" Target="../tags/tag1016.xml"/><Relationship Id="rId3" Type="http://schemas.openxmlformats.org/officeDocument/2006/relationships/tags" Target="../tags/tag1015.xml"/><Relationship Id="rId2" Type="http://schemas.openxmlformats.org/officeDocument/2006/relationships/tags" Target="../tags/tag1014.xml"/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5" Type="http://schemas.openxmlformats.org/officeDocument/2006/relationships/tags" Target="../tags/tag1025.xml"/><Relationship Id="rId4" Type="http://schemas.openxmlformats.org/officeDocument/2006/relationships/tags" Target="../tags/tag1024.xml"/><Relationship Id="rId3" Type="http://schemas.openxmlformats.org/officeDocument/2006/relationships/tags" Target="../tags/tag1023.xml"/><Relationship Id="rId2" Type="http://schemas.openxmlformats.org/officeDocument/2006/relationships/tags" Target="../tags/tag1022.xml"/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4" Type="http://schemas.openxmlformats.org/officeDocument/2006/relationships/tags" Target="../tags/tag1028.xml"/><Relationship Id="rId3" Type="http://schemas.openxmlformats.org/officeDocument/2006/relationships/tags" Target="../tags/tag1027.xml"/><Relationship Id="rId2" Type="http://schemas.openxmlformats.org/officeDocument/2006/relationships/tags" Target="../tags/tag1026.xml"/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7" Type="http://schemas.openxmlformats.org/officeDocument/2006/relationships/tags" Target="../tags/tag1034.xml"/><Relationship Id="rId6" Type="http://schemas.openxmlformats.org/officeDocument/2006/relationships/tags" Target="../tags/tag1033.xml"/><Relationship Id="rId5" Type="http://schemas.openxmlformats.org/officeDocument/2006/relationships/tags" Target="../tags/tag1032.xml"/><Relationship Id="rId4" Type="http://schemas.openxmlformats.org/officeDocument/2006/relationships/tags" Target="../tags/tag1031.xml"/><Relationship Id="rId3" Type="http://schemas.openxmlformats.org/officeDocument/2006/relationships/tags" Target="../tags/tag1030.xml"/><Relationship Id="rId2" Type="http://schemas.openxmlformats.org/officeDocument/2006/relationships/tags" Target="../tags/tag1029.xml"/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6" Type="http://schemas.openxmlformats.org/officeDocument/2006/relationships/tags" Target="../tags/tag1039.xml"/><Relationship Id="rId5" Type="http://schemas.openxmlformats.org/officeDocument/2006/relationships/tags" Target="../tags/tag1038.xml"/><Relationship Id="rId4" Type="http://schemas.openxmlformats.org/officeDocument/2006/relationships/tags" Target="../tags/tag1037.xml"/><Relationship Id="rId3" Type="http://schemas.openxmlformats.org/officeDocument/2006/relationships/tags" Target="../tags/tag1036.xml"/><Relationship Id="rId2" Type="http://schemas.openxmlformats.org/officeDocument/2006/relationships/tags" Target="../tags/tag1035.xml"/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5" Type="http://schemas.openxmlformats.org/officeDocument/2006/relationships/tags" Target="../tags/tag1043.xml"/><Relationship Id="rId4" Type="http://schemas.openxmlformats.org/officeDocument/2006/relationships/tags" Target="../tags/tag1042.xml"/><Relationship Id="rId3" Type="http://schemas.openxmlformats.org/officeDocument/2006/relationships/tags" Target="../tags/tag1041.xml"/><Relationship Id="rId2" Type="http://schemas.openxmlformats.org/officeDocument/2006/relationships/tags" Target="../tags/tag1040.xml"/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6" Type="http://schemas.openxmlformats.org/officeDocument/2006/relationships/tags" Target="../tags/tag1048.xml"/><Relationship Id="rId5" Type="http://schemas.openxmlformats.org/officeDocument/2006/relationships/tags" Target="../tags/tag1047.xml"/><Relationship Id="rId4" Type="http://schemas.openxmlformats.org/officeDocument/2006/relationships/tags" Target="../tags/tag1046.xml"/><Relationship Id="rId3" Type="http://schemas.openxmlformats.org/officeDocument/2006/relationships/tags" Target="../tags/tag1045.xml"/><Relationship Id="rId2" Type="http://schemas.openxmlformats.org/officeDocument/2006/relationships/tags" Target="../tags/tag1044.xml"/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7" Type="http://schemas.openxmlformats.org/officeDocument/2006/relationships/tags" Target="../tags/tag1059.xml"/><Relationship Id="rId6" Type="http://schemas.openxmlformats.org/officeDocument/2006/relationships/tags" Target="../tags/tag1058.xml"/><Relationship Id="rId5" Type="http://schemas.openxmlformats.org/officeDocument/2006/relationships/tags" Target="../tags/tag1057.xml"/><Relationship Id="rId4" Type="http://schemas.openxmlformats.org/officeDocument/2006/relationships/tags" Target="../tags/tag1056.xml"/><Relationship Id="rId3" Type="http://schemas.openxmlformats.org/officeDocument/2006/relationships/tags" Target="../tags/tag105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8" Type="http://schemas.openxmlformats.org/officeDocument/2006/relationships/tags" Target="../tags/tag1064.xml"/><Relationship Id="rId7" Type="http://schemas.openxmlformats.org/officeDocument/2006/relationships/tags" Target="../tags/tag1063.xml"/><Relationship Id="rId6" Type="http://schemas.openxmlformats.org/officeDocument/2006/relationships/tags" Target="../tags/tag1062.xml"/><Relationship Id="rId5" Type="http://schemas.openxmlformats.org/officeDocument/2006/relationships/image" Target="../media/image3.GIF"/><Relationship Id="rId4" Type="http://schemas.openxmlformats.org/officeDocument/2006/relationships/tags" Target="../tags/tag1061.xml"/><Relationship Id="rId3" Type="http://schemas.openxmlformats.org/officeDocument/2006/relationships/tags" Target="../tags/tag106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6" Type="http://schemas.openxmlformats.org/officeDocument/2006/relationships/tags" Target="../tags/tag1069.xml"/><Relationship Id="rId5" Type="http://schemas.openxmlformats.org/officeDocument/2006/relationships/tags" Target="../tags/tag1068.xml"/><Relationship Id="rId4" Type="http://schemas.openxmlformats.org/officeDocument/2006/relationships/tags" Target="../tags/tag1067.xml"/><Relationship Id="rId3" Type="http://schemas.openxmlformats.org/officeDocument/2006/relationships/tags" Target="../tags/tag1066.xml"/><Relationship Id="rId2" Type="http://schemas.openxmlformats.org/officeDocument/2006/relationships/tags" Target="../tags/tag1065.xml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7" Type="http://schemas.openxmlformats.org/officeDocument/2006/relationships/tags" Target="../tags/tag1075.xml"/><Relationship Id="rId6" Type="http://schemas.openxmlformats.org/officeDocument/2006/relationships/tags" Target="../tags/tag1074.xml"/><Relationship Id="rId5" Type="http://schemas.openxmlformats.org/officeDocument/2006/relationships/tags" Target="../tags/tag1073.xml"/><Relationship Id="rId4" Type="http://schemas.openxmlformats.org/officeDocument/2006/relationships/tags" Target="../tags/tag1072.xml"/><Relationship Id="rId3" Type="http://schemas.openxmlformats.org/officeDocument/2006/relationships/tags" Target="../tags/tag1071.xml"/><Relationship Id="rId2" Type="http://schemas.openxmlformats.org/officeDocument/2006/relationships/tags" Target="../tags/tag1070.xml"/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" Type="http://schemas.openxmlformats.org/officeDocument/2006/relationships/tags" Target="../tags/tag1080.xml"/><Relationship Id="rId5" Type="http://schemas.openxmlformats.org/officeDocument/2006/relationships/tags" Target="../tags/tag1079.xml"/><Relationship Id="rId4" Type="http://schemas.openxmlformats.org/officeDocument/2006/relationships/tags" Target="../tags/tag1078.xml"/><Relationship Id="rId3" Type="http://schemas.openxmlformats.org/officeDocument/2006/relationships/tags" Target="../tags/tag1077.xml"/><Relationship Id="rId2" Type="http://schemas.openxmlformats.org/officeDocument/2006/relationships/tags" Target="../tags/tag1076.xml"/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5" Type="http://schemas.openxmlformats.org/officeDocument/2006/relationships/tags" Target="../tags/tag1087.xml"/><Relationship Id="rId4" Type="http://schemas.openxmlformats.org/officeDocument/2006/relationships/tags" Target="../tags/tag1086.xml"/><Relationship Id="rId3" Type="http://schemas.openxmlformats.org/officeDocument/2006/relationships/tags" Target="../tags/tag1085.xml"/><Relationship Id="rId2" Type="http://schemas.openxmlformats.org/officeDocument/2006/relationships/tags" Target="../tags/tag1084.xml"/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4" Type="http://schemas.openxmlformats.org/officeDocument/2006/relationships/tags" Target="../tags/tag1090.xml"/><Relationship Id="rId3" Type="http://schemas.openxmlformats.org/officeDocument/2006/relationships/tags" Target="../tags/tag1089.xml"/><Relationship Id="rId2" Type="http://schemas.openxmlformats.org/officeDocument/2006/relationships/tags" Target="../tags/tag1088.xml"/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7" Type="http://schemas.openxmlformats.org/officeDocument/2006/relationships/tags" Target="../tags/tag1096.xml"/><Relationship Id="rId6" Type="http://schemas.openxmlformats.org/officeDocument/2006/relationships/tags" Target="../tags/tag1095.xml"/><Relationship Id="rId5" Type="http://schemas.openxmlformats.org/officeDocument/2006/relationships/tags" Target="../tags/tag1094.xml"/><Relationship Id="rId4" Type="http://schemas.openxmlformats.org/officeDocument/2006/relationships/tags" Target="../tags/tag1093.xml"/><Relationship Id="rId3" Type="http://schemas.openxmlformats.org/officeDocument/2006/relationships/tags" Target="../tags/tag1092.xml"/><Relationship Id="rId2" Type="http://schemas.openxmlformats.org/officeDocument/2006/relationships/tags" Target="../tags/tag1091.xml"/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6" Type="http://schemas.openxmlformats.org/officeDocument/2006/relationships/tags" Target="../tags/tag1101.xml"/><Relationship Id="rId5" Type="http://schemas.openxmlformats.org/officeDocument/2006/relationships/tags" Target="../tags/tag1100.xml"/><Relationship Id="rId4" Type="http://schemas.openxmlformats.org/officeDocument/2006/relationships/tags" Target="../tags/tag1099.xml"/><Relationship Id="rId3" Type="http://schemas.openxmlformats.org/officeDocument/2006/relationships/tags" Target="../tags/tag1098.xml"/><Relationship Id="rId2" Type="http://schemas.openxmlformats.org/officeDocument/2006/relationships/tags" Target="../tags/tag1097.xml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5" Type="http://schemas.openxmlformats.org/officeDocument/2006/relationships/tags" Target="../tags/tag1105.xml"/><Relationship Id="rId4" Type="http://schemas.openxmlformats.org/officeDocument/2006/relationships/tags" Target="../tags/tag1104.xml"/><Relationship Id="rId3" Type="http://schemas.openxmlformats.org/officeDocument/2006/relationships/tags" Target="../tags/tag1103.xml"/><Relationship Id="rId2" Type="http://schemas.openxmlformats.org/officeDocument/2006/relationships/tags" Target="../tags/tag1102.xml"/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6" Type="http://schemas.openxmlformats.org/officeDocument/2006/relationships/tags" Target="../tags/tag1110.xml"/><Relationship Id="rId5" Type="http://schemas.openxmlformats.org/officeDocument/2006/relationships/tags" Target="../tags/tag1109.xml"/><Relationship Id="rId4" Type="http://schemas.openxmlformats.org/officeDocument/2006/relationships/tags" Target="../tags/tag1108.xml"/><Relationship Id="rId3" Type="http://schemas.openxmlformats.org/officeDocument/2006/relationships/tags" Target="../tags/tag1107.xml"/><Relationship Id="rId2" Type="http://schemas.openxmlformats.org/officeDocument/2006/relationships/tags" Target="../tags/tag1106.xml"/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7" Type="http://schemas.openxmlformats.org/officeDocument/2006/relationships/tags" Target="../tags/tag1121.xml"/><Relationship Id="rId6" Type="http://schemas.openxmlformats.org/officeDocument/2006/relationships/tags" Target="../tags/tag1120.xml"/><Relationship Id="rId5" Type="http://schemas.openxmlformats.org/officeDocument/2006/relationships/tags" Target="../tags/tag1119.xml"/><Relationship Id="rId4" Type="http://schemas.openxmlformats.org/officeDocument/2006/relationships/tags" Target="../tags/tag1118.xml"/><Relationship Id="rId3" Type="http://schemas.openxmlformats.org/officeDocument/2006/relationships/tags" Target="../tags/tag111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3.GIF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8" Type="http://schemas.openxmlformats.org/officeDocument/2006/relationships/tags" Target="../tags/tag1126.xml"/><Relationship Id="rId7" Type="http://schemas.openxmlformats.org/officeDocument/2006/relationships/tags" Target="../tags/tag1125.xml"/><Relationship Id="rId6" Type="http://schemas.openxmlformats.org/officeDocument/2006/relationships/tags" Target="../tags/tag1124.xml"/><Relationship Id="rId5" Type="http://schemas.openxmlformats.org/officeDocument/2006/relationships/image" Target="../media/image3.GIF"/><Relationship Id="rId4" Type="http://schemas.openxmlformats.org/officeDocument/2006/relationships/tags" Target="../tags/tag1123.xml"/><Relationship Id="rId3" Type="http://schemas.openxmlformats.org/officeDocument/2006/relationships/tags" Target="../tags/tag112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6" Type="http://schemas.openxmlformats.org/officeDocument/2006/relationships/tags" Target="../tags/tag1131.xml"/><Relationship Id="rId5" Type="http://schemas.openxmlformats.org/officeDocument/2006/relationships/tags" Target="../tags/tag1130.xml"/><Relationship Id="rId4" Type="http://schemas.openxmlformats.org/officeDocument/2006/relationships/tags" Target="../tags/tag1129.xml"/><Relationship Id="rId3" Type="http://schemas.openxmlformats.org/officeDocument/2006/relationships/tags" Target="../tags/tag1128.xml"/><Relationship Id="rId2" Type="http://schemas.openxmlformats.org/officeDocument/2006/relationships/tags" Target="../tags/tag1127.xml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7" Type="http://schemas.openxmlformats.org/officeDocument/2006/relationships/tags" Target="../tags/tag1137.xml"/><Relationship Id="rId6" Type="http://schemas.openxmlformats.org/officeDocument/2006/relationships/tags" Target="../tags/tag1136.xml"/><Relationship Id="rId5" Type="http://schemas.openxmlformats.org/officeDocument/2006/relationships/tags" Target="../tags/tag1135.xml"/><Relationship Id="rId4" Type="http://schemas.openxmlformats.org/officeDocument/2006/relationships/tags" Target="../tags/tag1134.xml"/><Relationship Id="rId3" Type="http://schemas.openxmlformats.org/officeDocument/2006/relationships/tags" Target="../tags/tag1133.xml"/><Relationship Id="rId2" Type="http://schemas.openxmlformats.org/officeDocument/2006/relationships/tags" Target="../tags/tag1132.xml"/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9" Type="http://schemas.openxmlformats.org/officeDocument/2006/relationships/tags" Target="../tags/tag1145.xml"/><Relationship Id="rId8" Type="http://schemas.openxmlformats.org/officeDocument/2006/relationships/tags" Target="../tags/tag1144.xml"/><Relationship Id="rId7" Type="http://schemas.openxmlformats.org/officeDocument/2006/relationships/tags" Target="../tags/tag1143.xml"/><Relationship Id="rId6" Type="http://schemas.openxmlformats.org/officeDocument/2006/relationships/tags" Target="../tags/tag1142.xml"/><Relationship Id="rId5" Type="http://schemas.openxmlformats.org/officeDocument/2006/relationships/tags" Target="../tags/tag1141.xml"/><Relationship Id="rId4" Type="http://schemas.openxmlformats.org/officeDocument/2006/relationships/tags" Target="../tags/tag1140.xml"/><Relationship Id="rId3" Type="http://schemas.openxmlformats.org/officeDocument/2006/relationships/tags" Target="../tags/tag1139.xml"/><Relationship Id="rId2" Type="http://schemas.openxmlformats.org/officeDocument/2006/relationships/tags" Target="../tags/tag1138.xml"/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5" Type="http://schemas.openxmlformats.org/officeDocument/2006/relationships/tags" Target="../tags/tag1149.xml"/><Relationship Id="rId4" Type="http://schemas.openxmlformats.org/officeDocument/2006/relationships/tags" Target="../tags/tag1148.xml"/><Relationship Id="rId3" Type="http://schemas.openxmlformats.org/officeDocument/2006/relationships/tags" Target="../tags/tag1147.xml"/><Relationship Id="rId2" Type="http://schemas.openxmlformats.org/officeDocument/2006/relationships/tags" Target="../tags/tag1146.xml"/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4" Type="http://schemas.openxmlformats.org/officeDocument/2006/relationships/tags" Target="../tags/tag1152.xml"/><Relationship Id="rId3" Type="http://schemas.openxmlformats.org/officeDocument/2006/relationships/tags" Target="../tags/tag1151.xml"/><Relationship Id="rId2" Type="http://schemas.openxmlformats.org/officeDocument/2006/relationships/tags" Target="../tags/tag1150.xml"/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7" Type="http://schemas.openxmlformats.org/officeDocument/2006/relationships/tags" Target="../tags/tag1158.xml"/><Relationship Id="rId6" Type="http://schemas.openxmlformats.org/officeDocument/2006/relationships/tags" Target="../tags/tag1157.xml"/><Relationship Id="rId5" Type="http://schemas.openxmlformats.org/officeDocument/2006/relationships/tags" Target="../tags/tag1156.xml"/><Relationship Id="rId4" Type="http://schemas.openxmlformats.org/officeDocument/2006/relationships/tags" Target="../tags/tag1155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6" Type="http://schemas.openxmlformats.org/officeDocument/2006/relationships/tags" Target="../tags/tag1163.xml"/><Relationship Id="rId5" Type="http://schemas.openxmlformats.org/officeDocument/2006/relationships/tags" Target="../tags/tag1162.xml"/><Relationship Id="rId4" Type="http://schemas.openxmlformats.org/officeDocument/2006/relationships/tags" Target="../tags/tag1161.xml"/><Relationship Id="rId3" Type="http://schemas.openxmlformats.org/officeDocument/2006/relationships/tags" Target="../tags/tag1160.xml"/><Relationship Id="rId2" Type="http://schemas.openxmlformats.org/officeDocument/2006/relationships/tags" Target="../tags/tag1159.xml"/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5" Type="http://schemas.openxmlformats.org/officeDocument/2006/relationships/tags" Target="../tags/tag1167.xml"/><Relationship Id="rId4" Type="http://schemas.openxmlformats.org/officeDocument/2006/relationships/tags" Target="../tags/tag1166.xml"/><Relationship Id="rId3" Type="http://schemas.openxmlformats.org/officeDocument/2006/relationships/tags" Target="../tags/tag1165.xml"/><Relationship Id="rId2" Type="http://schemas.openxmlformats.org/officeDocument/2006/relationships/tags" Target="../tags/tag1164.xml"/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6" Type="http://schemas.openxmlformats.org/officeDocument/2006/relationships/tags" Target="../tags/tag1172.xml"/><Relationship Id="rId5" Type="http://schemas.openxmlformats.org/officeDocument/2006/relationships/tags" Target="../tags/tag1171.xml"/><Relationship Id="rId4" Type="http://schemas.openxmlformats.org/officeDocument/2006/relationships/tags" Target="../tags/tag1170.xml"/><Relationship Id="rId3" Type="http://schemas.openxmlformats.org/officeDocument/2006/relationships/tags" Target="../tags/tag1169.xml"/><Relationship Id="rId2" Type="http://schemas.openxmlformats.org/officeDocument/2006/relationships/tags" Target="../tags/tag1168.xml"/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7" Type="http://schemas.openxmlformats.org/officeDocument/2006/relationships/tags" Target="../tags/tag1183.xml"/><Relationship Id="rId6" Type="http://schemas.openxmlformats.org/officeDocument/2006/relationships/tags" Target="../tags/tag1182.xml"/><Relationship Id="rId5" Type="http://schemas.openxmlformats.org/officeDocument/2006/relationships/tags" Target="../tags/tag1181.xml"/><Relationship Id="rId4" Type="http://schemas.openxmlformats.org/officeDocument/2006/relationships/tags" Target="../tags/tag1180.xml"/><Relationship Id="rId3" Type="http://schemas.openxmlformats.org/officeDocument/2006/relationships/tags" Target="../tags/tag117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8" Type="http://schemas.openxmlformats.org/officeDocument/2006/relationships/tags" Target="../tags/tag1188.xml"/><Relationship Id="rId7" Type="http://schemas.openxmlformats.org/officeDocument/2006/relationships/tags" Target="../tags/tag1187.xml"/><Relationship Id="rId6" Type="http://schemas.openxmlformats.org/officeDocument/2006/relationships/tags" Target="../tags/tag1186.xml"/><Relationship Id="rId5" Type="http://schemas.openxmlformats.org/officeDocument/2006/relationships/image" Target="../media/image3.GIF"/><Relationship Id="rId4" Type="http://schemas.openxmlformats.org/officeDocument/2006/relationships/tags" Target="../tags/tag1185.xml"/><Relationship Id="rId3" Type="http://schemas.openxmlformats.org/officeDocument/2006/relationships/tags" Target="../tags/tag118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tags" Target="../tags/tag1191.xml"/><Relationship Id="rId3" Type="http://schemas.openxmlformats.org/officeDocument/2006/relationships/tags" Target="../tags/tag1190.xml"/><Relationship Id="rId2" Type="http://schemas.openxmlformats.org/officeDocument/2006/relationships/tags" Target="../tags/tag1189.xml"/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7" Type="http://schemas.openxmlformats.org/officeDocument/2006/relationships/tags" Target="../tags/tag1199.xml"/><Relationship Id="rId6" Type="http://schemas.openxmlformats.org/officeDocument/2006/relationships/tags" Target="../tags/tag1198.xml"/><Relationship Id="rId5" Type="http://schemas.openxmlformats.org/officeDocument/2006/relationships/tags" Target="../tags/tag1197.xml"/><Relationship Id="rId4" Type="http://schemas.openxmlformats.org/officeDocument/2006/relationships/tags" Target="../tags/tag1196.xml"/><Relationship Id="rId3" Type="http://schemas.openxmlformats.org/officeDocument/2006/relationships/tags" Target="../tags/tag1195.xml"/><Relationship Id="rId2" Type="http://schemas.openxmlformats.org/officeDocument/2006/relationships/tags" Target="../tags/tag1194.xml"/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207.xml"/><Relationship Id="rId8" Type="http://schemas.openxmlformats.org/officeDocument/2006/relationships/tags" Target="../tags/tag1206.xml"/><Relationship Id="rId7" Type="http://schemas.openxmlformats.org/officeDocument/2006/relationships/tags" Target="../tags/tag1205.xml"/><Relationship Id="rId6" Type="http://schemas.openxmlformats.org/officeDocument/2006/relationships/tags" Target="../tags/tag1204.xml"/><Relationship Id="rId5" Type="http://schemas.openxmlformats.org/officeDocument/2006/relationships/tags" Target="../tags/tag1203.xml"/><Relationship Id="rId4" Type="http://schemas.openxmlformats.org/officeDocument/2006/relationships/tags" Target="../tags/tag1202.xml"/><Relationship Id="rId3" Type="http://schemas.openxmlformats.org/officeDocument/2006/relationships/tags" Target="../tags/tag1201.xml"/><Relationship Id="rId2" Type="http://schemas.openxmlformats.org/officeDocument/2006/relationships/tags" Target="../tags/tag1200.xml"/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5" Type="http://schemas.openxmlformats.org/officeDocument/2006/relationships/tags" Target="../tags/tag1211.xml"/><Relationship Id="rId4" Type="http://schemas.openxmlformats.org/officeDocument/2006/relationships/tags" Target="../tags/tag1210.xml"/><Relationship Id="rId3" Type="http://schemas.openxmlformats.org/officeDocument/2006/relationships/tags" Target="../tags/tag1209.xml"/><Relationship Id="rId2" Type="http://schemas.openxmlformats.org/officeDocument/2006/relationships/tags" Target="../tags/tag1208.xml"/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4" Type="http://schemas.openxmlformats.org/officeDocument/2006/relationships/tags" Target="../tags/tag1214.xml"/><Relationship Id="rId3" Type="http://schemas.openxmlformats.org/officeDocument/2006/relationships/tags" Target="../tags/tag1213.xml"/><Relationship Id="rId2" Type="http://schemas.openxmlformats.org/officeDocument/2006/relationships/tags" Target="../tags/tag1212.xml"/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7" Type="http://schemas.openxmlformats.org/officeDocument/2006/relationships/tags" Target="../tags/tag1220.xml"/><Relationship Id="rId6" Type="http://schemas.openxmlformats.org/officeDocument/2006/relationships/tags" Target="../tags/tag1219.xml"/><Relationship Id="rId5" Type="http://schemas.openxmlformats.org/officeDocument/2006/relationships/tags" Target="../tags/tag1218.xml"/><Relationship Id="rId4" Type="http://schemas.openxmlformats.org/officeDocument/2006/relationships/tags" Target="../tags/tag1217.xml"/><Relationship Id="rId3" Type="http://schemas.openxmlformats.org/officeDocument/2006/relationships/tags" Target="../tags/tag1216.xml"/><Relationship Id="rId2" Type="http://schemas.openxmlformats.org/officeDocument/2006/relationships/tags" Target="../tags/tag1215.xml"/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6" Type="http://schemas.openxmlformats.org/officeDocument/2006/relationships/tags" Target="../tags/tag1225.xml"/><Relationship Id="rId5" Type="http://schemas.openxmlformats.org/officeDocument/2006/relationships/tags" Target="../tags/tag1224.xml"/><Relationship Id="rId4" Type="http://schemas.openxmlformats.org/officeDocument/2006/relationships/tags" Target="../tags/tag1223.xml"/><Relationship Id="rId3" Type="http://schemas.openxmlformats.org/officeDocument/2006/relationships/tags" Target="../tags/tag1222.xml"/><Relationship Id="rId2" Type="http://schemas.openxmlformats.org/officeDocument/2006/relationships/tags" Target="../tags/tag1221.xml"/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5" Type="http://schemas.openxmlformats.org/officeDocument/2006/relationships/tags" Target="../tags/tag1229.xml"/><Relationship Id="rId4" Type="http://schemas.openxmlformats.org/officeDocument/2006/relationships/tags" Target="../tags/tag1228.xml"/><Relationship Id="rId3" Type="http://schemas.openxmlformats.org/officeDocument/2006/relationships/tags" Target="../tags/tag1227.xml"/><Relationship Id="rId2" Type="http://schemas.openxmlformats.org/officeDocument/2006/relationships/tags" Target="../tags/tag1226.xml"/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6" Type="http://schemas.openxmlformats.org/officeDocument/2006/relationships/tags" Target="../tags/tag1234.xml"/><Relationship Id="rId5" Type="http://schemas.openxmlformats.org/officeDocument/2006/relationships/tags" Target="../tags/tag1233.xml"/><Relationship Id="rId4" Type="http://schemas.openxmlformats.org/officeDocument/2006/relationships/tags" Target="../tags/tag1232.xml"/><Relationship Id="rId3" Type="http://schemas.openxmlformats.org/officeDocument/2006/relationships/tags" Target="../tags/tag1231.xml"/><Relationship Id="rId2" Type="http://schemas.openxmlformats.org/officeDocument/2006/relationships/tags" Target="../tags/tag1230.xml"/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" Type="http://schemas.openxmlformats.org/officeDocument/2006/relationships/tags" Target="../tags/tag1242.xml"/><Relationship Id="rId3" Type="http://schemas.openxmlformats.org/officeDocument/2006/relationships/tags" Target="../tags/tag124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8" Type="http://schemas.openxmlformats.org/officeDocument/2006/relationships/tags" Target="../tags/tag1250.xml"/><Relationship Id="rId7" Type="http://schemas.openxmlformats.org/officeDocument/2006/relationships/tags" Target="../tags/tag1249.xml"/><Relationship Id="rId6" Type="http://schemas.openxmlformats.org/officeDocument/2006/relationships/tags" Target="../tags/tag1248.xml"/><Relationship Id="rId5" Type="http://schemas.openxmlformats.org/officeDocument/2006/relationships/image" Target="../media/image3.GIF"/><Relationship Id="rId4" Type="http://schemas.openxmlformats.org/officeDocument/2006/relationships/tags" Target="../tags/tag1247.xml"/><Relationship Id="rId3" Type="http://schemas.openxmlformats.org/officeDocument/2006/relationships/tags" Target="../tags/tag124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6" Type="http://schemas.openxmlformats.org/officeDocument/2006/relationships/tags" Target="../tags/tag1255.xml"/><Relationship Id="rId5" Type="http://schemas.openxmlformats.org/officeDocument/2006/relationships/tags" Target="../tags/tag1254.xml"/><Relationship Id="rId4" Type="http://schemas.openxmlformats.org/officeDocument/2006/relationships/tags" Target="../tags/tag1253.xml"/><Relationship Id="rId3" Type="http://schemas.openxmlformats.org/officeDocument/2006/relationships/tags" Target="../tags/tag1252.xml"/><Relationship Id="rId2" Type="http://schemas.openxmlformats.org/officeDocument/2006/relationships/tags" Target="../tags/tag1251.xml"/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7" Type="http://schemas.openxmlformats.org/officeDocument/2006/relationships/tags" Target="../tags/tag1261.xml"/><Relationship Id="rId6" Type="http://schemas.openxmlformats.org/officeDocument/2006/relationships/tags" Target="../tags/tag1260.xml"/><Relationship Id="rId5" Type="http://schemas.openxmlformats.org/officeDocument/2006/relationships/tags" Target="../tags/tag1259.xml"/><Relationship Id="rId4" Type="http://schemas.openxmlformats.org/officeDocument/2006/relationships/tags" Target="../tags/tag1258.xml"/><Relationship Id="rId3" Type="http://schemas.openxmlformats.org/officeDocument/2006/relationships/tags" Target="../tags/tag1257.xml"/><Relationship Id="rId2" Type="http://schemas.openxmlformats.org/officeDocument/2006/relationships/tags" Target="../tags/tag1256.xml"/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9" Type="http://schemas.openxmlformats.org/officeDocument/2006/relationships/tags" Target="../tags/tag1269.xml"/><Relationship Id="rId8" Type="http://schemas.openxmlformats.org/officeDocument/2006/relationships/tags" Target="../tags/tag1268.xml"/><Relationship Id="rId7" Type="http://schemas.openxmlformats.org/officeDocument/2006/relationships/tags" Target="../tags/tag1267.xml"/><Relationship Id="rId6" Type="http://schemas.openxmlformats.org/officeDocument/2006/relationships/tags" Target="../tags/tag1266.xml"/><Relationship Id="rId5" Type="http://schemas.openxmlformats.org/officeDocument/2006/relationships/tags" Target="../tags/tag1265.xml"/><Relationship Id="rId4" Type="http://schemas.openxmlformats.org/officeDocument/2006/relationships/tags" Target="../tags/tag1264.xml"/><Relationship Id="rId3" Type="http://schemas.openxmlformats.org/officeDocument/2006/relationships/tags" Target="../tags/tag1263.xml"/><Relationship Id="rId2" Type="http://schemas.openxmlformats.org/officeDocument/2006/relationships/tags" Target="../tags/tag1262.xml"/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5" Type="http://schemas.openxmlformats.org/officeDocument/2006/relationships/tags" Target="../tags/tag1273.xml"/><Relationship Id="rId4" Type="http://schemas.openxmlformats.org/officeDocument/2006/relationships/tags" Target="../tags/tag1272.xml"/><Relationship Id="rId3" Type="http://schemas.openxmlformats.org/officeDocument/2006/relationships/tags" Target="../tags/tag1271.xml"/><Relationship Id="rId2" Type="http://schemas.openxmlformats.org/officeDocument/2006/relationships/tags" Target="../tags/tag1270.xml"/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4" Type="http://schemas.openxmlformats.org/officeDocument/2006/relationships/tags" Target="../tags/tag1276.xml"/><Relationship Id="rId3" Type="http://schemas.openxmlformats.org/officeDocument/2006/relationships/tags" Target="../tags/tag1275.xml"/><Relationship Id="rId2" Type="http://schemas.openxmlformats.org/officeDocument/2006/relationships/tags" Target="../tags/tag1274.xml"/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7" Type="http://schemas.openxmlformats.org/officeDocument/2006/relationships/tags" Target="../tags/tag1282.xml"/><Relationship Id="rId6" Type="http://schemas.openxmlformats.org/officeDocument/2006/relationships/tags" Target="../tags/tag1281.xml"/><Relationship Id="rId5" Type="http://schemas.openxmlformats.org/officeDocument/2006/relationships/tags" Target="../tags/tag1280.xml"/><Relationship Id="rId4" Type="http://schemas.openxmlformats.org/officeDocument/2006/relationships/tags" Target="../tags/tag1279.xml"/><Relationship Id="rId3" Type="http://schemas.openxmlformats.org/officeDocument/2006/relationships/tags" Target="../tags/tag1278.xml"/><Relationship Id="rId2" Type="http://schemas.openxmlformats.org/officeDocument/2006/relationships/tags" Target="../tags/tag1277.xml"/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6" Type="http://schemas.openxmlformats.org/officeDocument/2006/relationships/tags" Target="../tags/tag1287.xml"/><Relationship Id="rId5" Type="http://schemas.openxmlformats.org/officeDocument/2006/relationships/tags" Target="../tags/tag1286.xml"/><Relationship Id="rId4" Type="http://schemas.openxmlformats.org/officeDocument/2006/relationships/tags" Target="../tags/tag1285.xml"/><Relationship Id="rId3" Type="http://schemas.openxmlformats.org/officeDocument/2006/relationships/tags" Target="../tags/tag1284.xml"/><Relationship Id="rId2" Type="http://schemas.openxmlformats.org/officeDocument/2006/relationships/tags" Target="../tags/tag1283.xml"/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5" Type="http://schemas.openxmlformats.org/officeDocument/2006/relationships/tags" Target="../tags/tag1291.xml"/><Relationship Id="rId4" Type="http://schemas.openxmlformats.org/officeDocument/2006/relationships/tags" Target="../tags/tag1290.xml"/><Relationship Id="rId3" Type="http://schemas.openxmlformats.org/officeDocument/2006/relationships/tags" Target="../tags/tag1289.xml"/><Relationship Id="rId2" Type="http://schemas.openxmlformats.org/officeDocument/2006/relationships/tags" Target="../tags/tag1288.xml"/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6" Type="http://schemas.openxmlformats.org/officeDocument/2006/relationships/tags" Target="../tags/tag1296.xml"/><Relationship Id="rId5" Type="http://schemas.openxmlformats.org/officeDocument/2006/relationships/tags" Target="../tags/tag1295.xml"/><Relationship Id="rId4" Type="http://schemas.openxmlformats.org/officeDocument/2006/relationships/tags" Target="../tags/tag1294.xml"/><Relationship Id="rId3" Type="http://schemas.openxmlformats.org/officeDocument/2006/relationships/tags" Target="../tags/tag1293.xml"/><Relationship Id="rId2" Type="http://schemas.openxmlformats.org/officeDocument/2006/relationships/tags" Target="../tags/tag1292.xml"/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7" Type="http://schemas.openxmlformats.org/officeDocument/2006/relationships/tags" Target="../tags/tag1307.xml"/><Relationship Id="rId6" Type="http://schemas.openxmlformats.org/officeDocument/2006/relationships/tags" Target="../tags/tag1306.xml"/><Relationship Id="rId5" Type="http://schemas.openxmlformats.org/officeDocument/2006/relationships/tags" Target="../tags/tag1305.xml"/><Relationship Id="rId4" Type="http://schemas.openxmlformats.org/officeDocument/2006/relationships/tags" Target="../tags/tag1304.xml"/><Relationship Id="rId3" Type="http://schemas.openxmlformats.org/officeDocument/2006/relationships/tags" Target="../tags/tag130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8" Type="http://schemas.openxmlformats.org/officeDocument/2006/relationships/tags" Target="../tags/tag1312.xml"/><Relationship Id="rId7" Type="http://schemas.openxmlformats.org/officeDocument/2006/relationships/tags" Target="../tags/tag1311.xml"/><Relationship Id="rId6" Type="http://schemas.openxmlformats.org/officeDocument/2006/relationships/tags" Target="../tags/tag1310.xml"/><Relationship Id="rId5" Type="http://schemas.openxmlformats.org/officeDocument/2006/relationships/image" Target="../media/image3.GIF"/><Relationship Id="rId4" Type="http://schemas.openxmlformats.org/officeDocument/2006/relationships/tags" Target="../tags/tag1309.xml"/><Relationship Id="rId3" Type="http://schemas.openxmlformats.org/officeDocument/2006/relationships/tags" Target="../tags/tag130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6" Type="http://schemas.openxmlformats.org/officeDocument/2006/relationships/tags" Target="../tags/tag1317.xml"/><Relationship Id="rId5" Type="http://schemas.openxmlformats.org/officeDocument/2006/relationships/tags" Target="../tags/tag1316.xml"/><Relationship Id="rId4" Type="http://schemas.openxmlformats.org/officeDocument/2006/relationships/tags" Target="../tags/tag1315.xml"/><Relationship Id="rId3" Type="http://schemas.openxmlformats.org/officeDocument/2006/relationships/tags" Target="../tags/tag1314.xml"/><Relationship Id="rId2" Type="http://schemas.openxmlformats.org/officeDocument/2006/relationships/tags" Target="../tags/tag1313.xml"/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7" Type="http://schemas.openxmlformats.org/officeDocument/2006/relationships/tags" Target="../tags/tag1323.xml"/><Relationship Id="rId6" Type="http://schemas.openxmlformats.org/officeDocument/2006/relationships/tags" Target="../tags/tag1322.xml"/><Relationship Id="rId5" Type="http://schemas.openxmlformats.org/officeDocument/2006/relationships/tags" Target="../tags/tag1321.xml"/><Relationship Id="rId4" Type="http://schemas.openxmlformats.org/officeDocument/2006/relationships/tags" Target="../tags/tag1320.xml"/><Relationship Id="rId3" Type="http://schemas.openxmlformats.org/officeDocument/2006/relationships/tags" Target="../tags/tag1319.xml"/><Relationship Id="rId2" Type="http://schemas.openxmlformats.org/officeDocument/2006/relationships/tags" Target="../tags/tag1318.xml"/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9" Type="http://schemas.openxmlformats.org/officeDocument/2006/relationships/tags" Target="../tags/tag1331.xml"/><Relationship Id="rId8" Type="http://schemas.openxmlformats.org/officeDocument/2006/relationships/tags" Target="../tags/tag1330.xml"/><Relationship Id="rId7" Type="http://schemas.openxmlformats.org/officeDocument/2006/relationships/tags" Target="../tags/tag1329.xml"/><Relationship Id="rId6" Type="http://schemas.openxmlformats.org/officeDocument/2006/relationships/tags" Target="../tags/tag1328.xml"/><Relationship Id="rId5" Type="http://schemas.openxmlformats.org/officeDocument/2006/relationships/tags" Target="../tags/tag1327.xml"/><Relationship Id="rId4" Type="http://schemas.openxmlformats.org/officeDocument/2006/relationships/tags" Target="../tags/tag1326.xml"/><Relationship Id="rId3" Type="http://schemas.openxmlformats.org/officeDocument/2006/relationships/tags" Target="../tags/tag1325.xml"/><Relationship Id="rId2" Type="http://schemas.openxmlformats.org/officeDocument/2006/relationships/tags" Target="../tags/tag1324.xml"/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5" Type="http://schemas.openxmlformats.org/officeDocument/2006/relationships/tags" Target="../tags/tag1335.xml"/><Relationship Id="rId4" Type="http://schemas.openxmlformats.org/officeDocument/2006/relationships/tags" Target="../tags/tag1334.xml"/><Relationship Id="rId3" Type="http://schemas.openxmlformats.org/officeDocument/2006/relationships/tags" Target="../tags/tag1333.xml"/><Relationship Id="rId2" Type="http://schemas.openxmlformats.org/officeDocument/2006/relationships/tags" Target="../tags/tag1332.xml"/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4" Type="http://schemas.openxmlformats.org/officeDocument/2006/relationships/tags" Target="../tags/tag1338.xml"/><Relationship Id="rId3" Type="http://schemas.openxmlformats.org/officeDocument/2006/relationships/tags" Target="../tags/tag1337.xml"/><Relationship Id="rId2" Type="http://schemas.openxmlformats.org/officeDocument/2006/relationships/tags" Target="../tags/tag1336.xml"/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7" Type="http://schemas.openxmlformats.org/officeDocument/2006/relationships/tags" Target="../tags/tag1344.xml"/><Relationship Id="rId6" Type="http://schemas.openxmlformats.org/officeDocument/2006/relationships/tags" Target="../tags/tag1343.xml"/><Relationship Id="rId5" Type="http://schemas.openxmlformats.org/officeDocument/2006/relationships/tags" Target="../tags/tag1342.xml"/><Relationship Id="rId4" Type="http://schemas.openxmlformats.org/officeDocument/2006/relationships/tags" Target="../tags/tag1341.xml"/><Relationship Id="rId3" Type="http://schemas.openxmlformats.org/officeDocument/2006/relationships/tags" Target="../tags/tag1340.xml"/><Relationship Id="rId2" Type="http://schemas.openxmlformats.org/officeDocument/2006/relationships/tags" Target="../tags/tag1339.xml"/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image" Target="../media/image3.GIF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6" Type="http://schemas.openxmlformats.org/officeDocument/2006/relationships/tags" Target="../tags/tag1349.xml"/><Relationship Id="rId5" Type="http://schemas.openxmlformats.org/officeDocument/2006/relationships/tags" Target="../tags/tag1348.xml"/><Relationship Id="rId4" Type="http://schemas.openxmlformats.org/officeDocument/2006/relationships/tags" Target="../tags/tag1347.xml"/><Relationship Id="rId3" Type="http://schemas.openxmlformats.org/officeDocument/2006/relationships/tags" Target="../tags/tag1346.xml"/><Relationship Id="rId2" Type="http://schemas.openxmlformats.org/officeDocument/2006/relationships/tags" Target="../tags/tag1345.xml"/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5" Type="http://schemas.openxmlformats.org/officeDocument/2006/relationships/tags" Target="../tags/tag1353.xml"/><Relationship Id="rId4" Type="http://schemas.openxmlformats.org/officeDocument/2006/relationships/tags" Target="../tags/tag1352.xml"/><Relationship Id="rId3" Type="http://schemas.openxmlformats.org/officeDocument/2006/relationships/tags" Target="../tags/tag1351.xml"/><Relationship Id="rId2" Type="http://schemas.openxmlformats.org/officeDocument/2006/relationships/tags" Target="../tags/tag1350.xml"/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6" Type="http://schemas.openxmlformats.org/officeDocument/2006/relationships/tags" Target="../tags/tag1358.xml"/><Relationship Id="rId5" Type="http://schemas.openxmlformats.org/officeDocument/2006/relationships/tags" Target="../tags/tag1357.xml"/><Relationship Id="rId4" Type="http://schemas.openxmlformats.org/officeDocument/2006/relationships/tags" Target="../tags/tag1356.xml"/><Relationship Id="rId3" Type="http://schemas.openxmlformats.org/officeDocument/2006/relationships/tags" Target="../tags/tag1355.xml"/><Relationship Id="rId2" Type="http://schemas.openxmlformats.org/officeDocument/2006/relationships/tags" Target="../tags/tag1354.xml"/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7" Type="http://schemas.openxmlformats.org/officeDocument/2006/relationships/tags" Target="../tags/tag1369.xml"/><Relationship Id="rId6" Type="http://schemas.openxmlformats.org/officeDocument/2006/relationships/tags" Target="../tags/tag1368.xml"/><Relationship Id="rId5" Type="http://schemas.openxmlformats.org/officeDocument/2006/relationships/tags" Target="../tags/tag1367.xml"/><Relationship Id="rId4" Type="http://schemas.openxmlformats.org/officeDocument/2006/relationships/tags" Target="../tags/tag1366.xml"/><Relationship Id="rId3" Type="http://schemas.openxmlformats.org/officeDocument/2006/relationships/tags" Target="../tags/tag136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8" Type="http://schemas.openxmlformats.org/officeDocument/2006/relationships/tags" Target="../tags/tag1374.xml"/><Relationship Id="rId7" Type="http://schemas.openxmlformats.org/officeDocument/2006/relationships/tags" Target="../tags/tag1373.xml"/><Relationship Id="rId6" Type="http://schemas.openxmlformats.org/officeDocument/2006/relationships/tags" Target="../tags/tag1372.xml"/><Relationship Id="rId5" Type="http://schemas.openxmlformats.org/officeDocument/2006/relationships/image" Target="../media/image3.GIF"/><Relationship Id="rId4" Type="http://schemas.openxmlformats.org/officeDocument/2006/relationships/tags" Target="../tags/tag1371.xml"/><Relationship Id="rId3" Type="http://schemas.openxmlformats.org/officeDocument/2006/relationships/tags" Target="../tags/tag137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6" Type="http://schemas.openxmlformats.org/officeDocument/2006/relationships/tags" Target="../tags/tag1379.xml"/><Relationship Id="rId5" Type="http://schemas.openxmlformats.org/officeDocument/2006/relationships/tags" Target="../tags/tag1378.xml"/><Relationship Id="rId4" Type="http://schemas.openxmlformats.org/officeDocument/2006/relationships/tags" Target="../tags/tag1377.xml"/><Relationship Id="rId3" Type="http://schemas.openxmlformats.org/officeDocument/2006/relationships/tags" Target="../tags/tag1376.xml"/><Relationship Id="rId2" Type="http://schemas.openxmlformats.org/officeDocument/2006/relationships/tags" Target="../tags/tag1375.xml"/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7" Type="http://schemas.openxmlformats.org/officeDocument/2006/relationships/tags" Target="../tags/tag1385.xml"/><Relationship Id="rId6" Type="http://schemas.openxmlformats.org/officeDocument/2006/relationships/tags" Target="../tags/tag1384.xml"/><Relationship Id="rId5" Type="http://schemas.openxmlformats.org/officeDocument/2006/relationships/tags" Target="../tags/tag1383.xml"/><Relationship Id="rId4" Type="http://schemas.openxmlformats.org/officeDocument/2006/relationships/tags" Target="../tags/tag1382.xml"/><Relationship Id="rId3" Type="http://schemas.openxmlformats.org/officeDocument/2006/relationships/tags" Target="../tags/tag1381.xml"/><Relationship Id="rId2" Type="http://schemas.openxmlformats.org/officeDocument/2006/relationships/tags" Target="../tags/tag1380.xml"/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9" Type="http://schemas.openxmlformats.org/officeDocument/2006/relationships/tags" Target="../tags/tag1393.xml"/><Relationship Id="rId8" Type="http://schemas.openxmlformats.org/officeDocument/2006/relationships/tags" Target="../tags/tag1392.xml"/><Relationship Id="rId7" Type="http://schemas.openxmlformats.org/officeDocument/2006/relationships/tags" Target="../tags/tag1391.xml"/><Relationship Id="rId6" Type="http://schemas.openxmlformats.org/officeDocument/2006/relationships/tags" Target="../tags/tag1390.xml"/><Relationship Id="rId5" Type="http://schemas.openxmlformats.org/officeDocument/2006/relationships/tags" Target="../tags/tag1389.xml"/><Relationship Id="rId4" Type="http://schemas.openxmlformats.org/officeDocument/2006/relationships/tags" Target="../tags/tag1388.xml"/><Relationship Id="rId3" Type="http://schemas.openxmlformats.org/officeDocument/2006/relationships/tags" Target="../tags/tag1387.xml"/><Relationship Id="rId2" Type="http://schemas.openxmlformats.org/officeDocument/2006/relationships/tags" Target="../tags/tag1386.xml"/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5" Type="http://schemas.openxmlformats.org/officeDocument/2006/relationships/tags" Target="../tags/tag1397.xml"/><Relationship Id="rId4" Type="http://schemas.openxmlformats.org/officeDocument/2006/relationships/tags" Target="../tags/tag1396.xml"/><Relationship Id="rId3" Type="http://schemas.openxmlformats.org/officeDocument/2006/relationships/tags" Target="../tags/tag1395.xml"/><Relationship Id="rId2" Type="http://schemas.openxmlformats.org/officeDocument/2006/relationships/tags" Target="../tags/tag1394.xml"/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4" Type="http://schemas.openxmlformats.org/officeDocument/2006/relationships/tags" Target="../tags/tag1400.xml"/><Relationship Id="rId3" Type="http://schemas.openxmlformats.org/officeDocument/2006/relationships/tags" Target="../tags/tag1399.xml"/><Relationship Id="rId2" Type="http://schemas.openxmlformats.org/officeDocument/2006/relationships/tags" Target="../tags/tag1398.xml"/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7" Type="http://schemas.openxmlformats.org/officeDocument/2006/relationships/tags" Target="../tags/tag1406.xml"/><Relationship Id="rId6" Type="http://schemas.openxmlformats.org/officeDocument/2006/relationships/tags" Target="../tags/tag1405.xml"/><Relationship Id="rId5" Type="http://schemas.openxmlformats.org/officeDocument/2006/relationships/tags" Target="../tags/tag1404.xml"/><Relationship Id="rId4" Type="http://schemas.openxmlformats.org/officeDocument/2006/relationships/tags" Target="../tags/tag1403.xml"/><Relationship Id="rId3" Type="http://schemas.openxmlformats.org/officeDocument/2006/relationships/tags" Target="../tags/tag1402.xml"/><Relationship Id="rId2" Type="http://schemas.openxmlformats.org/officeDocument/2006/relationships/tags" Target="../tags/tag1401.xml"/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6" Type="http://schemas.openxmlformats.org/officeDocument/2006/relationships/tags" Target="../tags/tag1411.xml"/><Relationship Id="rId5" Type="http://schemas.openxmlformats.org/officeDocument/2006/relationships/tags" Target="../tags/tag1410.xml"/><Relationship Id="rId4" Type="http://schemas.openxmlformats.org/officeDocument/2006/relationships/tags" Target="../tags/tag1409.xml"/><Relationship Id="rId3" Type="http://schemas.openxmlformats.org/officeDocument/2006/relationships/tags" Target="../tags/tag1408.xml"/><Relationship Id="rId2" Type="http://schemas.openxmlformats.org/officeDocument/2006/relationships/tags" Target="../tags/tag1407.xml"/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5" Type="http://schemas.openxmlformats.org/officeDocument/2006/relationships/tags" Target="../tags/tag1415.xml"/><Relationship Id="rId4" Type="http://schemas.openxmlformats.org/officeDocument/2006/relationships/tags" Target="../tags/tag1414.xml"/><Relationship Id="rId3" Type="http://schemas.openxmlformats.org/officeDocument/2006/relationships/tags" Target="../tags/tag1413.xml"/><Relationship Id="rId2" Type="http://schemas.openxmlformats.org/officeDocument/2006/relationships/tags" Target="../tags/tag1412.xml"/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6" Type="http://schemas.openxmlformats.org/officeDocument/2006/relationships/tags" Target="../tags/tag1420.xml"/><Relationship Id="rId5" Type="http://schemas.openxmlformats.org/officeDocument/2006/relationships/tags" Target="../tags/tag1419.xml"/><Relationship Id="rId4" Type="http://schemas.openxmlformats.org/officeDocument/2006/relationships/tags" Target="../tags/tag1418.xml"/><Relationship Id="rId3" Type="http://schemas.openxmlformats.org/officeDocument/2006/relationships/tags" Target="../tags/tag1417.xml"/><Relationship Id="rId2" Type="http://schemas.openxmlformats.org/officeDocument/2006/relationships/tags" Target="../tags/tag1416.xml"/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7" Type="http://schemas.openxmlformats.org/officeDocument/2006/relationships/tags" Target="../tags/tag1431.xml"/><Relationship Id="rId6" Type="http://schemas.openxmlformats.org/officeDocument/2006/relationships/tags" Target="../tags/tag1430.xml"/><Relationship Id="rId5" Type="http://schemas.openxmlformats.org/officeDocument/2006/relationships/tags" Target="../tags/tag1429.xml"/><Relationship Id="rId4" Type="http://schemas.openxmlformats.org/officeDocument/2006/relationships/tags" Target="../tags/tag1428.xml"/><Relationship Id="rId3" Type="http://schemas.openxmlformats.org/officeDocument/2006/relationships/tags" Target="../tags/tag142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8" Type="http://schemas.openxmlformats.org/officeDocument/2006/relationships/tags" Target="../tags/tag1436.xml"/><Relationship Id="rId7" Type="http://schemas.openxmlformats.org/officeDocument/2006/relationships/tags" Target="../tags/tag1435.xml"/><Relationship Id="rId6" Type="http://schemas.openxmlformats.org/officeDocument/2006/relationships/tags" Target="../tags/tag1434.xml"/><Relationship Id="rId5" Type="http://schemas.openxmlformats.org/officeDocument/2006/relationships/image" Target="../media/image3.GIF"/><Relationship Id="rId4" Type="http://schemas.openxmlformats.org/officeDocument/2006/relationships/tags" Target="../tags/tag1433.xml"/><Relationship Id="rId3" Type="http://schemas.openxmlformats.org/officeDocument/2006/relationships/tags" Target="../tags/tag143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6" Type="http://schemas.openxmlformats.org/officeDocument/2006/relationships/tags" Target="../tags/tag1441.xml"/><Relationship Id="rId5" Type="http://schemas.openxmlformats.org/officeDocument/2006/relationships/tags" Target="../tags/tag1440.xml"/><Relationship Id="rId4" Type="http://schemas.openxmlformats.org/officeDocument/2006/relationships/tags" Target="../tags/tag1439.xml"/><Relationship Id="rId3" Type="http://schemas.openxmlformats.org/officeDocument/2006/relationships/tags" Target="../tags/tag1438.xml"/><Relationship Id="rId2" Type="http://schemas.openxmlformats.org/officeDocument/2006/relationships/tags" Target="../tags/tag1437.xml"/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7" Type="http://schemas.openxmlformats.org/officeDocument/2006/relationships/tags" Target="../tags/tag1447.xml"/><Relationship Id="rId6" Type="http://schemas.openxmlformats.org/officeDocument/2006/relationships/tags" Target="../tags/tag1446.xml"/><Relationship Id="rId5" Type="http://schemas.openxmlformats.org/officeDocument/2006/relationships/tags" Target="../tags/tag1445.xml"/><Relationship Id="rId4" Type="http://schemas.openxmlformats.org/officeDocument/2006/relationships/tags" Target="../tags/tag1444.xml"/><Relationship Id="rId3" Type="http://schemas.openxmlformats.org/officeDocument/2006/relationships/tags" Target="../tags/tag1443.xml"/><Relationship Id="rId2" Type="http://schemas.openxmlformats.org/officeDocument/2006/relationships/tags" Target="../tags/tag1442.xml"/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9" Type="http://schemas.openxmlformats.org/officeDocument/2006/relationships/tags" Target="../tags/tag1455.xml"/><Relationship Id="rId8" Type="http://schemas.openxmlformats.org/officeDocument/2006/relationships/tags" Target="../tags/tag1454.xml"/><Relationship Id="rId7" Type="http://schemas.openxmlformats.org/officeDocument/2006/relationships/tags" Target="../tags/tag1453.xml"/><Relationship Id="rId6" Type="http://schemas.openxmlformats.org/officeDocument/2006/relationships/tags" Target="../tags/tag1452.xml"/><Relationship Id="rId5" Type="http://schemas.openxmlformats.org/officeDocument/2006/relationships/tags" Target="../tags/tag1451.xml"/><Relationship Id="rId4" Type="http://schemas.openxmlformats.org/officeDocument/2006/relationships/tags" Target="../tags/tag1450.xml"/><Relationship Id="rId3" Type="http://schemas.openxmlformats.org/officeDocument/2006/relationships/tags" Target="../tags/tag1449.xml"/><Relationship Id="rId2" Type="http://schemas.openxmlformats.org/officeDocument/2006/relationships/tags" Target="../tags/tag1448.xml"/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5" Type="http://schemas.openxmlformats.org/officeDocument/2006/relationships/tags" Target="../tags/tag1459.xml"/><Relationship Id="rId4" Type="http://schemas.openxmlformats.org/officeDocument/2006/relationships/tags" Target="../tags/tag1458.xml"/><Relationship Id="rId3" Type="http://schemas.openxmlformats.org/officeDocument/2006/relationships/tags" Target="../tags/tag1457.xml"/><Relationship Id="rId2" Type="http://schemas.openxmlformats.org/officeDocument/2006/relationships/tags" Target="../tags/tag1456.xml"/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4" Type="http://schemas.openxmlformats.org/officeDocument/2006/relationships/tags" Target="../tags/tag1462.xml"/><Relationship Id="rId3" Type="http://schemas.openxmlformats.org/officeDocument/2006/relationships/tags" Target="../tags/tag1461.xml"/><Relationship Id="rId2" Type="http://schemas.openxmlformats.org/officeDocument/2006/relationships/tags" Target="../tags/tag1460.xml"/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7" Type="http://schemas.openxmlformats.org/officeDocument/2006/relationships/tags" Target="../tags/tag1468.xml"/><Relationship Id="rId6" Type="http://schemas.openxmlformats.org/officeDocument/2006/relationships/tags" Target="../tags/tag1467.xml"/><Relationship Id="rId5" Type="http://schemas.openxmlformats.org/officeDocument/2006/relationships/tags" Target="../tags/tag1466.xml"/><Relationship Id="rId4" Type="http://schemas.openxmlformats.org/officeDocument/2006/relationships/tags" Target="../tags/tag1465.xml"/><Relationship Id="rId3" Type="http://schemas.openxmlformats.org/officeDocument/2006/relationships/tags" Target="../tags/tag1464.xml"/><Relationship Id="rId2" Type="http://schemas.openxmlformats.org/officeDocument/2006/relationships/tags" Target="../tags/tag1463.xml"/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6" Type="http://schemas.openxmlformats.org/officeDocument/2006/relationships/tags" Target="../tags/tag1473.xml"/><Relationship Id="rId5" Type="http://schemas.openxmlformats.org/officeDocument/2006/relationships/tags" Target="../tags/tag1472.xml"/><Relationship Id="rId4" Type="http://schemas.openxmlformats.org/officeDocument/2006/relationships/tags" Target="../tags/tag1471.xml"/><Relationship Id="rId3" Type="http://schemas.openxmlformats.org/officeDocument/2006/relationships/tags" Target="../tags/tag1470.xml"/><Relationship Id="rId2" Type="http://schemas.openxmlformats.org/officeDocument/2006/relationships/tags" Target="../tags/tag1469.xml"/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5" Type="http://schemas.openxmlformats.org/officeDocument/2006/relationships/tags" Target="../tags/tag1477.xml"/><Relationship Id="rId4" Type="http://schemas.openxmlformats.org/officeDocument/2006/relationships/tags" Target="../tags/tag1476.xml"/><Relationship Id="rId3" Type="http://schemas.openxmlformats.org/officeDocument/2006/relationships/tags" Target="../tags/tag1475.xml"/><Relationship Id="rId2" Type="http://schemas.openxmlformats.org/officeDocument/2006/relationships/tags" Target="../tags/tag1474.xml"/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6" Type="http://schemas.openxmlformats.org/officeDocument/2006/relationships/tags" Target="../tags/tag1482.xml"/><Relationship Id="rId5" Type="http://schemas.openxmlformats.org/officeDocument/2006/relationships/tags" Target="../tags/tag1481.xml"/><Relationship Id="rId4" Type="http://schemas.openxmlformats.org/officeDocument/2006/relationships/tags" Target="../tags/tag1480.xml"/><Relationship Id="rId3" Type="http://schemas.openxmlformats.org/officeDocument/2006/relationships/tags" Target="../tags/tag1479.xml"/><Relationship Id="rId2" Type="http://schemas.openxmlformats.org/officeDocument/2006/relationships/tags" Target="../tags/tag1478.xml"/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7" Type="http://schemas.openxmlformats.org/officeDocument/2006/relationships/tags" Target="../tags/tag1493.xml"/><Relationship Id="rId6" Type="http://schemas.openxmlformats.org/officeDocument/2006/relationships/tags" Target="../tags/tag1492.xml"/><Relationship Id="rId5" Type="http://schemas.openxmlformats.org/officeDocument/2006/relationships/tags" Target="../tags/tag1491.xml"/><Relationship Id="rId4" Type="http://schemas.openxmlformats.org/officeDocument/2006/relationships/tags" Target="../tags/tag1490.xml"/><Relationship Id="rId3" Type="http://schemas.openxmlformats.org/officeDocument/2006/relationships/tags" Target="../tags/tag148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8" Type="http://schemas.openxmlformats.org/officeDocument/2006/relationships/tags" Target="../tags/tag1498.xml"/><Relationship Id="rId7" Type="http://schemas.openxmlformats.org/officeDocument/2006/relationships/tags" Target="../tags/tag1497.xml"/><Relationship Id="rId6" Type="http://schemas.openxmlformats.org/officeDocument/2006/relationships/tags" Target="../tags/tag1496.xml"/><Relationship Id="rId5" Type="http://schemas.openxmlformats.org/officeDocument/2006/relationships/image" Target="../media/image3.GIF"/><Relationship Id="rId4" Type="http://schemas.openxmlformats.org/officeDocument/2006/relationships/tags" Target="../tags/tag1495.xml"/><Relationship Id="rId3" Type="http://schemas.openxmlformats.org/officeDocument/2006/relationships/tags" Target="../tags/tag149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6" Type="http://schemas.openxmlformats.org/officeDocument/2006/relationships/tags" Target="../tags/tag1503.xml"/><Relationship Id="rId5" Type="http://schemas.openxmlformats.org/officeDocument/2006/relationships/tags" Target="../tags/tag1502.xml"/><Relationship Id="rId4" Type="http://schemas.openxmlformats.org/officeDocument/2006/relationships/tags" Target="../tags/tag1501.xml"/><Relationship Id="rId3" Type="http://schemas.openxmlformats.org/officeDocument/2006/relationships/tags" Target="../tags/tag1500.xml"/><Relationship Id="rId2" Type="http://schemas.openxmlformats.org/officeDocument/2006/relationships/tags" Target="../tags/tag1499.xml"/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7" Type="http://schemas.openxmlformats.org/officeDocument/2006/relationships/tags" Target="../tags/tag1509.xml"/><Relationship Id="rId6" Type="http://schemas.openxmlformats.org/officeDocument/2006/relationships/tags" Target="../tags/tag1508.xml"/><Relationship Id="rId5" Type="http://schemas.openxmlformats.org/officeDocument/2006/relationships/tags" Target="../tags/tag1507.xml"/><Relationship Id="rId4" Type="http://schemas.openxmlformats.org/officeDocument/2006/relationships/tags" Target="../tags/tag1506.xml"/><Relationship Id="rId3" Type="http://schemas.openxmlformats.org/officeDocument/2006/relationships/tags" Target="../tags/tag1505.xml"/><Relationship Id="rId2" Type="http://schemas.openxmlformats.org/officeDocument/2006/relationships/tags" Target="../tags/tag1504.xml"/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9" Type="http://schemas.openxmlformats.org/officeDocument/2006/relationships/tags" Target="../tags/tag1517.xml"/><Relationship Id="rId8" Type="http://schemas.openxmlformats.org/officeDocument/2006/relationships/tags" Target="../tags/tag1516.xml"/><Relationship Id="rId7" Type="http://schemas.openxmlformats.org/officeDocument/2006/relationships/tags" Target="../tags/tag1515.xml"/><Relationship Id="rId6" Type="http://schemas.openxmlformats.org/officeDocument/2006/relationships/tags" Target="../tags/tag1514.xml"/><Relationship Id="rId5" Type="http://schemas.openxmlformats.org/officeDocument/2006/relationships/tags" Target="../tags/tag1513.xml"/><Relationship Id="rId4" Type="http://schemas.openxmlformats.org/officeDocument/2006/relationships/tags" Target="../tags/tag1512.xml"/><Relationship Id="rId3" Type="http://schemas.openxmlformats.org/officeDocument/2006/relationships/tags" Target="../tags/tag1511.xml"/><Relationship Id="rId2" Type="http://schemas.openxmlformats.org/officeDocument/2006/relationships/tags" Target="../tags/tag1510.xml"/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5" Type="http://schemas.openxmlformats.org/officeDocument/2006/relationships/tags" Target="../tags/tag1521.xml"/><Relationship Id="rId4" Type="http://schemas.openxmlformats.org/officeDocument/2006/relationships/tags" Target="../tags/tag1520.xml"/><Relationship Id="rId3" Type="http://schemas.openxmlformats.org/officeDocument/2006/relationships/tags" Target="../tags/tag1519.xml"/><Relationship Id="rId2" Type="http://schemas.openxmlformats.org/officeDocument/2006/relationships/tags" Target="../tags/tag1518.xml"/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4" Type="http://schemas.openxmlformats.org/officeDocument/2006/relationships/tags" Target="../tags/tag1524.xml"/><Relationship Id="rId3" Type="http://schemas.openxmlformats.org/officeDocument/2006/relationships/tags" Target="../tags/tag1523.xml"/><Relationship Id="rId2" Type="http://schemas.openxmlformats.org/officeDocument/2006/relationships/tags" Target="../tags/tag1522.xml"/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7" Type="http://schemas.openxmlformats.org/officeDocument/2006/relationships/tags" Target="../tags/tag1530.xml"/><Relationship Id="rId6" Type="http://schemas.openxmlformats.org/officeDocument/2006/relationships/tags" Target="../tags/tag1529.xml"/><Relationship Id="rId5" Type="http://schemas.openxmlformats.org/officeDocument/2006/relationships/tags" Target="../tags/tag1528.xml"/><Relationship Id="rId4" Type="http://schemas.openxmlformats.org/officeDocument/2006/relationships/tags" Target="../tags/tag1527.xml"/><Relationship Id="rId3" Type="http://schemas.openxmlformats.org/officeDocument/2006/relationships/tags" Target="../tags/tag1526.xml"/><Relationship Id="rId2" Type="http://schemas.openxmlformats.org/officeDocument/2006/relationships/tags" Target="../tags/tag1525.xml"/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6" Type="http://schemas.openxmlformats.org/officeDocument/2006/relationships/tags" Target="../tags/tag1535.xml"/><Relationship Id="rId5" Type="http://schemas.openxmlformats.org/officeDocument/2006/relationships/tags" Target="../tags/tag1534.xml"/><Relationship Id="rId4" Type="http://schemas.openxmlformats.org/officeDocument/2006/relationships/tags" Target="../tags/tag1533.xml"/><Relationship Id="rId3" Type="http://schemas.openxmlformats.org/officeDocument/2006/relationships/tags" Target="../tags/tag1532.xml"/><Relationship Id="rId2" Type="http://schemas.openxmlformats.org/officeDocument/2006/relationships/tags" Target="../tags/tag1531.xml"/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5" Type="http://schemas.openxmlformats.org/officeDocument/2006/relationships/tags" Target="../tags/tag1539.xml"/><Relationship Id="rId4" Type="http://schemas.openxmlformats.org/officeDocument/2006/relationships/tags" Target="../tags/tag1538.xml"/><Relationship Id="rId3" Type="http://schemas.openxmlformats.org/officeDocument/2006/relationships/tags" Target="../tags/tag1537.xml"/><Relationship Id="rId2" Type="http://schemas.openxmlformats.org/officeDocument/2006/relationships/tags" Target="../tags/tag1536.xml"/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6" Type="http://schemas.openxmlformats.org/officeDocument/2006/relationships/tags" Target="../tags/tag1544.xml"/><Relationship Id="rId5" Type="http://schemas.openxmlformats.org/officeDocument/2006/relationships/tags" Target="../tags/tag1543.xml"/><Relationship Id="rId4" Type="http://schemas.openxmlformats.org/officeDocument/2006/relationships/tags" Target="../tags/tag1542.xml"/><Relationship Id="rId3" Type="http://schemas.openxmlformats.org/officeDocument/2006/relationships/tags" Target="../tags/tag1541.xml"/><Relationship Id="rId2" Type="http://schemas.openxmlformats.org/officeDocument/2006/relationships/tags" Target="../tags/tag1540.xml"/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7" Type="http://schemas.openxmlformats.org/officeDocument/2006/relationships/tags" Target="../tags/tag1555.xml"/><Relationship Id="rId6" Type="http://schemas.openxmlformats.org/officeDocument/2006/relationships/tags" Target="../tags/tag1554.xml"/><Relationship Id="rId5" Type="http://schemas.openxmlformats.org/officeDocument/2006/relationships/tags" Target="../tags/tag1553.xml"/><Relationship Id="rId4" Type="http://schemas.openxmlformats.org/officeDocument/2006/relationships/tags" Target="../tags/tag1552.xml"/><Relationship Id="rId3" Type="http://schemas.openxmlformats.org/officeDocument/2006/relationships/tags" Target="../tags/tag155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8" Type="http://schemas.openxmlformats.org/officeDocument/2006/relationships/tags" Target="../tags/tag1560.xml"/><Relationship Id="rId7" Type="http://schemas.openxmlformats.org/officeDocument/2006/relationships/tags" Target="../tags/tag1559.xml"/><Relationship Id="rId6" Type="http://schemas.openxmlformats.org/officeDocument/2006/relationships/tags" Target="../tags/tag1558.xml"/><Relationship Id="rId5" Type="http://schemas.openxmlformats.org/officeDocument/2006/relationships/image" Target="../media/image3.GIF"/><Relationship Id="rId4" Type="http://schemas.openxmlformats.org/officeDocument/2006/relationships/tags" Target="../tags/tag1557.xml"/><Relationship Id="rId3" Type="http://schemas.openxmlformats.org/officeDocument/2006/relationships/tags" Target="../tags/tag155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6" Type="http://schemas.openxmlformats.org/officeDocument/2006/relationships/tags" Target="../tags/tag1565.xml"/><Relationship Id="rId5" Type="http://schemas.openxmlformats.org/officeDocument/2006/relationships/tags" Target="../tags/tag1564.xml"/><Relationship Id="rId4" Type="http://schemas.openxmlformats.org/officeDocument/2006/relationships/tags" Target="../tags/tag1563.xml"/><Relationship Id="rId3" Type="http://schemas.openxmlformats.org/officeDocument/2006/relationships/tags" Target="../tags/tag1562.xml"/><Relationship Id="rId2" Type="http://schemas.openxmlformats.org/officeDocument/2006/relationships/tags" Target="../tags/tag1561.xml"/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7" Type="http://schemas.openxmlformats.org/officeDocument/2006/relationships/tags" Target="../tags/tag1571.xml"/><Relationship Id="rId6" Type="http://schemas.openxmlformats.org/officeDocument/2006/relationships/tags" Target="../tags/tag1570.xml"/><Relationship Id="rId5" Type="http://schemas.openxmlformats.org/officeDocument/2006/relationships/tags" Target="../tags/tag1569.xml"/><Relationship Id="rId4" Type="http://schemas.openxmlformats.org/officeDocument/2006/relationships/tags" Target="../tags/tag1568.xml"/><Relationship Id="rId3" Type="http://schemas.openxmlformats.org/officeDocument/2006/relationships/tags" Target="../tags/tag1567.xml"/><Relationship Id="rId2" Type="http://schemas.openxmlformats.org/officeDocument/2006/relationships/tags" Target="../tags/tag1566.xml"/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9" Type="http://schemas.openxmlformats.org/officeDocument/2006/relationships/tags" Target="../tags/tag1579.xml"/><Relationship Id="rId8" Type="http://schemas.openxmlformats.org/officeDocument/2006/relationships/tags" Target="../tags/tag1578.xml"/><Relationship Id="rId7" Type="http://schemas.openxmlformats.org/officeDocument/2006/relationships/tags" Target="../tags/tag1577.xml"/><Relationship Id="rId6" Type="http://schemas.openxmlformats.org/officeDocument/2006/relationships/tags" Target="../tags/tag1576.xml"/><Relationship Id="rId5" Type="http://schemas.openxmlformats.org/officeDocument/2006/relationships/tags" Target="../tags/tag1575.xml"/><Relationship Id="rId4" Type="http://schemas.openxmlformats.org/officeDocument/2006/relationships/tags" Target="../tags/tag1574.xml"/><Relationship Id="rId3" Type="http://schemas.openxmlformats.org/officeDocument/2006/relationships/tags" Target="../tags/tag1573.xml"/><Relationship Id="rId2" Type="http://schemas.openxmlformats.org/officeDocument/2006/relationships/tags" Target="../tags/tag1572.xml"/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5" Type="http://schemas.openxmlformats.org/officeDocument/2006/relationships/tags" Target="../tags/tag1583.xml"/><Relationship Id="rId4" Type="http://schemas.openxmlformats.org/officeDocument/2006/relationships/tags" Target="../tags/tag1582.xml"/><Relationship Id="rId3" Type="http://schemas.openxmlformats.org/officeDocument/2006/relationships/tags" Target="../tags/tag1581.xml"/><Relationship Id="rId2" Type="http://schemas.openxmlformats.org/officeDocument/2006/relationships/tags" Target="../tags/tag1580.xml"/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4" Type="http://schemas.openxmlformats.org/officeDocument/2006/relationships/tags" Target="../tags/tag1586.xml"/><Relationship Id="rId3" Type="http://schemas.openxmlformats.org/officeDocument/2006/relationships/tags" Target="../tags/tag1585.xml"/><Relationship Id="rId2" Type="http://schemas.openxmlformats.org/officeDocument/2006/relationships/tags" Target="../tags/tag1584.xml"/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7" Type="http://schemas.openxmlformats.org/officeDocument/2006/relationships/tags" Target="../tags/tag1592.xml"/><Relationship Id="rId6" Type="http://schemas.openxmlformats.org/officeDocument/2006/relationships/tags" Target="../tags/tag1591.xml"/><Relationship Id="rId5" Type="http://schemas.openxmlformats.org/officeDocument/2006/relationships/tags" Target="../tags/tag1590.xml"/><Relationship Id="rId4" Type="http://schemas.openxmlformats.org/officeDocument/2006/relationships/tags" Target="../tags/tag1589.xml"/><Relationship Id="rId3" Type="http://schemas.openxmlformats.org/officeDocument/2006/relationships/tags" Target="../tags/tag1588.xml"/><Relationship Id="rId2" Type="http://schemas.openxmlformats.org/officeDocument/2006/relationships/tags" Target="../tags/tag1587.xml"/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6" Type="http://schemas.openxmlformats.org/officeDocument/2006/relationships/tags" Target="../tags/tag1597.xml"/><Relationship Id="rId5" Type="http://schemas.openxmlformats.org/officeDocument/2006/relationships/tags" Target="../tags/tag1596.xml"/><Relationship Id="rId4" Type="http://schemas.openxmlformats.org/officeDocument/2006/relationships/tags" Target="../tags/tag1595.xml"/><Relationship Id="rId3" Type="http://schemas.openxmlformats.org/officeDocument/2006/relationships/tags" Target="../tags/tag1594.xml"/><Relationship Id="rId2" Type="http://schemas.openxmlformats.org/officeDocument/2006/relationships/tags" Target="../tags/tag1593.xml"/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5" Type="http://schemas.openxmlformats.org/officeDocument/2006/relationships/tags" Target="../tags/tag1601.xml"/><Relationship Id="rId4" Type="http://schemas.openxmlformats.org/officeDocument/2006/relationships/tags" Target="../tags/tag1600.xml"/><Relationship Id="rId3" Type="http://schemas.openxmlformats.org/officeDocument/2006/relationships/tags" Target="../tags/tag1599.xml"/><Relationship Id="rId2" Type="http://schemas.openxmlformats.org/officeDocument/2006/relationships/tags" Target="../tags/tag1598.xml"/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6" Type="http://schemas.openxmlformats.org/officeDocument/2006/relationships/tags" Target="../tags/tag1606.xml"/><Relationship Id="rId5" Type="http://schemas.openxmlformats.org/officeDocument/2006/relationships/tags" Target="../tags/tag1605.xml"/><Relationship Id="rId4" Type="http://schemas.openxmlformats.org/officeDocument/2006/relationships/tags" Target="../tags/tag1604.xml"/><Relationship Id="rId3" Type="http://schemas.openxmlformats.org/officeDocument/2006/relationships/tags" Target="../tags/tag1603.xml"/><Relationship Id="rId2" Type="http://schemas.openxmlformats.org/officeDocument/2006/relationships/tags" Target="../tags/tag1602.xml"/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7" Type="http://schemas.openxmlformats.org/officeDocument/2006/relationships/tags" Target="../tags/tag1617.xml"/><Relationship Id="rId6" Type="http://schemas.openxmlformats.org/officeDocument/2006/relationships/tags" Target="../tags/tag1616.xml"/><Relationship Id="rId5" Type="http://schemas.openxmlformats.org/officeDocument/2006/relationships/tags" Target="../tags/tag1615.xml"/><Relationship Id="rId4" Type="http://schemas.openxmlformats.org/officeDocument/2006/relationships/tags" Target="../tags/tag1614.xml"/><Relationship Id="rId3" Type="http://schemas.openxmlformats.org/officeDocument/2006/relationships/tags" Target="../tags/tag161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8" Type="http://schemas.openxmlformats.org/officeDocument/2006/relationships/tags" Target="../tags/tag1622.xml"/><Relationship Id="rId7" Type="http://schemas.openxmlformats.org/officeDocument/2006/relationships/tags" Target="../tags/tag1621.xml"/><Relationship Id="rId6" Type="http://schemas.openxmlformats.org/officeDocument/2006/relationships/tags" Target="../tags/tag1620.xml"/><Relationship Id="rId5" Type="http://schemas.openxmlformats.org/officeDocument/2006/relationships/image" Target="../media/image3.GIF"/><Relationship Id="rId4" Type="http://schemas.openxmlformats.org/officeDocument/2006/relationships/tags" Target="../tags/tag1619.xml"/><Relationship Id="rId3" Type="http://schemas.openxmlformats.org/officeDocument/2006/relationships/tags" Target="../tags/tag161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6" Type="http://schemas.openxmlformats.org/officeDocument/2006/relationships/tags" Target="../tags/tag1627.xml"/><Relationship Id="rId5" Type="http://schemas.openxmlformats.org/officeDocument/2006/relationships/tags" Target="../tags/tag1626.xml"/><Relationship Id="rId4" Type="http://schemas.openxmlformats.org/officeDocument/2006/relationships/tags" Target="../tags/tag1625.xml"/><Relationship Id="rId3" Type="http://schemas.openxmlformats.org/officeDocument/2006/relationships/tags" Target="../tags/tag1624.xml"/><Relationship Id="rId2" Type="http://schemas.openxmlformats.org/officeDocument/2006/relationships/tags" Target="../tags/tag1623.xml"/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7" Type="http://schemas.openxmlformats.org/officeDocument/2006/relationships/tags" Target="../tags/tag1633.xml"/><Relationship Id="rId6" Type="http://schemas.openxmlformats.org/officeDocument/2006/relationships/tags" Target="../tags/tag1632.xml"/><Relationship Id="rId5" Type="http://schemas.openxmlformats.org/officeDocument/2006/relationships/tags" Target="../tags/tag1631.xml"/><Relationship Id="rId4" Type="http://schemas.openxmlformats.org/officeDocument/2006/relationships/tags" Target="../tags/tag1630.xml"/><Relationship Id="rId3" Type="http://schemas.openxmlformats.org/officeDocument/2006/relationships/tags" Target="../tags/tag1629.xml"/><Relationship Id="rId2" Type="http://schemas.openxmlformats.org/officeDocument/2006/relationships/tags" Target="../tags/tag1628.xml"/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9" Type="http://schemas.openxmlformats.org/officeDocument/2006/relationships/tags" Target="../tags/tag1641.xml"/><Relationship Id="rId8" Type="http://schemas.openxmlformats.org/officeDocument/2006/relationships/tags" Target="../tags/tag1640.xml"/><Relationship Id="rId7" Type="http://schemas.openxmlformats.org/officeDocument/2006/relationships/tags" Target="../tags/tag1639.xml"/><Relationship Id="rId6" Type="http://schemas.openxmlformats.org/officeDocument/2006/relationships/tags" Target="../tags/tag1638.xml"/><Relationship Id="rId5" Type="http://schemas.openxmlformats.org/officeDocument/2006/relationships/tags" Target="../tags/tag1637.xml"/><Relationship Id="rId4" Type="http://schemas.openxmlformats.org/officeDocument/2006/relationships/tags" Target="../tags/tag1636.xml"/><Relationship Id="rId3" Type="http://schemas.openxmlformats.org/officeDocument/2006/relationships/tags" Target="../tags/tag1635.xml"/><Relationship Id="rId2" Type="http://schemas.openxmlformats.org/officeDocument/2006/relationships/tags" Target="../tags/tag1634.xml"/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5" Type="http://schemas.openxmlformats.org/officeDocument/2006/relationships/tags" Target="../tags/tag1645.xml"/><Relationship Id="rId4" Type="http://schemas.openxmlformats.org/officeDocument/2006/relationships/tags" Target="../tags/tag1644.xml"/><Relationship Id="rId3" Type="http://schemas.openxmlformats.org/officeDocument/2006/relationships/tags" Target="../tags/tag1643.xml"/><Relationship Id="rId2" Type="http://schemas.openxmlformats.org/officeDocument/2006/relationships/tags" Target="../tags/tag1642.xml"/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4" Type="http://schemas.openxmlformats.org/officeDocument/2006/relationships/tags" Target="../tags/tag1648.xml"/><Relationship Id="rId3" Type="http://schemas.openxmlformats.org/officeDocument/2006/relationships/tags" Target="../tags/tag1647.xml"/><Relationship Id="rId2" Type="http://schemas.openxmlformats.org/officeDocument/2006/relationships/tags" Target="../tags/tag1646.xml"/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7" Type="http://schemas.openxmlformats.org/officeDocument/2006/relationships/tags" Target="../tags/tag1654.xml"/><Relationship Id="rId6" Type="http://schemas.openxmlformats.org/officeDocument/2006/relationships/tags" Target="../tags/tag1653.xml"/><Relationship Id="rId5" Type="http://schemas.openxmlformats.org/officeDocument/2006/relationships/tags" Target="../tags/tag1652.xml"/><Relationship Id="rId4" Type="http://schemas.openxmlformats.org/officeDocument/2006/relationships/tags" Target="../tags/tag1651.xml"/><Relationship Id="rId3" Type="http://schemas.openxmlformats.org/officeDocument/2006/relationships/tags" Target="../tags/tag1650.xml"/><Relationship Id="rId2" Type="http://schemas.openxmlformats.org/officeDocument/2006/relationships/tags" Target="../tags/tag1649.xml"/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6" Type="http://schemas.openxmlformats.org/officeDocument/2006/relationships/tags" Target="../tags/tag1659.xml"/><Relationship Id="rId5" Type="http://schemas.openxmlformats.org/officeDocument/2006/relationships/tags" Target="../tags/tag1658.xml"/><Relationship Id="rId4" Type="http://schemas.openxmlformats.org/officeDocument/2006/relationships/tags" Target="../tags/tag1657.xml"/><Relationship Id="rId3" Type="http://schemas.openxmlformats.org/officeDocument/2006/relationships/tags" Target="../tags/tag1656.xml"/><Relationship Id="rId2" Type="http://schemas.openxmlformats.org/officeDocument/2006/relationships/tags" Target="../tags/tag1655.xml"/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5" Type="http://schemas.openxmlformats.org/officeDocument/2006/relationships/tags" Target="../tags/tag1663.xml"/><Relationship Id="rId4" Type="http://schemas.openxmlformats.org/officeDocument/2006/relationships/tags" Target="../tags/tag1662.xml"/><Relationship Id="rId3" Type="http://schemas.openxmlformats.org/officeDocument/2006/relationships/tags" Target="../tags/tag1661.xml"/><Relationship Id="rId2" Type="http://schemas.openxmlformats.org/officeDocument/2006/relationships/tags" Target="../tags/tag1660.xml"/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6" Type="http://schemas.openxmlformats.org/officeDocument/2006/relationships/tags" Target="../tags/tag1668.xml"/><Relationship Id="rId5" Type="http://schemas.openxmlformats.org/officeDocument/2006/relationships/tags" Target="../tags/tag1667.xml"/><Relationship Id="rId4" Type="http://schemas.openxmlformats.org/officeDocument/2006/relationships/tags" Target="../tags/tag1666.xml"/><Relationship Id="rId3" Type="http://schemas.openxmlformats.org/officeDocument/2006/relationships/tags" Target="../tags/tag1665.xml"/><Relationship Id="rId2" Type="http://schemas.openxmlformats.org/officeDocument/2006/relationships/tags" Target="../tags/tag1664.xml"/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7" Type="http://schemas.openxmlformats.org/officeDocument/2006/relationships/tags" Target="../tags/tag1679.xml"/><Relationship Id="rId6" Type="http://schemas.openxmlformats.org/officeDocument/2006/relationships/tags" Target="../tags/tag1678.xml"/><Relationship Id="rId5" Type="http://schemas.openxmlformats.org/officeDocument/2006/relationships/tags" Target="../tags/tag1677.xml"/><Relationship Id="rId4" Type="http://schemas.openxmlformats.org/officeDocument/2006/relationships/tags" Target="../tags/tag1676.xml"/><Relationship Id="rId3" Type="http://schemas.openxmlformats.org/officeDocument/2006/relationships/tags" Target="../tags/tag167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8" Type="http://schemas.openxmlformats.org/officeDocument/2006/relationships/tags" Target="../tags/tag1684.xml"/><Relationship Id="rId7" Type="http://schemas.openxmlformats.org/officeDocument/2006/relationships/tags" Target="../tags/tag1683.xml"/><Relationship Id="rId6" Type="http://schemas.openxmlformats.org/officeDocument/2006/relationships/tags" Target="../tags/tag1682.xml"/><Relationship Id="rId5" Type="http://schemas.openxmlformats.org/officeDocument/2006/relationships/image" Target="../media/image3.GIF"/><Relationship Id="rId4" Type="http://schemas.openxmlformats.org/officeDocument/2006/relationships/tags" Target="../tags/tag1681.xml"/><Relationship Id="rId3" Type="http://schemas.openxmlformats.org/officeDocument/2006/relationships/tags" Target="../tags/tag168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6" Type="http://schemas.openxmlformats.org/officeDocument/2006/relationships/tags" Target="../tags/tag1689.xml"/><Relationship Id="rId5" Type="http://schemas.openxmlformats.org/officeDocument/2006/relationships/tags" Target="../tags/tag1688.xml"/><Relationship Id="rId4" Type="http://schemas.openxmlformats.org/officeDocument/2006/relationships/tags" Target="../tags/tag1687.xml"/><Relationship Id="rId3" Type="http://schemas.openxmlformats.org/officeDocument/2006/relationships/tags" Target="../tags/tag1686.xml"/><Relationship Id="rId2" Type="http://schemas.openxmlformats.org/officeDocument/2006/relationships/tags" Target="../tags/tag1685.xml"/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7" Type="http://schemas.openxmlformats.org/officeDocument/2006/relationships/tags" Target="../tags/tag1695.xml"/><Relationship Id="rId6" Type="http://schemas.openxmlformats.org/officeDocument/2006/relationships/tags" Target="../tags/tag1694.xml"/><Relationship Id="rId5" Type="http://schemas.openxmlformats.org/officeDocument/2006/relationships/tags" Target="../tags/tag1693.xml"/><Relationship Id="rId4" Type="http://schemas.openxmlformats.org/officeDocument/2006/relationships/tags" Target="../tags/tag1692.xml"/><Relationship Id="rId3" Type="http://schemas.openxmlformats.org/officeDocument/2006/relationships/tags" Target="../tags/tag1691.xml"/><Relationship Id="rId2" Type="http://schemas.openxmlformats.org/officeDocument/2006/relationships/tags" Target="../tags/tag1690.xml"/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9" Type="http://schemas.openxmlformats.org/officeDocument/2006/relationships/tags" Target="../tags/tag1703.xml"/><Relationship Id="rId8" Type="http://schemas.openxmlformats.org/officeDocument/2006/relationships/tags" Target="../tags/tag1702.xml"/><Relationship Id="rId7" Type="http://schemas.openxmlformats.org/officeDocument/2006/relationships/tags" Target="../tags/tag1701.xml"/><Relationship Id="rId6" Type="http://schemas.openxmlformats.org/officeDocument/2006/relationships/tags" Target="../tags/tag1700.xml"/><Relationship Id="rId5" Type="http://schemas.openxmlformats.org/officeDocument/2006/relationships/tags" Target="../tags/tag1699.xml"/><Relationship Id="rId4" Type="http://schemas.openxmlformats.org/officeDocument/2006/relationships/tags" Target="../tags/tag1698.xml"/><Relationship Id="rId3" Type="http://schemas.openxmlformats.org/officeDocument/2006/relationships/tags" Target="../tags/tag1697.xml"/><Relationship Id="rId2" Type="http://schemas.openxmlformats.org/officeDocument/2006/relationships/tags" Target="../tags/tag1696.xml"/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5" Type="http://schemas.openxmlformats.org/officeDocument/2006/relationships/tags" Target="../tags/tag1707.xml"/><Relationship Id="rId4" Type="http://schemas.openxmlformats.org/officeDocument/2006/relationships/tags" Target="../tags/tag1706.xml"/><Relationship Id="rId3" Type="http://schemas.openxmlformats.org/officeDocument/2006/relationships/tags" Target="../tags/tag1705.xml"/><Relationship Id="rId2" Type="http://schemas.openxmlformats.org/officeDocument/2006/relationships/tags" Target="../tags/tag1704.xml"/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4" Type="http://schemas.openxmlformats.org/officeDocument/2006/relationships/tags" Target="../tags/tag1710.xml"/><Relationship Id="rId3" Type="http://schemas.openxmlformats.org/officeDocument/2006/relationships/tags" Target="../tags/tag1709.xml"/><Relationship Id="rId2" Type="http://schemas.openxmlformats.org/officeDocument/2006/relationships/tags" Target="../tags/tag1708.xml"/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7" Type="http://schemas.openxmlformats.org/officeDocument/2006/relationships/tags" Target="../tags/tag1716.xml"/><Relationship Id="rId6" Type="http://schemas.openxmlformats.org/officeDocument/2006/relationships/tags" Target="../tags/tag1715.xml"/><Relationship Id="rId5" Type="http://schemas.openxmlformats.org/officeDocument/2006/relationships/tags" Target="../tags/tag1714.xml"/><Relationship Id="rId4" Type="http://schemas.openxmlformats.org/officeDocument/2006/relationships/tags" Target="../tags/tag1713.xml"/><Relationship Id="rId3" Type="http://schemas.openxmlformats.org/officeDocument/2006/relationships/tags" Target="../tags/tag1712.xml"/><Relationship Id="rId2" Type="http://schemas.openxmlformats.org/officeDocument/2006/relationships/tags" Target="../tags/tag1711.xml"/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6" Type="http://schemas.openxmlformats.org/officeDocument/2006/relationships/tags" Target="../tags/tag1721.xml"/><Relationship Id="rId5" Type="http://schemas.openxmlformats.org/officeDocument/2006/relationships/tags" Target="../tags/tag1720.xml"/><Relationship Id="rId4" Type="http://schemas.openxmlformats.org/officeDocument/2006/relationships/tags" Target="../tags/tag1719.xml"/><Relationship Id="rId3" Type="http://schemas.openxmlformats.org/officeDocument/2006/relationships/tags" Target="../tags/tag1718.xml"/><Relationship Id="rId2" Type="http://schemas.openxmlformats.org/officeDocument/2006/relationships/tags" Target="../tags/tag1717.xml"/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5" Type="http://schemas.openxmlformats.org/officeDocument/2006/relationships/tags" Target="../tags/tag1725.xml"/><Relationship Id="rId4" Type="http://schemas.openxmlformats.org/officeDocument/2006/relationships/tags" Target="../tags/tag1724.xml"/><Relationship Id="rId3" Type="http://schemas.openxmlformats.org/officeDocument/2006/relationships/tags" Target="../tags/tag1723.xml"/><Relationship Id="rId2" Type="http://schemas.openxmlformats.org/officeDocument/2006/relationships/tags" Target="../tags/tag1722.xml"/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6" Type="http://schemas.openxmlformats.org/officeDocument/2006/relationships/tags" Target="../tags/tag1730.xml"/><Relationship Id="rId5" Type="http://schemas.openxmlformats.org/officeDocument/2006/relationships/tags" Target="../tags/tag1729.xml"/><Relationship Id="rId4" Type="http://schemas.openxmlformats.org/officeDocument/2006/relationships/tags" Target="../tags/tag1728.xml"/><Relationship Id="rId3" Type="http://schemas.openxmlformats.org/officeDocument/2006/relationships/tags" Target="../tags/tag1727.xml"/><Relationship Id="rId2" Type="http://schemas.openxmlformats.org/officeDocument/2006/relationships/tags" Target="../tags/tag1726.xml"/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7" Type="http://schemas.openxmlformats.org/officeDocument/2006/relationships/tags" Target="../tags/tag1741.xml"/><Relationship Id="rId6" Type="http://schemas.openxmlformats.org/officeDocument/2006/relationships/tags" Target="../tags/tag1740.xml"/><Relationship Id="rId5" Type="http://schemas.openxmlformats.org/officeDocument/2006/relationships/tags" Target="../tags/tag1739.xml"/><Relationship Id="rId4" Type="http://schemas.openxmlformats.org/officeDocument/2006/relationships/tags" Target="../tags/tag1738.xml"/><Relationship Id="rId3" Type="http://schemas.openxmlformats.org/officeDocument/2006/relationships/tags" Target="../tags/tag173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8" Type="http://schemas.openxmlformats.org/officeDocument/2006/relationships/tags" Target="../tags/tag1746.xml"/><Relationship Id="rId7" Type="http://schemas.openxmlformats.org/officeDocument/2006/relationships/tags" Target="../tags/tag1745.xml"/><Relationship Id="rId6" Type="http://schemas.openxmlformats.org/officeDocument/2006/relationships/tags" Target="../tags/tag1744.xml"/><Relationship Id="rId5" Type="http://schemas.openxmlformats.org/officeDocument/2006/relationships/image" Target="../media/image3.GIF"/><Relationship Id="rId4" Type="http://schemas.openxmlformats.org/officeDocument/2006/relationships/tags" Target="../tags/tag1743.xml"/><Relationship Id="rId3" Type="http://schemas.openxmlformats.org/officeDocument/2006/relationships/tags" Target="../tags/tag174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6" Type="http://schemas.openxmlformats.org/officeDocument/2006/relationships/tags" Target="../tags/tag1751.xml"/><Relationship Id="rId5" Type="http://schemas.openxmlformats.org/officeDocument/2006/relationships/tags" Target="../tags/tag1750.xml"/><Relationship Id="rId4" Type="http://schemas.openxmlformats.org/officeDocument/2006/relationships/tags" Target="../tags/tag1749.xml"/><Relationship Id="rId3" Type="http://schemas.openxmlformats.org/officeDocument/2006/relationships/tags" Target="../tags/tag1748.xml"/><Relationship Id="rId2" Type="http://schemas.openxmlformats.org/officeDocument/2006/relationships/tags" Target="../tags/tag1747.xml"/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7" Type="http://schemas.openxmlformats.org/officeDocument/2006/relationships/tags" Target="../tags/tag1757.xml"/><Relationship Id="rId6" Type="http://schemas.openxmlformats.org/officeDocument/2006/relationships/tags" Target="../tags/tag1756.xml"/><Relationship Id="rId5" Type="http://schemas.openxmlformats.org/officeDocument/2006/relationships/tags" Target="../tags/tag1755.xml"/><Relationship Id="rId4" Type="http://schemas.openxmlformats.org/officeDocument/2006/relationships/tags" Target="../tags/tag1754.xml"/><Relationship Id="rId3" Type="http://schemas.openxmlformats.org/officeDocument/2006/relationships/tags" Target="../tags/tag1753.xml"/><Relationship Id="rId2" Type="http://schemas.openxmlformats.org/officeDocument/2006/relationships/tags" Target="../tags/tag1752.xml"/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9" Type="http://schemas.openxmlformats.org/officeDocument/2006/relationships/tags" Target="../tags/tag1765.xml"/><Relationship Id="rId8" Type="http://schemas.openxmlformats.org/officeDocument/2006/relationships/tags" Target="../tags/tag1764.xml"/><Relationship Id="rId7" Type="http://schemas.openxmlformats.org/officeDocument/2006/relationships/tags" Target="../tags/tag1763.xml"/><Relationship Id="rId6" Type="http://schemas.openxmlformats.org/officeDocument/2006/relationships/tags" Target="../tags/tag1762.xml"/><Relationship Id="rId5" Type="http://schemas.openxmlformats.org/officeDocument/2006/relationships/tags" Target="../tags/tag1761.xml"/><Relationship Id="rId4" Type="http://schemas.openxmlformats.org/officeDocument/2006/relationships/tags" Target="../tags/tag1760.xml"/><Relationship Id="rId3" Type="http://schemas.openxmlformats.org/officeDocument/2006/relationships/tags" Target="../tags/tag1759.xml"/><Relationship Id="rId2" Type="http://schemas.openxmlformats.org/officeDocument/2006/relationships/tags" Target="../tags/tag1758.xml"/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5" Type="http://schemas.openxmlformats.org/officeDocument/2006/relationships/tags" Target="../tags/tag1769.xml"/><Relationship Id="rId4" Type="http://schemas.openxmlformats.org/officeDocument/2006/relationships/tags" Target="../tags/tag1768.xml"/><Relationship Id="rId3" Type="http://schemas.openxmlformats.org/officeDocument/2006/relationships/tags" Target="../tags/tag1767.xml"/><Relationship Id="rId2" Type="http://schemas.openxmlformats.org/officeDocument/2006/relationships/tags" Target="../tags/tag1766.xml"/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4" Type="http://schemas.openxmlformats.org/officeDocument/2006/relationships/tags" Target="../tags/tag1772.xml"/><Relationship Id="rId3" Type="http://schemas.openxmlformats.org/officeDocument/2006/relationships/tags" Target="../tags/tag1771.xml"/><Relationship Id="rId2" Type="http://schemas.openxmlformats.org/officeDocument/2006/relationships/tags" Target="../tags/tag1770.xml"/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7" Type="http://schemas.openxmlformats.org/officeDocument/2006/relationships/tags" Target="../tags/tag1778.xml"/><Relationship Id="rId6" Type="http://schemas.openxmlformats.org/officeDocument/2006/relationships/tags" Target="../tags/tag1777.xml"/><Relationship Id="rId5" Type="http://schemas.openxmlformats.org/officeDocument/2006/relationships/tags" Target="../tags/tag1776.xml"/><Relationship Id="rId4" Type="http://schemas.openxmlformats.org/officeDocument/2006/relationships/tags" Target="../tags/tag1775.xml"/><Relationship Id="rId3" Type="http://schemas.openxmlformats.org/officeDocument/2006/relationships/tags" Target="../tags/tag1774.xml"/><Relationship Id="rId2" Type="http://schemas.openxmlformats.org/officeDocument/2006/relationships/tags" Target="../tags/tag1773.xml"/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6" Type="http://schemas.openxmlformats.org/officeDocument/2006/relationships/tags" Target="../tags/tag1783.xml"/><Relationship Id="rId5" Type="http://schemas.openxmlformats.org/officeDocument/2006/relationships/tags" Target="../tags/tag1782.xml"/><Relationship Id="rId4" Type="http://schemas.openxmlformats.org/officeDocument/2006/relationships/tags" Target="../tags/tag1781.xml"/><Relationship Id="rId3" Type="http://schemas.openxmlformats.org/officeDocument/2006/relationships/tags" Target="../tags/tag1780.xml"/><Relationship Id="rId2" Type="http://schemas.openxmlformats.org/officeDocument/2006/relationships/tags" Target="../tags/tag1779.xml"/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5" Type="http://schemas.openxmlformats.org/officeDocument/2006/relationships/tags" Target="../tags/tag1787.xml"/><Relationship Id="rId4" Type="http://schemas.openxmlformats.org/officeDocument/2006/relationships/tags" Target="../tags/tag1786.xml"/><Relationship Id="rId3" Type="http://schemas.openxmlformats.org/officeDocument/2006/relationships/tags" Target="../tags/tag1785.xml"/><Relationship Id="rId2" Type="http://schemas.openxmlformats.org/officeDocument/2006/relationships/tags" Target="../tags/tag1784.xml"/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6" Type="http://schemas.openxmlformats.org/officeDocument/2006/relationships/tags" Target="../tags/tag1792.xml"/><Relationship Id="rId5" Type="http://schemas.openxmlformats.org/officeDocument/2006/relationships/tags" Target="../tags/tag1791.xml"/><Relationship Id="rId4" Type="http://schemas.openxmlformats.org/officeDocument/2006/relationships/tags" Target="../tags/tag1790.xml"/><Relationship Id="rId3" Type="http://schemas.openxmlformats.org/officeDocument/2006/relationships/tags" Target="../tags/tag1789.xml"/><Relationship Id="rId2" Type="http://schemas.openxmlformats.org/officeDocument/2006/relationships/tags" Target="../tags/tag1788.xml"/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7" Type="http://schemas.openxmlformats.org/officeDocument/2006/relationships/tags" Target="../tags/tag1803.xml"/><Relationship Id="rId6" Type="http://schemas.openxmlformats.org/officeDocument/2006/relationships/tags" Target="../tags/tag1802.xml"/><Relationship Id="rId5" Type="http://schemas.openxmlformats.org/officeDocument/2006/relationships/tags" Target="../tags/tag1801.xml"/><Relationship Id="rId4" Type="http://schemas.openxmlformats.org/officeDocument/2006/relationships/tags" Target="../tags/tag1800.xml"/><Relationship Id="rId3" Type="http://schemas.openxmlformats.org/officeDocument/2006/relationships/tags" Target="../tags/tag179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8" Type="http://schemas.openxmlformats.org/officeDocument/2006/relationships/tags" Target="../tags/tag1808.xml"/><Relationship Id="rId7" Type="http://schemas.openxmlformats.org/officeDocument/2006/relationships/tags" Target="../tags/tag1807.xml"/><Relationship Id="rId6" Type="http://schemas.openxmlformats.org/officeDocument/2006/relationships/tags" Target="../tags/tag1806.xml"/><Relationship Id="rId5" Type="http://schemas.openxmlformats.org/officeDocument/2006/relationships/image" Target="../media/image3.GIF"/><Relationship Id="rId4" Type="http://schemas.openxmlformats.org/officeDocument/2006/relationships/tags" Target="../tags/tag1805.xml"/><Relationship Id="rId3" Type="http://schemas.openxmlformats.org/officeDocument/2006/relationships/tags" Target="../tags/tag180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6" Type="http://schemas.openxmlformats.org/officeDocument/2006/relationships/tags" Target="../tags/tag1813.xml"/><Relationship Id="rId5" Type="http://schemas.openxmlformats.org/officeDocument/2006/relationships/tags" Target="../tags/tag1812.xml"/><Relationship Id="rId4" Type="http://schemas.openxmlformats.org/officeDocument/2006/relationships/tags" Target="../tags/tag1811.xml"/><Relationship Id="rId3" Type="http://schemas.openxmlformats.org/officeDocument/2006/relationships/tags" Target="../tags/tag1810.xml"/><Relationship Id="rId2" Type="http://schemas.openxmlformats.org/officeDocument/2006/relationships/tags" Target="../tags/tag1809.xml"/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7" Type="http://schemas.openxmlformats.org/officeDocument/2006/relationships/tags" Target="../tags/tag1819.xml"/><Relationship Id="rId6" Type="http://schemas.openxmlformats.org/officeDocument/2006/relationships/tags" Target="../tags/tag1818.xml"/><Relationship Id="rId5" Type="http://schemas.openxmlformats.org/officeDocument/2006/relationships/tags" Target="../tags/tag1817.xml"/><Relationship Id="rId4" Type="http://schemas.openxmlformats.org/officeDocument/2006/relationships/tags" Target="../tags/tag1816.xml"/><Relationship Id="rId3" Type="http://schemas.openxmlformats.org/officeDocument/2006/relationships/tags" Target="../tags/tag1815.xml"/><Relationship Id="rId2" Type="http://schemas.openxmlformats.org/officeDocument/2006/relationships/tags" Target="../tags/tag1814.xml"/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9" Type="http://schemas.openxmlformats.org/officeDocument/2006/relationships/tags" Target="../tags/tag1827.xml"/><Relationship Id="rId8" Type="http://schemas.openxmlformats.org/officeDocument/2006/relationships/tags" Target="../tags/tag1826.xml"/><Relationship Id="rId7" Type="http://schemas.openxmlformats.org/officeDocument/2006/relationships/tags" Target="../tags/tag1825.xml"/><Relationship Id="rId6" Type="http://schemas.openxmlformats.org/officeDocument/2006/relationships/tags" Target="../tags/tag1824.xml"/><Relationship Id="rId5" Type="http://schemas.openxmlformats.org/officeDocument/2006/relationships/tags" Target="../tags/tag1823.xml"/><Relationship Id="rId4" Type="http://schemas.openxmlformats.org/officeDocument/2006/relationships/tags" Target="../tags/tag1822.xml"/><Relationship Id="rId3" Type="http://schemas.openxmlformats.org/officeDocument/2006/relationships/tags" Target="../tags/tag1821.xml"/><Relationship Id="rId2" Type="http://schemas.openxmlformats.org/officeDocument/2006/relationships/tags" Target="../tags/tag1820.xml"/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5" Type="http://schemas.openxmlformats.org/officeDocument/2006/relationships/tags" Target="../tags/tag1831.xml"/><Relationship Id="rId4" Type="http://schemas.openxmlformats.org/officeDocument/2006/relationships/tags" Target="../tags/tag1830.xml"/><Relationship Id="rId3" Type="http://schemas.openxmlformats.org/officeDocument/2006/relationships/tags" Target="../tags/tag1829.xml"/><Relationship Id="rId2" Type="http://schemas.openxmlformats.org/officeDocument/2006/relationships/tags" Target="../tags/tag1828.xml"/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4" Type="http://schemas.openxmlformats.org/officeDocument/2006/relationships/tags" Target="../tags/tag1834.xml"/><Relationship Id="rId3" Type="http://schemas.openxmlformats.org/officeDocument/2006/relationships/tags" Target="../tags/tag1833.xml"/><Relationship Id="rId2" Type="http://schemas.openxmlformats.org/officeDocument/2006/relationships/tags" Target="../tags/tag1832.xml"/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7" Type="http://schemas.openxmlformats.org/officeDocument/2006/relationships/tags" Target="../tags/tag1840.xml"/><Relationship Id="rId6" Type="http://schemas.openxmlformats.org/officeDocument/2006/relationships/tags" Target="../tags/tag1839.xml"/><Relationship Id="rId5" Type="http://schemas.openxmlformats.org/officeDocument/2006/relationships/tags" Target="../tags/tag1838.xml"/><Relationship Id="rId4" Type="http://schemas.openxmlformats.org/officeDocument/2006/relationships/tags" Target="../tags/tag1837.xml"/><Relationship Id="rId3" Type="http://schemas.openxmlformats.org/officeDocument/2006/relationships/tags" Target="../tags/tag1836.xml"/><Relationship Id="rId2" Type="http://schemas.openxmlformats.org/officeDocument/2006/relationships/tags" Target="../tags/tag1835.xml"/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6" Type="http://schemas.openxmlformats.org/officeDocument/2006/relationships/tags" Target="../tags/tag1845.xml"/><Relationship Id="rId5" Type="http://schemas.openxmlformats.org/officeDocument/2006/relationships/tags" Target="../tags/tag1844.xml"/><Relationship Id="rId4" Type="http://schemas.openxmlformats.org/officeDocument/2006/relationships/tags" Target="../tags/tag1843.xml"/><Relationship Id="rId3" Type="http://schemas.openxmlformats.org/officeDocument/2006/relationships/tags" Target="../tags/tag1842.xml"/><Relationship Id="rId2" Type="http://schemas.openxmlformats.org/officeDocument/2006/relationships/tags" Target="../tags/tag1841.xml"/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5" Type="http://schemas.openxmlformats.org/officeDocument/2006/relationships/tags" Target="../tags/tag1849.xml"/><Relationship Id="rId4" Type="http://schemas.openxmlformats.org/officeDocument/2006/relationships/tags" Target="../tags/tag1848.xml"/><Relationship Id="rId3" Type="http://schemas.openxmlformats.org/officeDocument/2006/relationships/tags" Target="../tags/tag1847.xml"/><Relationship Id="rId2" Type="http://schemas.openxmlformats.org/officeDocument/2006/relationships/tags" Target="../tags/tag1846.xml"/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6" Type="http://schemas.openxmlformats.org/officeDocument/2006/relationships/tags" Target="../tags/tag1854.xml"/><Relationship Id="rId5" Type="http://schemas.openxmlformats.org/officeDocument/2006/relationships/tags" Target="../tags/tag1853.xml"/><Relationship Id="rId4" Type="http://schemas.openxmlformats.org/officeDocument/2006/relationships/tags" Target="../tags/tag1852.xml"/><Relationship Id="rId3" Type="http://schemas.openxmlformats.org/officeDocument/2006/relationships/tags" Target="../tags/tag1851.xml"/><Relationship Id="rId2" Type="http://schemas.openxmlformats.org/officeDocument/2006/relationships/tags" Target="../tags/tag1850.xml"/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7" Type="http://schemas.openxmlformats.org/officeDocument/2006/relationships/tags" Target="../tags/tag1865.xml"/><Relationship Id="rId6" Type="http://schemas.openxmlformats.org/officeDocument/2006/relationships/tags" Target="../tags/tag1864.xml"/><Relationship Id="rId5" Type="http://schemas.openxmlformats.org/officeDocument/2006/relationships/tags" Target="../tags/tag1863.xml"/><Relationship Id="rId4" Type="http://schemas.openxmlformats.org/officeDocument/2006/relationships/tags" Target="../tags/tag1862.xml"/><Relationship Id="rId3" Type="http://schemas.openxmlformats.org/officeDocument/2006/relationships/tags" Target="../tags/tag186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8" Type="http://schemas.openxmlformats.org/officeDocument/2006/relationships/tags" Target="../tags/tag1870.xml"/><Relationship Id="rId7" Type="http://schemas.openxmlformats.org/officeDocument/2006/relationships/tags" Target="../tags/tag1869.xml"/><Relationship Id="rId6" Type="http://schemas.openxmlformats.org/officeDocument/2006/relationships/tags" Target="../tags/tag1868.xml"/><Relationship Id="rId5" Type="http://schemas.openxmlformats.org/officeDocument/2006/relationships/image" Target="../media/image3.GIF"/><Relationship Id="rId4" Type="http://schemas.openxmlformats.org/officeDocument/2006/relationships/tags" Target="../tags/tag1867.xml"/><Relationship Id="rId3" Type="http://schemas.openxmlformats.org/officeDocument/2006/relationships/tags" Target="../tags/tag186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6" Type="http://schemas.openxmlformats.org/officeDocument/2006/relationships/tags" Target="../tags/tag1875.xml"/><Relationship Id="rId5" Type="http://schemas.openxmlformats.org/officeDocument/2006/relationships/tags" Target="../tags/tag1874.xml"/><Relationship Id="rId4" Type="http://schemas.openxmlformats.org/officeDocument/2006/relationships/tags" Target="../tags/tag1873.xml"/><Relationship Id="rId3" Type="http://schemas.openxmlformats.org/officeDocument/2006/relationships/tags" Target="../tags/tag1872.xml"/><Relationship Id="rId2" Type="http://schemas.openxmlformats.org/officeDocument/2006/relationships/tags" Target="../tags/tag1871.xml"/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7" Type="http://schemas.openxmlformats.org/officeDocument/2006/relationships/tags" Target="../tags/tag1881.xml"/><Relationship Id="rId6" Type="http://schemas.openxmlformats.org/officeDocument/2006/relationships/tags" Target="../tags/tag1880.xml"/><Relationship Id="rId5" Type="http://schemas.openxmlformats.org/officeDocument/2006/relationships/tags" Target="../tags/tag1879.xml"/><Relationship Id="rId4" Type="http://schemas.openxmlformats.org/officeDocument/2006/relationships/tags" Target="../tags/tag1878.xml"/><Relationship Id="rId3" Type="http://schemas.openxmlformats.org/officeDocument/2006/relationships/tags" Target="../tags/tag1877.xml"/><Relationship Id="rId2" Type="http://schemas.openxmlformats.org/officeDocument/2006/relationships/tags" Target="../tags/tag1876.xml"/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9" Type="http://schemas.openxmlformats.org/officeDocument/2006/relationships/tags" Target="../tags/tag1889.xml"/><Relationship Id="rId8" Type="http://schemas.openxmlformats.org/officeDocument/2006/relationships/tags" Target="../tags/tag1888.xml"/><Relationship Id="rId7" Type="http://schemas.openxmlformats.org/officeDocument/2006/relationships/tags" Target="../tags/tag1887.xml"/><Relationship Id="rId6" Type="http://schemas.openxmlformats.org/officeDocument/2006/relationships/tags" Target="../tags/tag1886.xml"/><Relationship Id="rId5" Type="http://schemas.openxmlformats.org/officeDocument/2006/relationships/tags" Target="../tags/tag1885.xml"/><Relationship Id="rId4" Type="http://schemas.openxmlformats.org/officeDocument/2006/relationships/tags" Target="../tags/tag1884.xml"/><Relationship Id="rId3" Type="http://schemas.openxmlformats.org/officeDocument/2006/relationships/tags" Target="../tags/tag1883.xml"/><Relationship Id="rId2" Type="http://schemas.openxmlformats.org/officeDocument/2006/relationships/tags" Target="../tags/tag1882.xml"/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5" Type="http://schemas.openxmlformats.org/officeDocument/2006/relationships/tags" Target="../tags/tag1893.xml"/><Relationship Id="rId4" Type="http://schemas.openxmlformats.org/officeDocument/2006/relationships/tags" Target="../tags/tag1892.xml"/><Relationship Id="rId3" Type="http://schemas.openxmlformats.org/officeDocument/2006/relationships/tags" Target="../tags/tag1891.xml"/><Relationship Id="rId2" Type="http://schemas.openxmlformats.org/officeDocument/2006/relationships/tags" Target="../tags/tag1890.xml"/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4" Type="http://schemas.openxmlformats.org/officeDocument/2006/relationships/tags" Target="../tags/tag1896.xml"/><Relationship Id="rId3" Type="http://schemas.openxmlformats.org/officeDocument/2006/relationships/tags" Target="../tags/tag1895.xml"/><Relationship Id="rId2" Type="http://schemas.openxmlformats.org/officeDocument/2006/relationships/tags" Target="../tags/tag1894.xml"/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7" Type="http://schemas.openxmlformats.org/officeDocument/2006/relationships/tags" Target="../tags/tag1902.xml"/><Relationship Id="rId6" Type="http://schemas.openxmlformats.org/officeDocument/2006/relationships/tags" Target="../tags/tag1901.xml"/><Relationship Id="rId5" Type="http://schemas.openxmlformats.org/officeDocument/2006/relationships/tags" Target="../tags/tag1900.xml"/><Relationship Id="rId4" Type="http://schemas.openxmlformats.org/officeDocument/2006/relationships/tags" Target="../tags/tag1899.xml"/><Relationship Id="rId3" Type="http://schemas.openxmlformats.org/officeDocument/2006/relationships/tags" Target="../tags/tag1898.xml"/><Relationship Id="rId2" Type="http://schemas.openxmlformats.org/officeDocument/2006/relationships/tags" Target="../tags/tag1897.xml"/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6" Type="http://schemas.openxmlformats.org/officeDocument/2006/relationships/tags" Target="../tags/tag1907.xml"/><Relationship Id="rId5" Type="http://schemas.openxmlformats.org/officeDocument/2006/relationships/tags" Target="../tags/tag1906.xml"/><Relationship Id="rId4" Type="http://schemas.openxmlformats.org/officeDocument/2006/relationships/tags" Target="../tags/tag1905.xml"/><Relationship Id="rId3" Type="http://schemas.openxmlformats.org/officeDocument/2006/relationships/tags" Target="../tags/tag1904.xml"/><Relationship Id="rId2" Type="http://schemas.openxmlformats.org/officeDocument/2006/relationships/tags" Target="../tags/tag1903.xml"/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5" Type="http://schemas.openxmlformats.org/officeDocument/2006/relationships/tags" Target="../tags/tag1911.xml"/><Relationship Id="rId4" Type="http://schemas.openxmlformats.org/officeDocument/2006/relationships/tags" Target="../tags/tag1910.xml"/><Relationship Id="rId3" Type="http://schemas.openxmlformats.org/officeDocument/2006/relationships/tags" Target="../tags/tag1909.xml"/><Relationship Id="rId2" Type="http://schemas.openxmlformats.org/officeDocument/2006/relationships/tags" Target="../tags/tag1908.xml"/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6" Type="http://schemas.openxmlformats.org/officeDocument/2006/relationships/tags" Target="../tags/tag1916.xml"/><Relationship Id="rId5" Type="http://schemas.openxmlformats.org/officeDocument/2006/relationships/tags" Target="../tags/tag1915.xml"/><Relationship Id="rId4" Type="http://schemas.openxmlformats.org/officeDocument/2006/relationships/tags" Target="../tags/tag1914.xml"/><Relationship Id="rId3" Type="http://schemas.openxmlformats.org/officeDocument/2006/relationships/tags" Target="../tags/tag1913.xml"/><Relationship Id="rId2" Type="http://schemas.openxmlformats.org/officeDocument/2006/relationships/tags" Target="../tags/tag1912.xml"/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7" Type="http://schemas.openxmlformats.org/officeDocument/2006/relationships/tags" Target="../tags/tag1927.xml"/><Relationship Id="rId6" Type="http://schemas.openxmlformats.org/officeDocument/2006/relationships/tags" Target="../tags/tag1926.xml"/><Relationship Id="rId5" Type="http://schemas.openxmlformats.org/officeDocument/2006/relationships/tags" Target="../tags/tag1925.xml"/><Relationship Id="rId4" Type="http://schemas.openxmlformats.org/officeDocument/2006/relationships/tags" Target="../tags/tag1924.xml"/><Relationship Id="rId3" Type="http://schemas.openxmlformats.org/officeDocument/2006/relationships/tags" Target="../tags/tag192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8" Type="http://schemas.openxmlformats.org/officeDocument/2006/relationships/tags" Target="../tags/tag1932.xml"/><Relationship Id="rId7" Type="http://schemas.openxmlformats.org/officeDocument/2006/relationships/tags" Target="../tags/tag1931.xml"/><Relationship Id="rId6" Type="http://schemas.openxmlformats.org/officeDocument/2006/relationships/tags" Target="../tags/tag1930.xml"/><Relationship Id="rId5" Type="http://schemas.openxmlformats.org/officeDocument/2006/relationships/image" Target="../media/image3.GIF"/><Relationship Id="rId4" Type="http://schemas.openxmlformats.org/officeDocument/2006/relationships/tags" Target="../tags/tag1929.xml"/><Relationship Id="rId3" Type="http://schemas.openxmlformats.org/officeDocument/2006/relationships/tags" Target="../tags/tag192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6" Type="http://schemas.openxmlformats.org/officeDocument/2006/relationships/tags" Target="../tags/tag1937.xml"/><Relationship Id="rId5" Type="http://schemas.openxmlformats.org/officeDocument/2006/relationships/tags" Target="../tags/tag1936.xml"/><Relationship Id="rId4" Type="http://schemas.openxmlformats.org/officeDocument/2006/relationships/tags" Target="../tags/tag1935.xml"/><Relationship Id="rId3" Type="http://schemas.openxmlformats.org/officeDocument/2006/relationships/tags" Target="../tags/tag1934.xml"/><Relationship Id="rId2" Type="http://schemas.openxmlformats.org/officeDocument/2006/relationships/tags" Target="../tags/tag1933.xml"/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7" Type="http://schemas.openxmlformats.org/officeDocument/2006/relationships/tags" Target="../tags/tag1943.xml"/><Relationship Id="rId6" Type="http://schemas.openxmlformats.org/officeDocument/2006/relationships/tags" Target="../tags/tag1942.xml"/><Relationship Id="rId5" Type="http://schemas.openxmlformats.org/officeDocument/2006/relationships/tags" Target="../tags/tag1941.xml"/><Relationship Id="rId4" Type="http://schemas.openxmlformats.org/officeDocument/2006/relationships/tags" Target="../tags/tag1940.xml"/><Relationship Id="rId3" Type="http://schemas.openxmlformats.org/officeDocument/2006/relationships/tags" Target="../tags/tag1939.xml"/><Relationship Id="rId2" Type="http://schemas.openxmlformats.org/officeDocument/2006/relationships/tags" Target="../tags/tag1938.xml"/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9" Type="http://schemas.openxmlformats.org/officeDocument/2006/relationships/tags" Target="../tags/tag1951.xml"/><Relationship Id="rId8" Type="http://schemas.openxmlformats.org/officeDocument/2006/relationships/tags" Target="../tags/tag1950.xml"/><Relationship Id="rId7" Type="http://schemas.openxmlformats.org/officeDocument/2006/relationships/tags" Target="../tags/tag1949.xml"/><Relationship Id="rId6" Type="http://schemas.openxmlformats.org/officeDocument/2006/relationships/tags" Target="../tags/tag1948.xml"/><Relationship Id="rId5" Type="http://schemas.openxmlformats.org/officeDocument/2006/relationships/tags" Target="../tags/tag1947.xml"/><Relationship Id="rId4" Type="http://schemas.openxmlformats.org/officeDocument/2006/relationships/tags" Target="../tags/tag1946.xml"/><Relationship Id="rId3" Type="http://schemas.openxmlformats.org/officeDocument/2006/relationships/tags" Target="../tags/tag1945.xml"/><Relationship Id="rId2" Type="http://schemas.openxmlformats.org/officeDocument/2006/relationships/tags" Target="../tags/tag1944.xml"/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5" Type="http://schemas.openxmlformats.org/officeDocument/2006/relationships/tags" Target="../tags/tag1955.xml"/><Relationship Id="rId4" Type="http://schemas.openxmlformats.org/officeDocument/2006/relationships/tags" Target="../tags/tag1954.xml"/><Relationship Id="rId3" Type="http://schemas.openxmlformats.org/officeDocument/2006/relationships/tags" Target="../tags/tag1953.xml"/><Relationship Id="rId2" Type="http://schemas.openxmlformats.org/officeDocument/2006/relationships/tags" Target="../tags/tag1952.xml"/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4" Type="http://schemas.openxmlformats.org/officeDocument/2006/relationships/tags" Target="../tags/tag1958.xml"/><Relationship Id="rId3" Type="http://schemas.openxmlformats.org/officeDocument/2006/relationships/tags" Target="../tags/tag1957.xml"/><Relationship Id="rId2" Type="http://schemas.openxmlformats.org/officeDocument/2006/relationships/tags" Target="../tags/tag1956.xml"/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7" Type="http://schemas.openxmlformats.org/officeDocument/2006/relationships/tags" Target="../tags/tag1964.xml"/><Relationship Id="rId6" Type="http://schemas.openxmlformats.org/officeDocument/2006/relationships/tags" Target="../tags/tag1963.xml"/><Relationship Id="rId5" Type="http://schemas.openxmlformats.org/officeDocument/2006/relationships/tags" Target="../tags/tag1962.xml"/><Relationship Id="rId4" Type="http://schemas.openxmlformats.org/officeDocument/2006/relationships/tags" Target="../tags/tag1961.xml"/><Relationship Id="rId3" Type="http://schemas.openxmlformats.org/officeDocument/2006/relationships/tags" Target="../tags/tag1960.xml"/><Relationship Id="rId2" Type="http://schemas.openxmlformats.org/officeDocument/2006/relationships/tags" Target="../tags/tag1959.xml"/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image" Target="../media/image3.GIF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6" Type="http://schemas.openxmlformats.org/officeDocument/2006/relationships/tags" Target="../tags/tag1969.xml"/><Relationship Id="rId5" Type="http://schemas.openxmlformats.org/officeDocument/2006/relationships/tags" Target="../tags/tag1968.xml"/><Relationship Id="rId4" Type="http://schemas.openxmlformats.org/officeDocument/2006/relationships/tags" Target="../tags/tag1967.xml"/><Relationship Id="rId3" Type="http://schemas.openxmlformats.org/officeDocument/2006/relationships/tags" Target="../tags/tag1966.xml"/><Relationship Id="rId2" Type="http://schemas.openxmlformats.org/officeDocument/2006/relationships/tags" Target="../tags/tag1965.xml"/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5" Type="http://schemas.openxmlformats.org/officeDocument/2006/relationships/tags" Target="../tags/tag1973.xml"/><Relationship Id="rId4" Type="http://schemas.openxmlformats.org/officeDocument/2006/relationships/tags" Target="../tags/tag1972.xml"/><Relationship Id="rId3" Type="http://schemas.openxmlformats.org/officeDocument/2006/relationships/tags" Target="../tags/tag1971.xml"/><Relationship Id="rId2" Type="http://schemas.openxmlformats.org/officeDocument/2006/relationships/tags" Target="../tags/tag1970.xml"/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6" Type="http://schemas.openxmlformats.org/officeDocument/2006/relationships/tags" Target="../tags/tag1978.xml"/><Relationship Id="rId5" Type="http://schemas.openxmlformats.org/officeDocument/2006/relationships/tags" Target="../tags/tag1977.xml"/><Relationship Id="rId4" Type="http://schemas.openxmlformats.org/officeDocument/2006/relationships/tags" Target="../tags/tag1976.xml"/><Relationship Id="rId3" Type="http://schemas.openxmlformats.org/officeDocument/2006/relationships/tags" Target="../tags/tag1975.xml"/><Relationship Id="rId2" Type="http://schemas.openxmlformats.org/officeDocument/2006/relationships/tags" Target="../tags/tag1974.xml"/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7" Type="http://schemas.openxmlformats.org/officeDocument/2006/relationships/tags" Target="../tags/tag1989.xml"/><Relationship Id="rId6" Type="http://schemas.openxmlformats.org/officeDocument/2006/relationships/tags" Target="../tags/tag1988.xml"/><Relationship Id="rId5" Type="http://schemas.openxmlformats.org/officeDocument/2006/relationships/tags" Target="../tags/tag1987.xml"/><Relationship Id="rId4" Type="http://schemas.openxmlformats.org/officeDocument/2006/relationships/tags" Target="../tags/tag1986.xml"/><Relationship Id="rId3" Type="http://schemas.openxmlformats.org/officeDocument/2006/relationships/tags" Target="../tags/tag198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8" Type="http://schemas.openxmlformats.org/officeDocument/2006/relationships/tags" Target="../tags/tag1994.xml"/><Relationship Id="rId7" Type="http://schemas.openxmlformats.org/officeDocument/2006/relationships/tags" Target="../tags/tag1993.xml"/><Relationship Id="rId6" Type="http://schemas.openxmlformats.org/officeDocument/2006/relationships/tags" Target="../tags/tag1992.xml"/><Relationship Id="rId5" Type="http://schemas.openxmlformats.org/officeDocument/2006/relationships/image" Target="../media/image3.GIF"/><Relationship Id="rId4" Type="http://schemas.openxmlformats.org/officeDocument/2006/relationships/tags" Target="../tags/tag1991.xml"/><Relationship Id="rId3" Type="http://schemas.openxmlformats.org/officeDocument/2006/relationships/tags" Target="../tags/tag199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6" Type="http://schemas.openxmlformats.org/officeDocument/2006/relationships/tags" Target="../tags/tag1999.xml"/><Relationship Id="rId5" Type="http://schemas.openxmlformats.org/officeDocument/2006/relationships/tags" Target="../tags/tag1998.xml"/><Relationship Id="rId4" Type="http://schemas.openxmlformats.org/officeDocument/2006/relationships/tags" Target="../tags/tag1997.xml"/><Relationship Id="rId3" Type="http://schemas.openxmlformats.org/officeDocument/2006/relationships/tags" Target="../tags/tag1996.xml"/><Relationship Id="rId2" Type="http://schemas.openxmlformats.org/officeDocument/2006/relationships/tags" Target="../tags/tag1995.xml"/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7" Type="http://schemas.openxmlformats.org/officeDocument/2006/relationships/tags" Target="../tags/tag2005.xml"/><Relationship Id="rId6" Type="http://schemas.openxmlformats.org/officeDocument/2006/relationships/tags" Target="../tags/tag2004.xml"/><Relationship Id="rId5" Type="http://schemas.openxmlformats.org/officeDocument/2006/relationships/tags" Target="../tags/tag2003.xml"/><Relationship Id="rId4" Type="http://schemas.openxmlformats.org/officeDocument/2006/relationships/tags" Target="../tags/tag2002.xml"/><Relationship Id="rId3" Type="http://schemas.openxmlformats.org/officeDocument/2006/relationships/tags" Target="../tags/tag2001.xml"/><Relationship Id="rId2" Type="http://schemas.openxmlformats.org/officeDocument/2006/relationships/tags" Target="../tags/tag2000.xml"/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9" Type="http://schemas.openxmlformats.org/officeDocument/2006/relationships/tags" Target="../tags/tag2013.xml"/><Relationship Id="rId8" Type="http://schemas.openxmlformats.org/officeDocument/2006/relationships/tags" Target="../tags/tag2012.xml"/><Relationship Id="rId7" Type="http://schemas.openxmlformats.org/officeDocument/2006/relationships/tags" Target="../tags/tag2011.xml"/><Relationship Id="rId6" Type="http://schemas.openxmlformats.org/officeDocument/2006/relationships/tags" Target="../tags/tag2010.xml"/><Relationship Id="rId5" Type="http://schemas.openxmlformats.org/officeDocument/2006/relationships/tags" Target="../tags/tag2009.xml"/><Relationship Id="rId4" Type="http://schemas.openxmlformats.org/officeDocument/2006/relationships/tags" Target="../tags/tag2008.xml"/><Relationship Id="rId3" Type="http://schemas.openxmlformats.org/officeDocument/2006/relationships/tags" Target="../tags/tag2007.xml"/><Relationship Id="rId2" Type="http://schemas.openxmlformats.org/officeDocument/2006/relationships/tags" Target="../tags/tag2006.xml"/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5" Type="http://schemas.openxmlformats.org/officeDocument/2006/relationships/tags" Target="../tags/tag2017.xml"/><Relationship Id="rId4" Type="http://schemas.openxmlformats.org/officeDocument/2006/relationships/tags" Target="../tags/tag2016.xml"/><Relationship Id="rId3" Type="http://schemas.openxmlformats.org/officeDocument/2006/relationships/tags" Target="../tags/tag2015.xml"/><Relationship Id="rId2" Type="http://schemas.openxmlformats.org/officeDocument/2006/relationships/tags" Target="../tags/tag2014.xml"/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4" Type="http://schemas.openxmlformats.org/officeDocument/2006/relationships/tags" Target="../tags/tag2020.xml"/><Relationship Id="rId3" Type="http://schemas.openxmlformats.org/officeDocument/2006/relationships/tags" Target="../tags/tag2019.xml"/><Relationship Id="rId2" Type="http://schemas.openxmlformats.org/officeDocument/2006/relationships/tags" Target="../tags/tag2018.xml"/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7" Type="http://schemas.openxmlformats.org/officeDocument/2006/relationships/tags" Target="../tags/tag2026.xml"/><Relationship Id="rId6" Type="http://schemas.openxmlformats.org/officeDocument/2006/relationships/tags" Target="../tags/tag2025.xml"/><Relationship Id="rId5" Type="http://schemas.openxmlformats.org/officeDocument/2006/relationships/tags" Target="../tags/tag2024.xml"/><Relationship Id="rId4" Type="http://schemas.openxmlformats.org/officeDocument/2006/relationships/tags" Target="../tags/tag2023.xml"/><Relationship Id="rId3" Type="http://schemas.openxmlformats.org/officeDocument/2006/relationships/tags" Target="../tags/tag2022.xml"/><Relationship Id="rId2" Type="http://schemas.openxmlformats.org/officeDocument/2006/relationships/tags" Target="../tags/tag2021.xml"/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6" Type="http://schemas.openxmlformats.org/officeDocument/2006/relationships/tags" Target="../tags/tag2031.xml"/><Relationship Id="rId5" Type="http://schemas.openxmlformats.org/officeDocument/2006/relationships/tags" Target="../tags/tag2030.xml"/><Relationship Id="rId4" Type="http://schemas.openxmlformats.org/officeDocument/2006/relationships/tags" Target="../tags/tag2029.xml"/><Relationship Id="rId3" Type="http://schemas.openxmlformats.org/officeDocument/2006/relationships/tags" Target="../tags/tag2028.xml"/><Relationship Id="rId2" Type="http://schemas.openxmlformats.org/officeDocument/2006/relationships/tags" Target="../tags/tag2027.xml"/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5" Type="http://schemas.openxmlformats.org/officeDocument/2006/relationships/tags" Target="../tags/tag2035.xml"/><Relationship Id="rId4" Type="http://schemas.openxmlformats.org/officeDocument/2006/relationships/tags" Target="../tags/tag2034.xml"/><Relationship Id="rId3" Type="http://schemas.openxmlformats.org/officeDocument/2006/relationships/tags" Target="../tags/tag2033.xml"/><Relationship Id="rId2" Type="http://schemas.openxmlformats.org/officeDocument/2006/relationships/tags" Target="../tags/tag2032.xml"/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6" Type="http://schemas.openxmlformats.org/officeDocument/2006/relationships/tags" Target="../tags/tag2040.xml"/><Relationship Id="rId5" Type="http://schemas.openxmlformats.org/officeDocument/2006/relationships/tags" Target="../tags/tag2039.xml"/><Relationship Id="rId4" Type="http://schemas.openxmlformats.org/officeDocument/2006/relationships/tags" Target="../tags/tag2038.xml"/><Relationship Id="rId3" Type="http://schemas.openxmlformats.org/officeDocument/2006/relationships/tags" Target="../tags/tag2037.xml"/><Relationship Id="rId2" Type="http://schemas.openxmlformats.org/officeDocument/2006/relationships/tags" Target="../tags/tag2036.xml"/><Relationship Id="rId1" Type="http://schemas.openxmlformats.org/officeDocument/2006/relationships/slideMaster" Target="../slideMasters/slideMaster3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image" Target="../media/image3.GIF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image" Target="../media/image3.GIF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7" Type="http://schemas.openxmlformats.org/officeDocument/2006/relationships/tags" Target="../tags/tag37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image" Target="../media/image3.GIF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7" Type="http://schemas.openxmlformats.org/officeDocument/2006/relationships/tags" Target="../tags/tag393.xml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tags" Target="../tags/tag442.xml"/><Relationship Id="rId5" Type="http://schemas.openxmlformats.org/officeDocument/2006/relationships/image" Target="../media/image3.GIF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image" Target="../media/image3.GIF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6" Type="http://schemas.openxmlformats.org/officeDocument/2006/relationships/tags" Target="../tags/tag543.xml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5" Type="http://schemas.openxmlformats.org/officeDocument/2006/relationships/tags" Target="../tags/tag547.xml"/><Relationship Id="rId4" Type="http://schemas.openxmlformats.org/officeDocument/2006/relationships/tags" Target="../tags/tag546.xml"/><Relationship Id="rId3" Type="http://schemas.openxmlformats.org/officeDocument/2006/relationships/tags" Target="../tags/tag545.xml"/><Relationship Id="rId2" Type="http://schemas.openxmlformats.org/officeDocument/2006/relationships/tags" Target="../tags/tag544.xml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480435" y="119380"/>
            <a:ext cx="9225280" cy="92202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6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16070" y="166370"/>
            <a:ext cx="92760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857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1pPr>
            <a:lvl2pPr marL="7429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2pPr>
            <a:lvl3pPr marL="12001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3pPr>
            <a:lvl4pPr marL="16573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4pPr>
            <a:lvl5pPr marL="2114550" indent="-285750">
              <a:buSzPct val="100000"/>
              <a:buFont typeface="Arial" panose="020B0604020202020204" pitchFamily="34" charset="0"/>
              <a:buBlip>
                <a:blip r:embed="rId5"/>
              </a:buBlip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8" Type="http://schemas.openxmlformats.org/officeDocument/2006/relationships/theme" Target="../theme/theme10.xml"/><Relationship Id="rId17" Type="http://schemas.openxmlformats.org/officeDocument/2006/relationships/tags" Target="../tags/tag620.xml"/><Relationship Id="rId16" Type="http://schemas.openxmlformats.org/officeDocument/2006/relationships/tags" Target="../tags/tag619.xml"/><Relationship Id="rId15" Type="http://schemas.openxmlformats.org/officeDocument/2006/relationships/tags" Target="../tags/tag618.xml"/><Relationship Id="rId14" Type="http://schemas.openxmlformats.org/officeDocument/2006/relationships/tags" Target="../tags/tag617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8" Type="http://schemas.openxmlformats.org/officeDocument/2006/relationships/theme" Target="../theme/theme11.xml"/><Relationship Id="rId17" Type="http://schemas.openxmlformats.org/officeDocument/2006/relationships/tags" Target="../tags/tag682.xml"/><Relationship Id="rId16" Type="http://schemas.openxmlformats.org/officeDocument/2006/relationships/tags" Target="../tags/tag681.xml"/><Relationship Id="rId15" Type="http://schemas.openxmlformats.org/officeDocument/2006/relationships/tags" Target="../tags/tag680.xml"/><Relationship Id="rId14" Type="http://schemas.openxmlformats.org/officeDocument/2006/relationships/tags" Target="../tags/tag679.xml"/><Relationship Id="rId13" Type="http://schemas.openxmlformats.org/officeDocument/2006/relationships/tags" Target="../tags/tag678.xml"/><Relationship Id="rId12" Type="http://schemas.openxmlformats.org/officeDocument/2006/relationships/tags" Target="../tags/tag677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8" Type="http://schemas.openxmlformats.org/officeDocument/2006/relationships/theme" Target="../theme/theme12.xml"/><Relationship Id="rId17" Type="http://schemas.openxmlformats.org/officeDocument/2006/relationships/tags" Target="../tags/tag744.xml"/><Relationship Id="rId16" Type="http://schemas.openxmlformats.org/officeDocument/2006/relationships/tags" Target="../tags/tag743.xml"/><Relationship Id="rId15" Type="http://schemas.openxmlformats.org/officeDocument/2006/relationships/tags" Target="../tags/tag742.xml"/><Relationship Id="rId14" Type="http://schemas.openxmlformats.org/officeDocument/2006/relationships/tags" Target="../tags/tag741.xml"/><Relationship Id="rId13" Type="http://schemas.openxmlformats.org/officeDocument/2006/relationships/tags" Target="../tags/tag740.xml"/><Relationship Id="rId12" Type="http://schemas.openxmlformats.org/officeDocument/2006/relationships/tags" Target="../tags/tag739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8" Type="http://schemas.openxmlformats.org/officeDocument/2006/relationships/theme" Target="../theme/theme13.xml"/><Relationship Id="rId17" Type="http://schemas.openxmlformats.org/officeDocument/2006/relationships/tags" Target="../tags/tag806.xml"/><Relationship Id="rId16" Type="http://schemas.openxmlformats.org/officeDocument/2006/relationships/tags" Target="../tags/tag805.xml"/><Relationship Id="rId15" Type="http://schemas.openxmlformats.org/officeDocument/2006/relationships/tags" Target="../tags/tag804.xml"/><Relationship Id="rId14" Type="http://schemas.openxmlformats.org/officeDocument/2006/relationships/tags" Target="../tags/tag803.xml"/><Relationship Id="rId13" Type="http://schemas.openxmlformats.org/officeDocument/2006/relationships/tags" Target="../tags/tag802.xml"/><Relationship Id="rId12" Type="http://schemas.openxmlformats.org/officeDocument/2006/relationships/tags" Target="../tags/tag801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8" Type="http://schemas.openxmlformats.org/officeDocument/2006/relationships/theme" Target="../theme/theme14.xml"/><Relationship Id="rId17" Type="http://schemas.openxmlformats.org/officeDocument/2006/relationships/tags" Target="../tags/tag868.xml"/><Relationship Id="rId16" Type="http://schemas.openxmlformats.org/officeDocument/2006/relationships/tags" Target="../tags/tag867.xml"/><Relationship Id="rId15" Type="http://schemas.openxmlformats.org/officeDocument/2006/relationships/tags" Target="../tags/tag866.xml"/><Relationship Id="rId14" Type="http://schemas.openxmlformats.org/officeDocument/2006/relationships/tags" Target="../tags/tag865.xml"/><Relationship Id="rId13" Type="http://schemas.openxmlformats.org/officeDocument/2006/relationships/tags" Target="../tags/tag864.xml"/><Relationship Id="rId12" Type="http://schemas.openxmlformats.org/officeDocument/2006/relationships/tags" Target="../tags/tag863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8" Type="http://schemas.openxmlformats.org/officeDocument/2006/relationships/theme" Target="../theme/theme15.xml"/><Relationship Id="rId17" Type="http://schemas.openxmlformats.org/officeDocument/2006/relationships/tags" Target="../tags/tag930.xml"/><Relationship Id="rId16" Type="http://schemas.openxmlformats.org/officeDocument/2006/relationships/tags" Target="../tags/tag929.xml"/><Relationship Id="rId15" Type="http://schemas.openxmlformats.org/officeDocument/2006/relationships/tags" Target="../tags/tag928.xml"/><Relationship Id="rId14" Type="http://schemas.openxmlformats.org/officeDocument/2006/relationships/tags" Target="../tags/tag927.xml"/><Relationship Id="rId13" Type="http://schemas.openxmlformats.org/officeDocument/2006/relationships/tags" Target="../tags/tag926.xml"/><Relationship Id="rId12" Type="http://schemas.openxmlformats.org/officeDocument/2006/relationships/tags" Target="../tags/tag925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7.xml"/><Relationship Id="rId18" Type="http://schemas.openxmlformats.org/officeDocument/2006/relationships/theme" Target="../theme/theme16.xml"/><Relationship Id="rId17" Type="http://schemas.openxmlformats.org/officeDocument/2006/relationships/tags" Target="../tags/tag992.xml"/><Relationship Id="rId16" Type="http://schemas.openxmlformats.org/officeDocument/2006/relationships/tags" Target="../tags/tag991.xml"/><Relationship Id="rId15" Type="http://schemas.openxmlformats.org/officeDocument/2006/relationships/tags" Target="../tags/tag990.xml"/><Relationship Id="rId14" Type="http://schemas.openxmlformats.org/officeDocument/2006/relationships/tags" Target="../tags/tag989.xml"/><Relationship Id="rId13" Type="http://schemas.openxmlformats.org/officeDocument/2006/relationships/tags" Target="../tags/tag988.xml"/><Relationship Id="rId12" Type="http://schemas.openxmlformats.org/officeDocument/2006/relationships/tags" Target="../tags/tag987.xml"/><Relationship Id="rId11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8.xml"/><Relationship Id="rId18" Type="http://schemas.openxmlformats.org/officeDocument/2006/relationships/theme" Target="../theme/theme17.xml"/><Relationship Id="rId17" Type="http://schemas.openxmlformats.org/officeDocument/2006/relationships/tags" Target="../tags/tag1054.xml"/><Relationship Id="rId16" Type="http://schemas.openxmlformats.org/officeDocument/2006/relationships/tags" Target="../tags/tag1053.xml"/><Relationship Id="rId15" Type="http://schemas.openxmlformats.org/officeDocument/2006/relationships/tags" Target="../tags/tag1052.xml"/><Relationship Id="rId14" Type="http://schemas.openxmlformats.org/officeDocument/2006/relationships/tags" Target="../tags/tag1051.xml"/><Relationship Id="rId13" Type="http://schemas.openxmlformats.org/officeDocument/2006/relationships/tags" Target="../tags/tag1050.xml"/><Relationship Id="rId12" Type="http://schemas.openxmlformats.org/officeDocument/2006/relationships/tags" Target="../tags/tag1049.xml"/><Relationship Id="rId11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77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9.xml"/><Relationship Id="rId18" Type="http://schemas.openxmlformats.org/officeDocument/2006/relationships/theme" Target="../theme/theme18.xml"/><Relationship Id="rId17" Type="http://schemas.openxmlformats.org/officeDocument/2006/relationships/tags" Target="../tags/tag1116.xml"/><Relationship Id="rId16" Type="http://schemas.openxmlformats.org/officeDocument/2006/relationships/tags" Target="../tags/tag1115.xml"/><Relationship Id="rId15" Type="http://schemas.openxmlformats.org/officeDocument/2006/relationships/tags" Target="../tags/tag1114.xml"/><Relationship Id="rId14" Type="http://schemas.openxmlformats.org/officeDocument/2006/relationships/tags" Target="../tags/tag1113.xml"/><Relationship Id="rId13" Type="http://schemas.openxmlformats.org/officeDocument/2006/relationships/tags" Target="../tags/tag1112.xml"/><Relationship Id="rId12" Type="http://schemas.openxmlformats.org/officeDocument/2006/relationships/tags" Target="../tags/tag1111.xml"/><Relationship Id="rId11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8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0.xml"/><Relationship Id="rId18" Type="http://schemas.openxmlformats.org/officeDocument/2006/relationships/theme" Target="../theme/theme19.xml"/><Relationship Id="rId17" Type="http://schemas.openxmlformats.org/officeDocument/2006/relationships/tags" Target="../tags/tag1178.xml"/><Relationship Id="rId16" Type="http://schemas.openxmlformats.org/officeDocument/2006/relationships/tags" Target="../tags/tag1177.xml"/><Relationship Id="rId15" Type="http://schemas.openxmlformats.org/officeDocument/2006/relationships/tags" Target="../tags/tag1176.xml"/><Relationship Id="rId14" Type="http://schemas.openxmlformats.org/officeDocument/2006/relationships/tags" Target="../tags/tag1175.xml"/><Relationship Id="rId13" Type="http://schemas.openxmlformats.org/officeDocument/2006/relationships/tags" Target="../tags/tag1174.xml"/><Relationship Id="rId12" Type="http://schemas.openxmlformats.org/officeDocument/2006/relationships/tags" Target="../tags/tag1173.xml"/><Relationship Id="rId11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11.xml"/><Relationship Id="rId18" Type="http://schemas.openxmlformats.org/officeDocument/2006/relationships/theme" Target="../theme/theme20.xml"/><Relationship Id="rId17" Type="http://schemas.openxmlformats.org/officeDocument/2006/relationships/tags" Target="../tags/tag1240.xml"/><Relationship Id="rId16" Type="http://schemas.openxmlformats.org/officeDocument/2006/relationships/tags" Target="../tags/tag1239.xml"/><Relationship Id="rId15" Type="http://schemas.openxmlformats.org/officeDocument/2006/relationships/tags" Target="../tags/tag1238.xml"/><Relationship Id="rId14" Type="http://schemas.openxmlformats.org/officeDocument/2006/relationships/tags" Target="../tags/tag1237.xml"/><Relationship Id="rId13" Type="http://schemas.openxmlformats.org/officeDocument/2006/relationships/tags" Target="../tags/tag1236.xml"/><Relationship Id="rId12" Type="http://schemas.openxmlformats.org/officeDocument/2006/relationships/tags" Target="../tags/tag1235.xml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9.xml"/><Relationship Id="rId8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22.xml"/><Relationship Id="rId18" Type="http://schemas.openxmlformats.org/officeDocument/2006/relationships/theme" Target="../theme/theme21.xml"/><Relationship Id="rId17" Type="http://schemas.openxmlformats.org/officeDocument/2006/relationships/tags" Target="../tags/tag1302.xml"/><Relationship Id="rId16" Type="http://schemas.openxmlformats.org/officeDocument/2006/relationships/tags" Target="../tags/tag1301.xml"/><Relationship Id="rId15" Type="http://schemas.openxmlformats.org/officeDocument/2006/relationships/tags" Target="../tags/tag1300.xml"/><Relationship Id="rId14" Type="http://schemas.openxmlformats.org/officeDocument/2006/relationships/tags" Target="../tags/tag1299.xml"/><Relationship Id="rId13" Type="http://schemas.openxmlformats.org/officeDocument/2006/relationships/tags" Target="../tags/tag1298.xml"/><Relationship Id="rId12" Type="http://schemas.openxmlformats.org/officeDocument/2006/relationships/tags" Target="../tags/tag1297.xml"/><Relationship Id="rId11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33.xml"/><Relationship Id="rId18" Type="http://schemas.openxmlformats.org/officeDocument/2006/relationships/theme" Target="../theme/theme22.xml"/><Relationship Id="rId17" Type="http://schemas.openxmlformats.org/officeDocument/2006/relationships/tags" Target="../tags/tag1364.xml"/><Relationship Id="rId16" Type="http://schemas.openxmlformats.org/officeDocument/2006/relationships/tags" Target="../tags/tag1363.xml"/><Relationship Id="rId15" Type="http://schemas.openxmlformats.org/officeDocument/2006/relationships/tags" Target="../tags/tag1362.xml"/><Relationship Id="rId14" Type="http://schemas.openxmlformats.org/officeDocument/2006/relationships/tags" Target="../tags/tag1361.xml"/><Relationship Id="rId13" Type="http://schemas.openxmlformats.org/officeDocument/2006/relationships/tags" Target="../tags/tag1360.xml"/><Relationship Id="rId12" Type="http://schemas.openxmlformats.org/officeDocument/2006/relationships/tags" Target="../tags/tag1359.xml"/><Relationship Id="rId11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4.xml"/><Relationship Id="rId18" Type="http://schemas.openxmlformats.org/officeDocument/2006/relationships/theme" Target="../theme/theme23.xml"/><Relationship Id="rId17" Type="http://schemas.openxmlformats.org/officeDocument/2006/relationships/tags" Target="../tags/tag1426.xml"/><Relationship Id="rId16" Type="http://schemas.openxmlformats.org/officeDocument/2006/relationships/tags" Target="../tags/tag1425.xml"/><Relationship Id="rId15" Type="http://schemas.openxmlformats.org/officeDocument/2006/relationships/tags" Target="../tags/tag1424.xml"/><Relationship Id="rId14" Type="http://schemas.openxmlformats.org/officeDocument/2006/relationships/tags" Target="../tags/tag1423.xml"/><Relationship Id="rId13" Type="http://schemas.openxmlformats.org/officeDocument/2006/relationships/tags" Target="../tags/tag1422.xml"/><Relationship Id="rId12" Type="http://schemas.openxmlformats.org/officeDocument/2006/relationships/tags" Target="../tags/tag1421.xml"/><Relationship Id="rId11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2.xml"/><Relationship Id="rId8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55.xml"/><Relationship Id="rId18" Type="http://schemas.openxmlformats.org/officeDocument/2006/relationships/theme" Target="../theme/theme24.xml"/><Relationship Id="rId17" Type="http://schemas.openxmlformats.org/officeDocument/2006/relationships/tags" Target="../tags/tag1488.xml"/><Relationship Id="rId16" Type="http://schemas.openxmlformats.org/officeDocument/2006/relationships/tags" Target="../tags/tag1487.xml"/><Relationship Id="rId15" Type="http://schemas.openxmlformats.org/officeDocument/2006/relationships/tags" Target="../tags/tag1486.xml"/><Relationship Id="rId14" Type="http://schemas.openxmlformats.org/officeDocument/2006/relationships/tags" Target="../tags/tag1485.xml"/><Relationship Id="rId13" Type="http://schemas.openxmlformats.org/officeDocument/2006/relationships/tags" Target="../tags/tag1484.xml"/><Relationship Id="rId12" Type="http://schemas.openxmlformats.org/officeDocument/2006/relationships/tags" Target="../tags/tag1483.xml"/><Relationship Id="rId11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54.xml"/></Relationships>
</file>

<file path=ppt/slideMasters/_rels/slideMaster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3.xml"/><Relationship Id="rId8" Type="http://schemas.openxmlformats.org/officeDocument/2006/relationships/slideLayout" Target="../slideLayouts/slideLayout272.xml"/><Relationship Id="rId7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8.xml"/><Relationship Id="rId3" Type="http://schemas.openxmlformats.org/officeDocument/2006/relationships/slideLayout" Target="../slideLayouts/slideLayout267.xml"/><Relationship Id="rId2" Type="http://schemas.openxmlformats.org/officeDocument/2006/relationships/slideLayout" Target="../slideLayouts/slideLayout266.xml"/><Relationship Id="rId18" Type="http://schemas.openxmlformats.org/officeDocument/2006/relationships/theme" Target="../theme/theme25.xml"/><Relationship Id="rId17" Type="http://schemas.openxmlformats.org/officeDocument/2006/relationships/tags" Target="../tags/tag1550.xml"/><Relationship Id="rId16" Type="http://schemas.openxmlformats.org/officeDocument/2006/relationships/tags" Target="../tags/tag1549.xml"/><Relationship Id="rId15" Type="http://schemas.openxmlformats.org/officeDocument/2006/relationships/tags" Target="../tags/tag1548.xml"/><Relationship Id="rId14" Type="http://schemas.openxmlformats.org/officeDocument/2006/relationships/tags" Target="../tags/tag1547.xml"/><Relationship Id="rId13" Type="http://schemas.openxmlformats.org/officeDocument/2006/relationships/tags" Target="../tags/tag1546.xml"/><Relationship Id="rId12" Type="http://schemas.openxmlformats.org/officeDocument/2006/relationships/tags" Target="../tags/tag1545.xml"/><Relationship Id="rId11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74.xml"/><Relationship Id="rId1" Type="http://schemas.openxmlformats.org/officeDocument/2006/relationships/slideLayout" Target="../slideLayouts/slideLayout265.xml"/></Relationships>
</file>

<file path=ppt/slideMasters/_rels/slideMaster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4.xml"/><Relationship Id="rId8" Type="http://schemas.openxmlformats.org/officeDocument/2006/relationships/slideLayout" Target="../slideLayouts/slideLayout283.xml"/><Relationship Id="rId7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77.xml"/><Relationship Id="rId18" Type="http://schemas.openxmlformats.org/officeDocument/2006/relationships/theme" Target="../theme/theme26.xml"/><Relationship Id="rId17" Type="http://schemas.openxmlformats.org/officeDocument/2006/relationships/tags" Target="../tags/tag1612.xml"/><Relationship Id="rId16" Type="http://schemas.openxmlformats.org/officeDocument/2006/relationships/tags" Target="../tags/tag1611.xml"/><Relationship Id="rId15" Type="http://schemas.openxmlformats.org/officeDocument/2006/relationships/tags" Target="../tags/tag1610.xml"/><Relationship Id="rId14" Type="http://schemas.openxmlformats.org/officeDocument/2006/relationships/tags" Target="../tags/tag1609.xml"/><Relationship Id="rId13" Type="http://schemas.openxmlformats.org/officeDocument/2006/relationships/tags" Target="../tags/tag1608.xml"/><Relationship Id="rId12" Type="http://schemas.openxmlformats.org/officeDocument/2006/relationships/tags" Target="../tags/tag1607.xml"/><Relationship Id="rId11" Type="http://schemas.openxmlformats.org/officeDocument/2006/relationships/slideLayout" Target="../slideLayouts/slideLayout286.xml"/><Relationship Id="rId10" Type="http://schemas.openxmlformats.org/officeDocument/2006/relationships/slideLayout" Target="../slideLayouts/slideLayout285.xml"/><Relationship Id="rId1" Type="http://schemas.openxmlformats.org/officeDocument/2006/relationships/slideLayout" Target="../slideLayouts/slideLayout276.xml"/></Relationships>
</file>

<file path=ppt/slideMasters/_rels/slideMaster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5.xml"/><Relationship Id="rId8" Type="http://schemas.openxmlformats.org/officeDocument/2006/relationships/slideLayout" Target="../slideLayouts/slideLayout294.xml"/><Relationship Id="rId7" Type="http://schemas.openxmlformats.org/officeDocument/2006/relationships/slideLayout" Target="../slideLayouts/slideLayout293.xml"/><Relationship Id="rId6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90.xml"/><Relationship Id="rId3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88.xml"/><Relationship Id="rId18" Type="http://schemas.openxmlformats.org/officeDocument/2006/relationships/theme" Target="../theme/theme27.xml"/><Relationship Id="rId17" Type="http://schemas.openxmlformats.org/officeDocument/2006/relationships/tags" Target="../tags/tag1674.xml"/><Relationship Id="rId16" Type="http://schemas.openxmlformats.org/officeDocument/2006/relationships/tags" Target="../tags/tag1673.xml"/><Relationship Id="rId15" Type="http://schemas.openxmlformats.org/officeDocument/2006/relationships/tags" Target="../tags/tag1672.xml"/><Relationship Id="rId14" Type="http://schemas.openxmlformats.org/officeDocument/2006/relationships/tags" Target="../tags/tag1671.xml"/><Relationship Id="rId13" Type="http://schemas.openxmlformats.org/officeDocument/2006/relationships/tags" Target="../tags/tag1670.xml"/><Relationship Id="rId12" Type="http://schemas.openxmlformats.org/officeDocument/2006/relationships/tags" Target="../tags/tag1669.xml"/><Relationship Id="rId11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96.xml"/><Relationship Id="rId1" Type="http://schemas.openxmlformats.org/officeDocument/2006/relationships/slideLayout" Target="../slideLayouts/slideLayout287.xml"/></Relationships>
</file>

<file path=ppt/slideMasters/_rels/slideMaster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6.xml"/><Relationship Id="rId8" Type="http://schemas.openxmlformats.org/officeDocument/2006/relationships/slideLayout" Target="../slideLayouts/slideLayout305.xml"/><Relationship Id="rId7" Type="http://schemas.openxmlformats.org/officeDocument/2006/relationships/slideLayout" Target="../slideLayouts/slideLayout304.xml"/><Relationship Id="rId6" Type="http://schemas.openxmlformats.org/officeDocument/2006/relationships/slideLayout" Target="../slideLayouts/slideLayout303.xml"/><Relationship Id="rId5" Type="http://schemas.openxmlformats.org/officeDocument/2006/relationships/slideLayout" Target="../slideLayouts/slideLayout302.xml"/><Relationship Id="rId4" Type="http://schemas.openxmlformats.org/officeDocument/2006/relationships/slideLayout" Target="../slideLayouts/slideLayout301.xml"/><Relationship Id="rId3" Type="http://schemas.openxmlformats.org/officeDocument/2006/relationships/slideLayout" Target="../slideLayouts/slideLayout300.xml"/><Relationship Id="rId2" Type="http://schemas.openxmlformats.org/officeDocument/2006/relationships/slideLayout" Target="../slideLayouts/slideLayout299.xml"/><Relationship Id="rId18" Type="http://schemas.openxmlformats.org/officeDocument/2006/relationships/theme" Target="../theme/theme28.xml"/><Relationship Id="rId17" Type="http://schemas.openxmlformats.org/officeDocument/2006/relationships/tags" Target="../tags/tag1736.xml"/><Relationship Id="rId16" Type="http://schemas.openxmlformats.org/officeDocument/2006/relationships/tags" Target="../tags/tag1735.xml"/><Relationship Id="rId15" Type="http://schemas.openxmlformats.org/officeDocument/2006/relationships/tags" Target="../tags/tag1734.xml"/><Relationship Id="rId14" Type="http://schemas.openxmlformats.org/officeDocument/2006/relationships/tags" Target="../tags/tag1733.xml"/><Relationship Id="rId13" Type="http://schemas.openxmlformats.org/officeDocument/2006/relationships/tags" Target="../tags/tag1732.xml"/><Relationship Id="rId12" Type="http://schemas.openxmlformats.org/officeDocument/2006/relationships/tags" Target="../tags/tag1731.xml"/><Relationship Id="rId11" Type="http://schemas.openxmlformats.org/officeDocument/2006/relationships/slideLayout" Target="../slideLayouts/slideLayout308.xml"/><Relationship Id="rId10" Type="http://schemas.openxmlformats.org/officeDocument/2006/relationships/slideLayout" Target="../slideLayouts/slideLayout307.xml"/><Relationship Id="rId1" Type="http://schemas.openxmlformats.org/officeDocument/2006/relationships/slideLayout" Target="../slideLayouts/slideLayout298.xml"/></Relationships>
</file>

<file path=ppt/slideMasters/_rels/slideMaster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7.xml"/><Relationship Id="rId8" Type="http://schemas.openxmlformats.org/officeDocument/2006/relationships/slideLayout" Target="../slideLayouts/slideLayout316.xml"/><Relationship Id="rId7" Type="http://schemas.openxmlformats.org/officeDocument/2006/relationships/slideLayout" Target="../slideLayouts/slideLayout315.xml"/><Relationship Id="rId6" Type="http://schemas.openxmlformats.org/officeDocument/2006/relationships/slideLayout" Target="../slideLayouts/slideLayout314.xml"/><Relationship Id="rId5" Type="http://schemas.openxmlformats.org/officeDocument/2006/relationships/slideLayout" Target="../slideLayouts/slideLayout313.xml"/><Relationship Id="rId4" Type="http://schemas.openxmlformats.org/officeDocument/2006/relationships/slideLayout" Target="../slideLayouts/slideLayout312.xml"/><Relationship Id="rId3" Type="http://schemas.openxmlformats.org/officeDocument/2006/relationships/slideLayout" Target="../slideLayouts/slideLayout311.xml"/><Relationship Id="rId2" Type="http://schemas.openxmlformats.org/officeDocument/2006/relationships/slideLayout" Target="../slideLayouts/slideLayout310.xml"/><Relationship Id="rId18" Type="http://schemas.openxmlformats.org/officeDocument/2006/relationships/theme" Target="../theme/theme29.xml"/><Relationship Id="rId17" Type="http://schemas.openxmlformats.org/officeDocument/2006/relationships/tags" Target="../tags/tag1798.xml"/><Relationship Id="rId16" Type="http://schemas.openxmlformats.org/officeDocument/2006/relationships/tags" Target="../tags/tag1797.xml"/><Relationship Id="rId15" Type="http://schemas.openxmlformats.org/officeDocument/2006/relationships/tags" Target="../tags/tag1796.xml"/><Relationship Id="rId14" Type="http://schemas.openxmlformats.org/officeDocument/2006/relationships/tags" Target="../tags/tag1795.xml"/><Relationship Id="rId13" Type="http://schemas.openxmlformats.org/officeDocument/2006/relationships/tags" Target="../tags/tag1794.xml"/><Relationship Id="rId12" Type="http://schemas.openxmlformats.org/officeDocument/2006/relationships/tags" Target="../tags/tag1793.xml"/><Relationship Id="rId11" Type="http://schemas.openxmlformats.org/officeDocument/2006/relationships/slideLayout" Target="../slideLayouts/slideLayout319.xml"/><Relationship Id="rId10" Type="http://schemas.openxmlformats.org/officeDocument/2006/relationships/slideLayout" Target="../slideLayouts/slideLayout318.xml"/><Relationship Id="rId1" Type="http://schemas.openxmlformats.org/officeDocument/2006/relationships/slideLayout" Target="../slideLayouts/slideLayout30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8.xml"/><Relationship Id="rId8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26.xml"/><Relationship Id="rId6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324.xml"/><Relationship Id="rId4" Type="http://schemas.openxmlformats.org/officeDocument/2006/relationships/slideLayout" Target="../slideLayouts/slideLayout323.xml"/><Relationship Id="rId3" Type="http://schemas.openxmlformats.org/officeDocument/2006/relationships/slideLayout" Target="../slideLayouts/slideLayout322.xml"/><Relationship Id="rId2" Type="http://schemas.openxmlformats.org/officeDocument/2006/relationships/slideLayout" Target="../slideLayouts/slideLayout321.xml"/><Relationship Id="rId18" Type="http://schemas.openxmlformats.org/officeDocument/2006/relationships/theme" Target="../theme/theme30.xml"/><Relationship Id="rId17" Type="http://schemas.openxmlformats.org/officeDocument/2006/relationships/tags" Target="../tags/tag1860.xml"/><Relationship Id="rId16" Type="http://schemas.openxmlformats.org/officeDocument/2006/relationships/tags" Target="../tags/tag1859.xml"/><Relationship Id="rId15" Type="http://schemas.openxmlformats.org/officeDocument/2006/relationships/tags" Target="../tags/tag1858.xml"/><Relationship Id="rId14" Type="http://schemas.openxmlformats.org/officeDocument/2006/relationships/tags" Target="../tags/tag1857.xml"/><Relationship Id="rId13" Type="http://schemas.openxmlformats.org/officeDocument/2006/relationships/tags" Target="../tags/tag1856.xml"/><Relationship Id="rId12" Type="http://schemas.openxmlformats.org/officeDocument/2006/relationships/tags" Target="../tags/tag1855.xml"/><Relationship Id="rId11" Type="http://schemas.openxmlformats.org/officeDocument/2006/relationships/slideLayout" Target="../slideLayouts/slideLayout330.xml"/><Relationship Id="rId10" Type="http://schemas.openxmlformats.org/officeDocument/2006/relationships/slideLayout" Target="../slideLayouts/slideLayout329.xml"/><Relationship Id="rId1" Type="http://schemas.openxmlformats.org/officeDocument/2006/relationships/slideLayout" Target="../slideLayouts/slideLayout320.xml"/></Relationships>
</file>

<file path=ppt/slideMasters/_rels/slideMaster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9.xml"/><Relationship Id="rId8" Type="http://schemas.openxmlformats.org/officeDocument/2006/relationships/slideLayout" Target="../slideLayouts/slideLayout338.xml"/><Relationship Id="rId7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36.xml"/><Relationship Id="rId5" Type="http://schemas.openxmlformats.org/officeDocument/2006/relationships/slideLayout" Target="../slideLayouts/slideLayout335.xml"/><Relationship Id="rId4" Type="http://schemas.openxmlformats.org/officeDocument/2006/relationships/slideLayout" Target="../slideLayouts/slideLayout334.xml"/><Relationship Id="rId3" Type="http://schemas.openxmlformats.org/officeDocument/2006/relationships/slideLayout" Target="../slideLayouts/slideLayout333.xml"/><Relationship Id="rId2" Type="http://schemas.openxmlformats.org/officeDocument/2006/relationships/slideLayout" Target="../slideLayouts/slideLayout332.xml"/><Relationship Id="rId18" Type="http://schemas.openxmlformats.org/officeDocument/2006/relationships/theme" Target="../theme/theme31.xml"/><Relationship Id="rId17" Type="http://schemas.openxmlformats.org/officeDocument/2006/relationships/tags" Target="../tags/tag1922.xml"/><Relationship Id="rId16" Type="http://schemas.openxmlformats.org/officeDocument/2006/relationships/tags" Target="../tags/tag1921.xml"/><Relationship Id="rId15" Type="http://schemas.openxmlformats.org/officeDocument/2006/relationships/tags" Target="../tags/tag1920.xml"/><Relationship Id="rId14" Type="http://schemas.openxmlformats.org/officeDocument/2006/relationships/tags" Target="../tags/tag1919.xml"/><Relationship Id="rId13" Type="http://schemas.openxmlformats.org/officeDocument/2006/relationships/tags" Target="../tags/tag1918.xml"/><Relationship Id="rId12" Type="http://schemas.openxmlformats.org/officeDocument/2006/relationships/tags" Target="../tags/tag1917.xml"/><Relationship Id="rId11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0.xml"/><Relationship Id="rId1" Type="http://schemas.openxmlformats.org/officeDocument/2006/relationships/slideLayout" Target="../slideLayouts/slideLayout331.xml"/></Relationships>
</file>

<file path=ppt/slideMasters/_rels/slideMaster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0.xml"/><Relationship Id="rId8" Type="http://schemas.openxmlformats.org/officeDocument/2006/relationships/slideLayout" Target="../slideLayouts/slideLayout349.xml"/><Relationship Id="rId7" Type="http://schemas.openxmlformats.org/officeDocument/2006/relationships/slideLayout" Target="../slideLayouts/slideLayout348.xml"/><Relationship Id="rId6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5.xml"/><Relationship Id="rId3" Type="http://schemas.openxmlformats.org/officeDocument/2006/relationships/slideLayout" Target="../slideLayouts/slideLayout344.xml"/><Relationship Id="rId2" Type="http://schemas.openxmlformats.org/officeDocument/2006/relationships/slideLayout" Target="../slideLayouts/slideLayout343.xml"/><Relationship Id="rId18" Type="http://schemas.openxmlformats.org/officeDocument/2006/relationships/theme" Target="../theme/theme32.xml"/><Relationship Id="rId17" Type="http://schemas.openxmlformats.org/officeDocument/2006/relationships/tags" Target="../tags/tag1984.xml"/><Relationship Id="rId16" Type="http://schemas.openxmlformats.org/officeDocument/2006/relationships/tags" Target="../tags/tag1983.xml"/><Relationship Id="rId15" Type="http://schemas.openxmlformats.org/officeDocument/2006/relationships/tags" Target="../tags/tag1982.xml"/><Relationship Id="rId14" Type="http://schemas.openxmlformats.org/officeDocument/2006/relationships/tags" Target="../tags/tag1981.xml"/><Relationship Id="rId13" Type="http://schemas.openxmlformats.org/officeDocument/2006/relationships/tags" Target="../tags/tag1980.xml"/><Relationship Id="rId12" Type="http://schemas.openxmlformats.org/officeDocument/2006/relationships/tags" Target="../tags/tag1979.xml"/><Relationship Id="rId11" Type="http://schemas.openxmlformats.org/officeDocument/2006/relationships/slideLayout" Target="../slideLayouts/slideLayout352.xml"/><Relationship Id="rId10" Type="http://schemas.openxmlformats.org/officeDocument/2006/relationships/slideLayout" Target="../slideLayouts/slideLayout351.xml"/><Relationship Id="rId1" Type="http://schemas.openxmlformats.org/officeDocument/2006/relationships/slideLayout" Target="../slideLayouts/slideLayout342.xml"/></Relationships>
</file>

<file path=ppt/slideMasters/_rels/slideMaster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1.xml"/><Relationship Id="rId8" Type="http://schemas.openxmlformats.org/officeDocument/2006/relationships/slideLayout" Target="../slideLayouts/slideLayout360.xml"/><Relationship Id="rId7" Type="http://schemas.openxmlformats.org/officeDocument/2006/relationships/slideLayout" Target="../slideLayouts/slideLayout359.xml"/><Relationship Id="rId6" Type="http://schemas.openxmlformats.org/officeDocument/2006/relationships/slideLayout" Target="../slideLayouts/slideLayout358.xml"/><Relationship Id="rId5" Type="http://schemas.openxmlformats.org/officeDocument/2006/relationships/slideLayout" Target="../slideLayouts/slideLayout357.xml"/><Relationship Id="rId4" Type="http://schemas.openxmlformats.org/officeDocument/2006/relationships/slideLayout" Target="../slideLayouts/slideLayout356.xml"/><Relationship Id="rId3" Type="http://schemas.openxmlformats.org/officeDocument/2006/relationships/slideLayout" Target="../slideLayouts/slideLayout355.xml"/><Relationship Id="rId2" Type="http://schemas.openxmlformats.org/officeDocument/2006/relationships/slideLayout" Target="../slideLayouts/slideLayout354.xml"/><Relationship Id="rId18" Type="http://schemas.openxmlformats.org/officeDocument/2006/relationships/theme" Target="../theme/theme33.xml"/><Relationship Id="rId17" Type="http://schemas.openxmlformats.org/officeDocument/2006/relationships/tags" Target="../tags/tag2046.xml"/><Relationship Id="rId16" Type="http://schemas.openxmlformats.org/officeDocument/2006/relationships/tags" Target="../tags/tag2045.xml"/><Relationship Id="rId15" Type="http://schemas.openxmlformats.org/officeDocument/2006/relationships/tags" Target="../tags/tag2044.xml"/><Relationship Id="rId14" Type="http://schemas.openxmlformats.org/officeDocument/2006/relationships/tags" Target="../tags/tag2043.xml"/><Relationship Id="rId13" Type="http://schemas.openxmlformats.org/officeDocument/2006/relationships/tags" Target="../tags/tag2042.xml"/><Relationship Id="rId12" Type="http://schemas.openxmlformats.org/officeDocument/2006/relationships/tags" Target="../tags/tag2041.xml"/><Relationship Id="rId11" Type="http://schemas.openxmlformats.org/officeDocument/2006/relationships/slideLayout" Target="../slideLayouts/slideLayout363.xml"/><Relationship Id="rId10" Type="http://schemas.openxmlformats.org/officeDocument/2006/relationships/slideLayout" Target="../slideLayouts/slideLayout362.xml"/><Relationship Id="rId1" Type="http://schemas.openxmlformats.org/officeDocument/2006/relationships/slideLayout" Target="../slideLayouts/slideLayout35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8" Type="http://schemas.openxmlformats.org/officeDocument/2006/relationships/theme" Target="../theme/theme4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8" Type="http://schemas.openxmlformats.org/officeDocument/2006/relationships/theme" Target="../theme/theme5.xml"/><Relationship Id="rId17" Type="http://schemas.openxmlformats.org/officeDocument/2006/relationships/tags" Target="../tags/tag310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8" Type="http://schemas.openxmlformats.org/officeDocument/2006/relationships/theme" Target="../theme/theme6.xml"/><Relationship Id="rId17" Type="http://schemas.openxmlformats.org/officeDocument/2006/relationships/tags" Target="../tags/tag372.xml"/><Relationship Id="rId16" Type="http://schemas.openxmlformats.org/officeDocument/2006/relationships/tags" Target="../tags/tag371.xml"/><Relationship Id="rId15" Type="http://schemas.openxmlformats.org/officeDocument/2006/relationships/tags" Target="../tags/tag370.xml"/><Relationship Id="rId14" Type="http://schemas.openxmlformats.org/officeDocument/2006/relationships/tags" Target="../tags/tag369.xml"/><Relationship Id="rId13" Type="http://schemas.openxmlformats.org/officeDocument/2006/relationships/tags" Target="../tags/tag368.xml"/><Relationship Id="rId12" Type="http://schemas.openxmlformats.org/officeDocument/2006/relationships/tags" Target="../tags/tag367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8" Type="http://schemas.openxmlformats.org/officeDocument/2006/relationships/theme" Target="../theme/theme7.xml"/><Relationship Id="rId17" Type="http://schemas.openxmlformats.org/officeDocument/2006/relationships/tags" Target="../tags/tag434.xml"/><Relationship Id="rId16" Type="http://schemas.openxmlformats.org/officeDocument/2006/relationships/tags" Target="../tags/tag433.xml"/><Relationship Id="rId15" Type="http://schemas.openxmlformats.org/officeDocument/2006/relationships/tags" Target="../tags/tag432.xml"/><Relationship Id="rId14" Type="http://schemas.openxmlformats.org/officeDocument/2006/relationships/tags" Target="../tags/tag431.xml"/><Relationship Id="rId13" Type="http://schemas.openxmlformats.org/officeDocument/2006/relationships/tags" Target="../tags/tag430.xml"/><Relationship Id="rId12" Type="http://schemas.openxmlformats.org/officeDocument/2006/relationships/tags" Target="../tags/tag429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8" Type="http://schemas.openxmlformats.org/officeDocument/2006/relationships/theme" Target="../theme/theme8.xml"/><Relationship Id="rId17" Type="http://schemas.openxmlformats.org/officeDocument/2006/relationships/tags" Target="../tags/tag496.xml"/><Relationship Id="rId16" Type="http://schemas.openxmlformats.org/officeDocument/2006/relationships/tags" Target="../tags/tag495.xml"/><Relationship Id="rId15" Type="http://schemas.openxmlformats.org/officeDocument/2006/relationships/tags" Target="../tags/tag494.xml"/><Relationship Id="rId14" Type="http://schemas.openxmlformats.org/officeDocument/2006/relationships/tags" Target="../tags/tag493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8" Type="http://schemas.openxmlformats.org/officeDocument/2006/relationships/theme" Target="../theme/theme9.xml"/><Relationship Id="rId17" Type="http://schemas.openxmlformats.org/officeDocument/2006/relationships/tags" Target="../tags/tag558.xml"/><Relationship Id="rId16" Type="http://schemas.openxmlformats.org/officeDocument/2006/relationships/tags" Target="../tags/tag557.xml"/><Relationship Id="rId15" Type="http://schemas.openxmlformats.org/officeDocument/2006/relationships/tags" Target="../tags/tag556.xml"/><Relationship Id="rId14" Type="http://schemas.openxmlformats.org/officeDocument/2006/relationships/tags" Target="../tags/tag555.xml"/><Relationship Id="rId13" Type="http://schemas.openxmlformats.org/officeDocument/2006/relationships/tags" Target="../tags/tag554.xml"/><Relationship Id="rId12" Type="http://schemas.openxmlformats.org/officeDocument/2006/relationships/tags" Target="../tags/tag553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49.xml"/><Relationship Id="rId2" Type="http://schemas.openxmlformats.org/officeDocument/2006/relationships/tags" Target="../tags/tag2048.xml"/><Relationship Id="rId1" Type="http://schemas.openxmlformats.org/officeDocument/2006/relationships/tags" Target="../tags/tag204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4.xml"/><Relationship Id="rId4" Type="http://schemas.openxmlformats.org/officeDocument/2006/relationships/tags" Target="../tags/tag205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5.xml"/><Relationship Id="rId4" Type="http://schemas.openxmlformats.org/officeDocument/2006/relationships/tags" Target="../tags/tag2060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6.xml"/><Relationship Id="rId4" Type="http://schemas.openxmlformats.org/officeDocument/2006/relationships/tags" Target="../tags/tag2061.xml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62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63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6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65.xml"/><Relationship Id="rId3" Type="http://schemas.openxmlformats.org/officeDocument/2006/relationships/image" Target="../media/image25.png"/><Relationship Id="rId2" Type="http://schemas.openxmlformats.org/officeDocument/2006/relationships/image" Target="../media/image3.GIF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7.xml"/><Relationship Id="rId6" Type="http://schemas.openxmlformats.org/officeDocument/2006/relationships/tags" Target="../tags/tag206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8.xml"/><Relationship Id="rId6" Type="http://schemas.openxmlformats.org/officeDocument/2006/relationships/tags" Target="../tags/tag206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9.xml"/><Relationship Id="rId6" Type="http://schemas.openxmlformats.org/officeDocument/2006/relationships/tags" Target="../tags/tag206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50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0.xml"/><Relationship Id="rId4" Type="http://schemas.openxmlformats.org/officeDocument/2006/relationships/tags" Target="../tags/tag2069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1.xml"/><Relationship Id="rId4" Type="http://schemas.openxmlformats.org/officeDocument/2006/relationships/tags" Target="../tags/tag2070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2.xml"/><Relationship Id="rId5" Type="http://schemas.openxmlformats.org/officeDocument/2006/relationships/tags" Target="../tags/tag2071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3.xml"/><Relationship Id="rId4" Type="http://schemas.openxmlformats.org/officeDocument/2006/relationships/tags" Target="../tags/tag2072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1" Type="http://schemas.openxmlformats.org/officeDocument/2006/relationships/slideLayout" Target="../slideLayouts/slideLayout244.xml"/><Relationship Id="rId10" Type="http://schemas.openxmlformats.org/officeDocument/2006/relationships/tags" Target="../tags/tag2073.xml"/><Relationship Id="rId1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74.xml"/><Relationship Id="rId1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5.xml"/><Relationship Id="rId4" Type="http://schemas.openxmlformats.org/officeDocument/2006/relationships/tags" Target="../tags/tag2075.xml"/><Relationship Id="rId3" Type="http://schemas.openxmlformats.org/officeDocument/2006/relationships/image" Target="../media/image57.png"/><Relationship Id="rId2" Type="http://schemas.openxmlformats.org/officeDocument/2006/relationships/image" Target="../media/image3.GIF"/><Relationship Id="rId1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6.xml"/><Relationship Id="rId4" Type="http://schemas.openxmlformats.org/officeDocument/2006/relationships/tags" Target="../tags/tag2076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7.xml"/><Relationship Id="rId4" Type="http://schemas.openxmlformats.org/officeDocument/2006/relationships/tags" Target="../tags/tag2077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8.xml"/><Relationship Id="rId4" Type="http://schemas.openxmlformats.org/officeDocument/2006/relationships/tags" Target="../tags/tag2078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5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9.xml"/><Relationship Id="rId4" Type="http://schemas.openxmlformats.org/officeDocument/2006/relationships/tags" Target="../tags/tag2079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3.GI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0.xml"/><Relationship Id="rId4" Type="http://schemas.openxmlformats.org/officeDocument/2006/relationships/tags" Target="../tags/tag2080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1.xml"/><Relationship Id="rId3" Type="http://schemas.openxmlformats.org/officeDocument/2006/relationships/tags" Target="../tags/tag2081.xml"/><Relationship Id="rId2" Type="http://schemas.openxmlformats.org/officeDocument/2006/relationships/image" Target="../media/image68.png"/><Relationship Id="rId1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2.xml"/><Relationship Id="rId3" Type="http://schemas.openxmlformats.org/officeDocument/2006/relationships/tags" Target="../tags/tag2082.xml"/><Relationship Id="rId2" Type="http://schemas.openxmlformats.org/officeDocument/2006/relationships/image" Target="../media/image69.png"/><Relationship Id="rId1" Type="http://schemas.openxmlformats.org/officeDocument/2006/relationships/image" Target="../media/image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3.xml"/><Relationship Id="rId2" Type="http://schemas.openxmlformats.org/officeDocument/2006/relationships/tags" Target="../tags/tag2083.xml"/><Relationship Id="rId1" Type="http://schemas.openxmlformats.org/officeDocument/2006/relationships/image" Target="../media/image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84.xml"/><Relationship Id="rId1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85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086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2087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tags" Target="../tags/tag2088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3.GIF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53.xml"/><Relationship Id="rId4" Type="http://schemas.openxmlformats.org/officeDocument/2006/relationships/image" Target="../media/image5.png"/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tags" Target="../tags/tag205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7" Type="http://schemas.openxmlformats.org/officeDocument/2006/relationships/tags" Target="../tags/tag2089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3.GIF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tags" Target="../tags/tag2090.xml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3.GIF"/><Relationship Id="rId1" Type="http://schemas.openxmlformats.org/officeDocument/2006/relationships/image" Target="../media/image85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8.xml"/><Relationship Id="rId4" Type="http://schemas.openxmlformats.org/officeDocument/2006/relationships/tags" Target="../tags/tag2091.xml"/><Relationship Id="rId3" Type="http://schemas.openxmlformats.org/officeDocument/2006/relationships/image" Target="../media/image89.png"/><Relationship Id="rId2" Type="http://schemas.openxmlformats.org/officeDocument/2006/relationships/image" Target="../media/image3.GIF"/><Relationship Id="rId1" Type="http://schemas.openxmlformats.org/officeDocument/2006/relationships/image" Target="../media/image88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9.xml"/><Relationship Id="rId4" Type="http://schemas.openxmlformats.org/officeDocument/2006/relationships/tags" Target="../tags/tag2092.xml"/><Relationship Id="rId3" Type="http://schemas.openxmlformats.org/officeDocument/2006/relationships/image" Target="../media/image91.png"/><Relationship Id="rId2" Type="http://schemas.openxmlformats.org/officeDocument/2006/relationships/image" Target="../media/image3.GIF"/><Relationship Id="rId1" Type="http://schemas.openxmlformats.org/officeDocument/2006/relationships/image" Target="../media/image9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tags" Target="../tags/tag2093.xml"/><Relationship Id="rId1" Type="http://schemas.openxmlformats.org/officeDocument/2006/relationships/image" Target="../media/image92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1.xml"/><Relationship Id="rId3" Type="http://schemas.openxmlformats.org/officeDocument/2006/relationships/tags" Target="../tags/tag2094.xml"/><Relationship Id="rId2" Type="http://schemas.openxmlformats.org/officeDocument/2006/relationships/image" Target="../media/image3.GIF"/><Relationship Id="rId1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4.xml"/><Relationship Id="rId2" Type="http://schemas.openxmlformats.org/officeDocument/2006/relationships/tags" Target="../tags/tag2095.xml"/><Relationship Id="rId1" Type="http://schemas.openxmlformats.org/officeDocument/2006/relationships/image" Target="../media/image3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2096.xml"/><Relationship Id="rId1" Type="http://schemas.openxmlformats.org/officeDocument/2006/relationships/image" Target="../media/image9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209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5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05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3.GI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5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5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58.xml"/><Relationship Id="rId3" Type="http://schemas.openxmlformats.org/officeDocument/2006/relationships/image" Target="../media/image16.png"/><Relationship Id="rId2" Type="http://schemas.openxmlformats.org/officeDocument/2006/relationships/image" Target="../media/image3.GIF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项目二 3ds Max 建模技术（上）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80" y="2129790"/>
            <a:ext cx="9799320" cy="2903220"/>
          </a:xfrm>
        </p:spPr>
        <p:txBody>
          <a:bodyPr>
            <a:normAutofit lnSpcReduction="20000"/>
          </a:bodyPr>
          <a:p>
            <a:pPr algn="l"/>
            <a:r>
              <a:rPr dirty="0">
                <a:solidFill>
                  <a:schemeClr val="tx1"/>
                </a:solidFill>
                <a:sym typeface="+mn-ea"/>
              </a:rPr>
              <a:t>建模是一幅作品的基础，3ds Max 提供了多种创建三维模型的方法，本项目我们先学习创建基本三维模型、样条线的使用方法。在项目一中我们已经对3ds Max的建模技术有了一定的了解，在本项目和项目三中，我们将系统地学习3ds Max的建模技术。3ds Max的建模主要是通过“创建”和“修改”命令面板来实现的。“创建”面板包含创建新对象的控件，这是构建场景的第一步；“修改”面板提供完成建模过程的控件，我们可以利用它修改创建的对象，修改范围包括从对象的创建参数到模型细节等。</a:t>
            </a:r>
            <a:endParaRPr dirty="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748655" cy="4759325"/>
          </a:xfrm>
        </p:spPr>
        <p:txBody>
          <a:bodyPr/>
          <a:p>
            <a:r>
              <a:rPr altLang="zh-CN" dirty="0">
                <a:sym typeface="+mn-ea"/>
              </a:rPr>
              <a:t>2</a:t>
            </a:r>
            <a:r>
              <a:rPr lang="en-US" dirty="0">
                <a:sym typeface="+mn-ea"/>
              </a:rPr>
              <a:t>)</a:t>
            </a:r>
            <a:r>
              <a:rPr altLang="zh-CN" dirty="0">
                <a:sym typeface="+mn-ea"/>
              </a:rPr>
              <a:t>.圆锥体的创建</a:t>
            </a:r>
            <a:r>
              <a:rPr lang="en-US" altLang="zh-CN" dirty="0" smtClean="0">
                <a:sym typeface="+mn-ea"/>
              </a:rPr>
              <a:t> </a:t>
            </a:r>
            <a:endParaRPr lang="zh-CN" altLang="en-US" dirty="0"/>
          </a:p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70600" y="1490345"/>
            <a:ext cx="574865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3)</a:t>
            </a:r>
            <a:r>
              <a:rPr lang="en-US" altLang="zh-CN" dirty="0">
                <a:sym typeface="+mn-ea"/>
              </a:rPr>
              <a:t>球体的创建</a:t>
            </a:r>
            <a:endParaRPr lang="en-US" altLang="zh-CN" dirty="0">
              <a:sym typeface="+mn-ea"/>
            </a:endParaRPr>
          </a:p>
        </p:txBody>
      </p:sp>
      <p:pic>
        <p:nvPicPr>
          <p:cNvPr id="146" name="图片 8" descr="图2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90" y="2629535"/>
            <a:ext cx="5262880" cy="312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图片 9" descr="图2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990" y="2629535"/>
            <a:ext cx="5273675" cy="31267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748655" cy="4759325"/>
          </a:xfrm>
        </p:spPr>
        <p:txBody>
          <a:bodyPr/>
          <a:p>
            <a:r>
              <a:rPr lang="en-US" dirty="0">
                <a:sym typeface="+mn-ea"/>
              </a:rPr>
              <a:t>4)</a:t>
            </a:r>
            <a:r>
              <a:rPr altLang="zh-CN" dirty="0">
                <a:sym typeface="+mn-ea"/>
              </a:rPr>
              <a:t>.几何球体的创建</a:t>
            </a:r>
            <a:endParaRPr altLang="zh-CN" dirty="0">
              <a:sym typeface="+mn-ea"/>
            </a:endParaRPr>
          </a:p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70600" y="1490345"/>
            <a:ext cx="574865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5)</a:t>
            </a:r>
            <a:r>
              <a:rPr lang="en-US" altLang="zh-CN" dirty="0">
                <a:sym typeface="+mn-ea"/>
              </a:rPr>
              <a:t>圆柱体的创建</a:t>
            </a:r>
            <a:endParaRPr lang="en-US" altLang="zh-CN" dirty="0">
              <a:sym typeface="+mn-ea"/>
            </a:endParaRPr>
          </a:p>
        </p:txBody>
      </p:sp>
      <p:pic>
        <p:nvPicPr>
          <p:cNvPr id="148" name="图片 10" descr="图2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2647950"/>
            <a:ext cx="5262880" cy="3089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图片 11" descr="图2-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75" y="2647950"/>
            <a:ext cx="5284470" cy="30905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748655" cy="4759325"/>
          </a:xfrm>
        </p:spPr>
        <p:txBody>
          <a:bodyPr/>
          <a:p>
            <a:r>
              <a:rPr lang="en-US" dirty="0">
                <a:sym typeface="+mn-ea"/>
              </a:rPr>
              <a:t>6)</a:t>
            </a:r>
            <a:r>
              <a:rPr altLang="zh-CN" dirty="0">
                <a:sym typeface="+mn-ea"/>
              </a:rPr>
              <a:t>..圆环</a:t>
            </a:r>
            <a:endParaRPr altLang="zh-CN" dirty="0">
              <a:sym typeface="+mn-ea"/>
            </a:endParaRPr>
          </a:p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70600" y="1490345"/>
            <a:ext cx="574865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7)</a:t>
            </a:r>
            <a:r>
              <a:rPr lang="zh-CN" altLang="zh-CN" dirty="0" smtClean="0">
                <a:sym typeface="+mn-ea"/>
              </a:rPr>
              <a:t>圆柱体的创建</a:t>
            </a:r>
            <a:endParaRPr lang="zh-CN" altLang="zh-CN" dirty="0" smtClean="0">
              <a:sym typeface="+mn-ea"/>
            </a:endParaRPr>
          </a:p>
        </p:txBody>
      </p:sp>
      <p:pic>
        <p:nvPicPr>
          <p:cNvPr id="150" name="图片 12" descr="图2-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2446020"/>
            <a:ext cx="5273675" cy="364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11" descr="图2-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695" y="2418715"/>
            <a:ext cx="5284470" cy="36683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7000240" cy="4759325"/>
          </a:xfrm>
        </p:spPr>
        <p:txBody>
          <a:bodyPr>
            <a:normAutofit lnSpcReduction="20000"/>
          </a:bodyPr>
          <a:p>
            <a:r>
              <a:rPr lang="en-US" altLang="zh-CN" dirty="0" smtClean="0">
                <a:sym typeface="+mn-ea"/>
              </a:rPr>
              <a:t>2.</a:t>
            </a:r>
            <a:r>
              <a:rPr lang="zh-CN" altLang="en-US" dirty="0" smtClean="0">
                <a:sym typeface="+mn-ea"/>
              </a:rPr>
              <a:t>材质与贴图概述</a:t>
            </a:r>
            <a:endParaRPr lang="en-US" altLang="zh-CN" dirty="0" smtClean="0"/>
          </a:p>
          <a:p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       </a:t>
            </a:r>
            <a:r>
              <a:rPr lang="zh-CN" altLang="en-US" dirty="0" smtClean="0">
                <a:sym typeface="+mn-ea"/>
              </a:rPr>
              <a:t>常用材质有以下几种。</a:t>
            </a:r>
            <a:endParaRPr lang="en-US" altLang="zh-CN" dirty="0" smtClean="0"/>
          </a:p>
          <a:p>
            <a:r>
              <a:rPr lang="en-US" altLang="zh-CN" dirty="0" smtClean="0">
                <a:sym typeface="+mn-ea"/>
              </a:rPr>
              <a:t>(1)</a:t>
            </a:r>
            <a:r>
              <a:rPr lang="zh-CN" altLang="en-US" dirty="0" smtClean="0">
                <a:sym typeface="+mn-ea"/>
              </a:rPr>
              <a:t>标准材质。</a:t>
            </a:r>
            <a:endParaRPr lang="en-US" altLang="zh-CN" dirty="0" smtClean="0"/>
          </a:p>
          <a:p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     </a:t>
            </a:r>
            <a:r>
              <a:rPr lang="zh-CN" altLang="en-US" dirty="0" smtClean="0">
                <a:sym typeface="+mn-ea"/>
              </a:rPr>
              <a:t>标准材质是</a:t>
            </a:r>
            <a:r>
              <a:rPr lang="en-US" altLang="zh-CN" dirty="0" smtClean="0">
                <a:sym typeface="+mn-ea"/>
              </a:rPr>
              <a:t>3ds Max</a:t>
            </a:r>
            <a:r>
              <a:rPr lang="zh-CN" altLang="en-US" dirty="0" smtClean="0">
                <a:sym typeface="+mn-ea"/>
              </a:rPr>
              <a:t>中默认且使用最多的材质，它可以提供均匀的表面颜色效果，还可以模拟发光和半透明等效果，常用来模拟玻璃、金属、陶瓷、毛发等材料。</a:t>
            </a:r>
            <a:endParaRPr lang="zh-CN" altLang="en-US" dirty="0"/>
          </a:p>
          <a:p>
            <a:r>
              <a:rPr lang="en-US" altLang="zh-CN" dirty="0" smtClean="0">
                <a:sym typeface="+mn-ea"/>
              </a:rPr>
              <a:t>(2)</a:t>
            </a:r>
            <a:r>
              <a:rPr lang="zh-CN" altLang="en-US" dirty="0" smtClean="0">
                <a:sym typeface="+mn-ea"/>
              </a:rPr>
              <a:t>光线跟踪材质。</a:t>
            </a:r>
            <a:endParaRPr lang="en-US" altLang="zh-CN" dirty="0" smtClean="0"/>
          </a:p>
          <a:p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      </a:t>
            </a:r>
            <a:r>
              <a:rPr lang="zh-CN" altLang="en-US" dirty="0" smtClean="0">
                <a:sym typeface="+mn-ea"/>
              </a:rPr>
              <a:t>光线跟踪材质是一种比标准材质更高级的材质，它不仅具有标准材质的所有特性</a:t>
            </a:r>
            <a:r>
              <a:rPr lang="en-US" altLang="zh-CN" dirty="0" smtClean="0">
                <a:sym typeface="+mn-ea"/>
              </a:rPr>
              <a:t>,</a:t>
            </a:r>
            <a:r>
              <a:rPr lang="zh-CN" altLang="en-US" dirty="0" smtClean="0">
                <a:sym typeface="+mn-ea"/>
              </a:rPr>
              <a:t>还可以创建真实的反射和折射效果，并且支持雾、颜色密度、半透明、荧光等特殊效果</a:t>
            </a:r>
            <a:r>
              <a:rPr lang="en-US" altLang="zh-CN" dirty="0" smtClean="0">
                <a:sym typeface="+mn-ea"/>
              </a:rPr>
              <a:t>,</a:t>
            </a:r>
            <a:r>
              <a:rPr lang="zh-CN" altLang="en-US" dirty="0" smtClean="0">
                <a:sym typeface="+mn-ea"/>
              </a:rPr>
              <a:t>主要用于制作玻璃、液体和金属材质。使用光线跟踪材质模拟的玻璃和金属材质的效果，如图所示。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505" y="2606675"/>
            <a:ext cx="3927475" cy="25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拓展任务：吊扇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57" name="图片 19" descr="图2-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1490345"/>
            <a:ext cx="9020175" cy="486600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任务二  制作凉亭模型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dirty="0" smtClean="0">
                <a:sym typeface="+mn-ea"/>
              </a:rPr>
              <a:t>创建凉亭模型时，首先创建圆锥体、球体、切角圆柱体和长方体，制作双层凉亭的亭顶；然后创建圆柱体，制作凉亭的亭柱；接下来，使用【C形体】、【软管】、【油罐】和【球棱柱】等工具制作凉亭的护栏；最后，使用【长方体】和【L形体】工具制作凉亭的地基和阶梯。</a:t>
            </a:r>
            <a:endParaRPr dirty="0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dirty="0" smtClean="0">
                <a:sym typeface="+mn-ea"/>
              </a:rPr>
              <a:t>1.设置模型长度单位</a:t>
            </a:r>
            <a:r>
              <a:rPr lang="zh-CN" dirty="0" smtClean="0">
                <a:sym typeface="+mn-ea"/>
              </a:rPr>
              <a:t>为毫米</a:t>
            </a:r>
            <a:endParaRPr dirty="0" smtClean="0">
              <a:sym typeface="+mn-ea"/>
            </a:endParaRPr>
          </a:p>
          <a:p>
            <a:r>
              <a:rPr lang="en-US" altLang="zh-CN"/>
              <a:t>2.创建</a:t>
            </a:r>
            <a:r>
              <a:rPr lang="zh-CN" altLang="en-US"/>
              <a:t>半径为</a:t>
            </a:r>
            <a:r>
              <a:rPr lang="en-US" altLang="zh-CN"/>
              <a:t>50</a:t>
            </a:r>
            <a:r>
              <a:rPr lang="zh-CN" altLang="en-US"/>
              <a:t>的</a:t>
            </a:r>
            <a:r>
              <a:rPr lang="en-US" altLang="zh-CN"/>
              <a:t>球体</a:t>
            </a:r>
            <a:endParaRPr lang="en-US" altLang="zh-CN"/>
          </a:p>
        </p:txBody>
      </p:sp>
      <p:pic>
        <p:nvPicPr>
          <p:cNvPr id="158" name="图片 20" descr="图2-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621280"/>
            <a:ext cx="5262880" cy="34486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3.创建圆锥体</a:t>
            </a:r>
            <a:endParaRPr lang="en-US" altLang="zh-CN"/>
          </a:p>
          <a:p>
            <a:r>
              <a:rPr lang="en-US" altLang="zh-CN"/>
              <a:t>创建一个【半径1】为400，【半径2】为40，【高度】为200的圆锥体</a:t>
            </a:r>
            <a:endParaRPr lang="en-US" altLang="zh-CN"/>
          </a:p>
        </p:txBody>
      </p:sp>
      <p:pic>
        <p:nvPicPr>
          <p:cNvPr id="159" name="图片 21" descr="图2-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565" y="3068320"/>
            <a:ext cx="5284470" cy="30016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dirty="0" smtClean="0">
                <a:sym typeface="+mn-ea"/>
              </a:rPr>
              <a:t>4.移动圆锥体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单击【选择并移动】工具，将球体移动到圆锥体的正上方，作为凉亭亭顶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5.设置切角圆柱体创建方法</a:t>
            </a:r>
            <a:endParaRPr lang="en-US" altLang="zh-CN"/>
          </a:p>
        </p:txBody>
      </p:sp>
      <p:pic>
        <p:nvPicPr>
          <p:cNvPr id="160" name="图片 22" descr="图2-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056255"/>
            <a:ext cx="3900805" cy="2817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图片 23" descr="图2-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040" y="2596515"/>
            <a:ext cx="2188210" cy="37376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组合 161"/>
          <p:cNvGrpSpPr/>
          <p:nvPr/>
        </p:nvGrpSpPr>
        <p:grpSpPr>
          <a:xfrm>
            <a:off x="7088188" y="2747328"/>
            <a:ext cx="4775835" cy="3126105"/>
            <a:chOff x="2544" y="8305"/>
            <a:chExt cx="7521" cy="4923"/>
          </a:xfrm>
        </p:grpSpPr>
        <p:pic>
          <p:nvPicPr>
            <p:cNvPr id="53" name="图片 159" descr="图2-31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4" y="8322"/>
              <a:ext cx="2662" cy="49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图片 160" descr="图2-31-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6" y="8305"/>
              <a:ext cx="4739" cy="492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6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6</a:t>
            </a:r>
            <a:r>
              <a:rPr dirty="0" smtClean="0">
                <a:sym typeface="+mn-ea"/>
              </a:rPr>
              <a:t>.设置切角长方体创建方法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7.单亭顶完成</a:t>
            </a:r>
            <a:endParaRPr lang="en-US" altLang="zh-CN"/>
          </a:p>
        </p:txBody>
      </p:sp>
      <p:pic>
        <p:nvPicPr>
          <p:cNvPr id="162" name="图片 24" descr="图2-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" y="2333308"/>
            <a:ext cx="1945640" cy="30727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" name="组合 164"/>
          <p:cNvGrpSpPr/>
          <p:nvPr/>
        </p:nvGrpSpPr>
        <p:grpSpPr>
          <a:xfrm>
            <a:off x="2138680" y="2333625"/>
            <a:ext cx="2866390" cy="3073400"/>
            <a:chOff x="2043" y="8155"/>
            <a:chExt cx="7865" cy="5007"/>
          </a:xfrm>
        </p:grpSpPr>
        <p:pic>
          <p:nvPicPr>
            <p:cNvPr id="71" name="图片 162" descr="图2-33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3" y="8155"/>
              <a:ext cx="3215" cy="50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图片 163" descr="图2-33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7" y="8155"/>
              <a:ext cx="4621" cy="500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3" name="图片 25" descr="图2-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1665" y="2333625"/>
            <a:ext cx="5135245" cy="29419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8</a:t>
            </a:r>
            <a:r>
              <a:rPr dirty="0" smtClean="0">
                <a:sym typeface="+mn-ea"/>
              </a:rPr>
              <a:t>组合模型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同时选择除小球外的部分，进行【组】→【组】操作,为组命名为“亭顶”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9双亭顶完成</a:t>
            </a:r>
            <a:endParaRPr lang="en-US" altLang="zh-CN"/>
          </a:p>
        </p:txBody>
      </p:sp>
      <p:grpSp>
        <p:nvGrpSpPr>
          <p:cNvPr id="58" name="组合 167"/>
          <p:cNvGrpSpPr/>
          <p:nvPr/>
        </p:nvGrpSpPr>
        <p:grpSpPr>
          <a:xfrm>
            <a:off x="1021715" y="2957195"/>
            <a:ext cx="3094355" cy="3616325"/>
            <a:chOff x="3063" y="7583"/>
            <a:chExt cx="6228" cy="7643"/>
          </a:xfrm>
        </p:grpSpPr>
        <p:pic>
          <p:nvPicPr>
            <p:cNvPr id="56" name="图片 165" descr="图2-35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3" y="7583"/>
              <a:ext cx="6228" cy="35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图片 166" descr="图2-35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6" y="11312"/>
              <a:ext cx="6195" cy="391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1" name="组合 218"/>
          <p:cNvGrpSpPr/>
          <p:nvPr/>
        </p:nvGrpSpPr>
        <p:grpSpPr>
          <a:xfrm>
            <a:off x="5782945" y="2558415"/>
            <a:ext cx="5673090" cy="3263265"/>
            <a:chOff x="2009" y="4287"/>
            <a:chExt cx="7985" cy="3667"/>
          </a:xfrm>
        </p:grpSpPr>
        <p:pic>
          <p:nvPicPr>
            <p:cNvPr id="59" name="图片 216" descr="图2-36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09" y="4304"/>
              <a:ext cx="3968" cy="3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图片 217" descr="图2-36-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42" y="4287"/>
              <a:ext cx="3952" cy="366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课堂学习目标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buBlip>
                <a:blip r:embed="rId1"/>
              </a:buBlip>
            </a:pPr>
            <a:r>
              <a:rPr lang="zh-CN" altLang="en-US" dirty="0" smtClean="0">
                <a:sym typeface="+mn-ea"/>
              </a:rPr>
              <a:t>熟练掌握标准基本体、扩展模型建模方法。</a:t>
            </a:r>
            <a:endParaRPr lang="en-US" altLang="zh-CN" dirty="0" smtClean="0"/>
          </a:p>
          <a:p>
            <a:pPr>
              <a:buBlip>
                <a:blip r:embed="rId1"/>
              </a:buBlip>
            </a:pPr>
            <a:r>
              <a:rPr lang="zh-CN" altLang="zh-CN" dirty="0">
                <a:sym typeface="+mn-ea"/>
              </a:rPr>
              <a:t>掌握修改器的使用方法</a:t>
            </a:r>
            <a:endParaRPr lang="en-US" altLang="zh-CN" dirty="0" smtClean="0"/>
          </a:p>
          <a:p>
            <a:pPr>
              <a:buBlip>
                <a:blip r:embed="rId1"/>
              </a:buBlip>
            </a:pPr>
            <a:r>
              <a:rPr lang="zh-CN" dirty="0">
                <a:sym typeface="+mn-ea"/>
              </a:rPr>
              <a:t>掌握阵列操作方法</a:t>
            </a:r>
            <a:endParaRPr lang="zh-CN" dirty="0">
              <a:sym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10</a:t>
            </a:r>
            <a:r>
              <a:rPr dirty="0" smtClean="0">
                <a:sym typeface="+mn-ea"/>
              </a:rPr>
              <a:t>创建亭柱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11创建基座</a:t>
            </a:r>
            <a:endParaRPr lang="en-US" altLang="zh-CN"/>
          </a:p>
        </p:txBody>
      </p:sp>
      <p:pic>
        <p:nvPicPr>
          <p:cNvPr id="166" name="图片 28" descr="图2-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" y="2583180"/>
            <a:ext cx="5273675" cy="3479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图片 29" descr="图2-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55" y="2592705"/>
            <a:ext cx="5262880" cy="34696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12创建C形体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52820" y="1505585"/>
            <a:ext cx="5403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13设置C形体参数</a:t>
            </a:r>
            <a:endParaRPr lang="en-US" altLang="zh-CN"/>
          </a:p>
        </p:txBody>
      </p:sp>
      <p:pic>
        <p:nvPicPr>
          <p:cNvPr id="168" name="图片 30" descr="图2-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085340"/>
            <a:ext cx="3166745" cy="4423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图片 31" descr="图2-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45" y="2287905"/>
            <a:ext cx="6299200" cy="37084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14球棱柱的创建</a:t>
            </a:r>
            <a:endParaRPr lang="en-US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495665" y="1505585"/>
            <a:ext cx="296037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15油罐的创建</a:t>
            </a:r>
            <a:endParaRPr lang="en-US" altLang="zh-CN"/>
          </a:p>
        </p:txBody>
      </p:sp>
      <p:pic>
        <p:nvPicPr>
          <p:cNvPr id="170" name="图片 32" descr="图2-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150110"/>
            <a:ext cx="2209165" cy="4099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图片 33" descr="图2-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178" y="2865438"/>
            <a:ext cx="5273675" cy="2668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图片 34" descr="图2-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4645" y="2423478"/>
            <a:ext cx="1680210" cy="35515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16.制作靠背条</a:t>
            </a:r>
            <a:endParaRPr lang="en-US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640195" y="1505585"/>
            <a:ext cx="481584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17复制靠背条</a:t>
            </a:r>
            <a:endParaRPr lang="en-US" altLang="zh-CN"/>
          </a:p>
        </p:txBody>
      </p:sp>
      <p:pic>
        <p:nvPicPr>
          <p:cNvPr id="173" name="图片 35" descr="图2-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28" y="2423478"/>
            <a:ext cx="5273675" cy="2583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图片 36" descr="图2-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298" y="2423795"/>
            <a:ext cx="5039995" cy="26263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403215" cy="4759325"/>
          </a:xfrm>
        </p:spPr>
        <p:txBody>
          <a:bodyPr/>
          <a:p>
            <a:r>
              <a:rPr lang="en-US" dirty="0" smtClean="0">
                <a:sym typeface="+mn-ea"/>
              </a:rPr>
              <a:t>18制作靠背支柱</a:t>
            </a:r>
            <a:endParaRPr lang="en-US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640195" y="1505585"/>
            <a:ext cx="481584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19L形体创建</a:t>
            </a:r>
            <a:endParaRPr lang="en-US" altLang="zh-CN"/>
          </a:p>
        </p:txBody>
      </p:sp>
      <p:grpSp>
        <p:nvGrpSpPr>
          <p:cNvPr id="66" name="组合 224"/>
          <p:cNvGrpSpPr/>
          <p:nvPr/>
        </p:nvGrpSpPr>
        <p:grpSpPr>
          <a:xfrm>
            <a:off x="1000125" y="2229485"/>
            <a:ext cx="3100070" cy="4023995"/>
            <a:chOff x="1808" y="1434"/>
            <a:chExt cx="8303" cy="10591"/>
          </a:xfrm>
        </p:grpSpPr>
        <p:pic>
          <p:nvPicPr>
            <p:cNvPr id="62" name="图片 225" descr="图2-46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8" y="1434"/>
              <a:ext cx="3583" cy="54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" name="图片 226" descr="图2-46-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7" y="1434"/>
              <a:ext cx="2913" cy="54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" name="图片 227" descr="图2-46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85" y="1434"/>
              <a:ext cx="2312" cy="54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图片 228" descr="图2-46-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08" y="6782"/>
              <a:ext cx="8303" cy="524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5" name="图片 37" descr="图2-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0195" y="2141220"/>
            <a:ext cx="1913890" cy="39700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" name="组合 232"/>
          <p:cNvGrpSpPr/>
          <p:nvPr/>
        </p:nvGrpSpPr>
        <p:grpSpPr>
          <a:xfrm>
            <a:off x="8693150" y="2109153"/>
            <a:ext cx="3242310" cy="4001770"/>
            <a:chOff x="2546" y="4527"/>
            <a:chExt cx="5106" cy="6302"/>
          </a:xfrm>
        </p:grpSpPr>
        <p:pic>
          <p:nvPicPr>
            <p:cNvPr id="67" name="图片 229" descr="图2-48-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22" y="4527"/>
              <a:ext cx="2137" cy="35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图片 230" descr="图2-48-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54" y="4527"/>
              <a:ext cx="2212" cy="35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图片 231" descr="图2-48-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46" y="8092"/>
              <a:ext cx="5106" cy="273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0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一、扩展基本体的创建</a:t>
            </a:r>
            <a:endParaRPr dirty="0" smtClean="0">
              <a:sym typeface="+mn-ea"/>
            </a:endParaRPr>
          </a:p>
        </p:txBody>
      </p:sp>
      <p:pic>
        <p:nvPicPr>
          <p:cNvPr id="177" name="图片 39" descr="图2-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2362835"/>
            <a:ext cx="3900805" cy="40481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1.异面体</a:t>
            </a:r>
            <a:endParaRPr dirty="0" smtClean="0">
              <a:sym typeface="+mn-ea"/>
            </a:endParaRPr>
          </a:p>
        </p:txBody>
      </p:sp>
      <p:pic>
        <p:nvPicPr>
          <p:cNvPr id="178" name="图片 40" descr="图2-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699385"/>
            <a:ext cx="4391025" cy="29286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ym typeface="+mn-ea"/>
              </a:rPr>
              <a:t>2</a:t>
            </a:r>
            <a:r>
              <a:rPr dirty="0" smtClean="0">
                <a:sym typeface="+mn-ea"/>
              </a:rPr>
              <a:t>.环形结</a:t>
            </a:r>
            <a:endParaRPr dirty="0" smtClean="0">
              <a:sym typeface="+mn-ea"/>
            </a:endParaRPr>
          </a:p>
        </p:txBody>
      </p:sp>
      <p:pic>
        <p:nvPicPr>
          <p:cNvPr id="179" name="图片 41" descr="图2-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055" y="2549525"/>
            <a:ext cx="5681980" cy="30784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lang="en-US" dirty="0" smtClean="0">
                <a:sym typeface="+mn-ea"/>
              </a:rPr>
              <a:t>3</a:t>
            </a:r>
            <a:r>
              <a:rPr dirty="0" smtClean="0">
                <a:sym typeface="+mn-ea"/>
              </a:rPr>
              <a:t>.切角长方体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4.切角圆柱体</a:t>
            </a:r>
            <a:endParaRPr dirty="0" smtClean="0">
              <a:sym typeface="+mn-ea"/>
            </a:endParaRPr>
          </a:p>
        </p:txBody>
      </p:sp>
      <p:pic>
        <p:nvPicPr>
          <p:cNvPr id="180" name="图片 42" descr="图2-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" y="2366645"/>
            <a:ext cx="5009515" cy="343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图片 43" descr="图2-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695" y="2366645"/>
            <a:ext cx="5741670" cy="34366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5.油罐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6.胶囊</a:t>
            </a:r>
            <a:endParaRPr dirty="0" smtClean="0">
              <a:sym typeface="+mn-ea"/>
            </a:endParaRPr>
          </a:p>
        </p:txBody>
      </p:sp>
      <p:pic>
        <p:nvPicPr>
          <p:cNvPr id="182" name="图片 44" descr="图2-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2366645"/>
            <a:ext cx="4800600" cy="3435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图片 45" descr="图2-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545" y="2366645"/>
            <a:ext cx="6491605" cy="34359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7.纺锤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8.L-Ext</a:t>
            </a:r>
            <a:endParaRPr dirty="0" smtClean="0">
              <a:sym typeface="+mn-ea"/>
            </a:endParaRPr>
          </a:p>
        </p:txBody>
      </p:sp>
      <p:pic>
        <p:nvPicPr>
          <p:cNvPr id="184" name="图片 46" descr="图2-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" y="2467610"/>
            <a:ext cx="4980305" cy="312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图片 47" descr="图2-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50" y="2467610"/>
            <a:ext cx="5385435" cy="31286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latin typeface="+mn-lt"/>
                <a:ea typeface="+mn-ea"/>
                <a:cs typeface="+mn-cs"/>
                <a:sym typeface="+mn-ea"/>
              </a:rPr>
              <a:t>任务一  艺术茶几制作</a:t>
            </a:r>
            <a:endParaRPr lang="zh-CN" altLang="en-US" dirty="0"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600" dirty="0">
                <a:sym typeface="+mn-ea"/>
              </a:rPr>
              <a:t>本实例主要通过【标准基本体】面板中的【长方体】和【圆柱体】命令制作一个简易的艺术茶几造型；在制作茶几的过程中主要掌握【复制】、【旋转】命令的使用</a:t>
            </a:r>
            <a:r>
              <a:rPr lang="zh-CN" altLang="en-US" sz="3600" dirty="0">
                <a:sym typeface="+mn-ea"/>
              </a:rPr>
              <a:t>。</a:t>
            </a:r>
            <a:endParaRPr lang="zh-CN" altLang="en-US" sz="3600" dirty="0"/>
          </a:p>
          <a:p>
            <a:pPr marL="0" indent="0">
              <a:buNone/>
            </a:pP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9.球棱柱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10.C-Ext</a:t>
            </a:r>
            <a:endParaRPr dirty="0" smtClean="0">
              <a:sym typeface="+mn-ea"/>
            </a:endParaRPr>
          </a:p>
        </p:txBody>
      </p:sp>
      <p:pic>
        <p:nvPicPr>
          <p:cNvPr id="186" name="图片 48" descr="图2-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" y="2467610"/>
            <a:ext cx="5405755" cy="3128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图片 49" descr="图2-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710" y="2467610"/>
            <a:ext cx="6000750" cy="31292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11.环形波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12.棱柱</a:t>
            </a:r>
            <a:endParaRPr dirty="0" smtClean="0">
              <a:sym typeface="+mn-ea"/>
            </a:endParaRPr>
          </a:p>
        </p:txBody>
      </p:sp>
      <p:pic>
        <p:nvPicPr>
          <p:cNvPr id="188" name="图片 50" descr="图2-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2265045"/>
            <a:ext cx="4561840" cy="3331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图片 51" descr="图2-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545" y="2280920"/>
            <a:ext cx="6332220" cy="342836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13.软管</a:t>
            </a:r>
            <a:endParaRPr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 smtClean="0">
              <a:sym typeface="+mn-ea"/>
            </a:endParaRPr>
          </a:p>
        </p:txBody>
      </p:sp>
      <p:pic>
        <p:nvPicPr>
          <p:cNvPr id="190" name="图片 52" descr="图2-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25" y="2280920"/>
            <a:ext cx="4854575" cy="35229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二、对象的基本操作</a:t>
            </a:r>
            <a:endParaRPr dirty="0" smtClean="0">
              <a:sym typeface="+mn-ea"/>
            </a:endParaRPr>
          </a:p>
          <a:p>
            <a:r>
              <a:rPr lang="en-US" dirty="0" smtClean="0">
                <a:sym typeface="+mn-ea"/>
              </a:rPr>
              <a:t>1.</a:t>
            </a:r>
            <a:r>
              <a:rPr lang="zh-CN" altLang="en-US" dirty="0" smtClean="0">
                <a:sym typeface="+mn-ea"/>
              </a:rPr>
              <a:t>单击选择对象模型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2.</a:t>
            </a:r>
            <a:r>
              <a:rPr lang="zh-CN" altLang="en-US" dirty="0" smtClean="0">
                <a:sym typeface="+mn-ea"/>
              </a:rPr>
              <a:t>使用工具栏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 smtClean="0">
              <a:sym typeface="+mn-ea"/>
            </a:endParaRPr>
          </a:p>
        </p:txBody>
      </p:sp>
      <p:grpSp>
        <p:nvGrpSpPr>
          <p:cNvPr id="36" name="组合 254"/>
          <p:cNvGrpSpPr/>
          <p:nvPr/>
        </p:nvGrpSpPr>
        <p:grpSpPr>
          <a:xfrm>
            <a:off x="806133" y="3691573"/>
            <a:ext cx="5751195" cy="1737995"/>
            <a:chOff x="2008" y="1336"/>
            <a:chExt cx="9057" cy="2737"/>
          </a:xfrm>
        </p:grpSpPr>
        <p:pic>
          <p:nvPicPr>
            <p:cNvPr id="16" name="图片 233" descr="图2-6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27" y="2429"/>
              <a:ext cx="8305" cy="53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7" name="自选图形 234"/>
            <p:cNvCxnSpPr/>
            <p:nvPr/>
          </p:nvCxnSpPr>
          <p:spPr>
            <a:xfrm flipH="1" flipV="1">
              <a:off x="2518" y="1742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" name="文本框 235"/>
            <p:cNvSpPr txBox="1"/>
            <p:nvPr/>
          </p:nvSpPr>
          <p:spPr>
            <a:xfrm>
              <a:off x="2008" y="1336"/>
              <a:ext cx="147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选择并</a:t>
              </a:r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链接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19" name="自选图形 236"/>
            <p:cNvCxnSpPr/>
            <p:nvPr/>
          </p:nvCxnSpPr>
          <p:spPr>
            <a:xfrm flipH="1" flipV="1">
              <a:off x="2980" y="2914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20" name="自选图形 238"/>
            <p:cNvCxnSpPr/>
            <p:nvPr/>
          </p:nvCxnSpPr>
          <p:spPr>
            <a:xfrm flipH="1" flipV="1">
              <a:off x="4957" y="1742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1" name="文本框 239"/>
            <p:cNvSpPr txBox="1"/>
            <p:nvPr/>
          </p:nvSpPr>
          <p:spPr>
            <a:xfrm>
              <a:off x="4413" y="1420"/>
              <a:ext cx="147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选择对象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22" name="自选图形 240"/>
            <p:cNvCxnSpPr/>
            <p:nvPr/>
          </p:nvCxnSpPr>
          <p:spPr>
            <a:xfrm flipH="1" flipV="1">
              <a:off x="5459" y="2914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3" name="文本框 241"/>
            <p:cNvSpPr txBox="1"/>
            <p:nvPr/>
          </p:nvSpPr>
          <p:spPr>
            <a:xfrm>
              <a:off x="4788" y="3617"/>
              <a:ext cx="142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按名称选择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24" name="自选图形 242"/>
            <p:cNvCxnSpPr/>
            <p:nvPr/>
          </p:nvCxnSpPr>
          <p:spPr>
            <a:xfrm flipH="1" flipV="1">
              <a:off x="5885" y="1725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5" name="文本框 243"/>
            <p:cNvSpPr txBox="1"/>
            <p:nvPr/>
          </p:nvSpPr>
          <p:spPr>
            <a:xfrm>
              <a:off x="5534" y="1420"/>
              <a:ext cx="1740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矩形选择</a:t>
              </a:r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区域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26" name="自选图形 244"/>
            <p:cNvCxnSpPr/>
            <p:nvPr/>
          </p:nvCxnSpPr>
          <p:spPr>
            <a:xfrm flipH="1" flipV="1">
              <a:off x="6949" y="2914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" name="文本框 245"/>
            <p:cNvSpPr txBox="1"/>
            <p:nvPr/>
          </p:nvSpPr>
          <p:spPr>
            <a:xfrm>
              <a:off x="6278" y="3617"/>
              <a:ext cx="142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选择并</a:t>
              </a:r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移动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28" name="自选图形 246"/>
            <p:cNvCxnSpPr/>
            <p:nvPr/>
          </p:nvCxnSpPr>
          <p:spPr>
            <a:xfrm flipH="1" flipV="1">
              <a:off x="7401" y="1842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9" name="文本框 247"/>
            <p:cNvSpPr txBox="1"/>
            <p:nvPr/>
          </p:nvSpPr>
          <p:spPr>
            <a:xfrm>
              <a:off x="6949" y="1520"/>
              <a:ext cx="147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选择并旋转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30" name="自选图形 248"/>
            <p:cNvCxnSpPr/>
            <p:nvPr/>
          </p:nvCxnSpPr>
          <p:spPr>
            <a:xfrm flipH="1" flipV="1">
              <a:off x="7903" y="2847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1" name="文本框 249"/>
            <p:cNvSpPr txBox="1"/>
            <p:nvPr/>
          </p:nvSpPr>
          <p:spPr>
            <a:xfrm>
              <a:off x="7634" y="3568"/>
              <a:ext cx="2128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选择并均匀缩放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32" name="自选图形 250"/>
            <p:cNvCxnSpPr/>
            <p:nvPr/>
          </p:nvCxnSpPr>
          <p:spPr>
            <a:xfrm flipH="1" flipV="1">
              <a:off x="8355" y="1842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3" name="文本框 251"/>
            <p:cNvSpPr txBox="1"/>
            <p:nvPr/>
          </p:nvSpPr>
          <p:spPr>
            <a:xfrm>
              <a:off x="8196" y="1441"/>
              <a:ext cx="147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选择并放置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34" name="自选图形 252"/>
            <p:cNvCxnSpPr/>
            <p:nvPr/>
          </p:nvCxnSpPr>
          <p:spPr>
            <a:xfrm flipH="1" flipV="1">
              <a:off x="10314" y="2730"/>
              <a:ext cx="34" cy="721"/>
            </a:xfrm>
            <a:prstGeom prst="straightConnector1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5" name="文本框 253"/>
            <p:cNvSpPr txBox="1"/>
            <p:nvPr/>
          </p:nvSpPr>
          <p:spPr>
            <a:xfrm>
              <a:off x="9643" y="3433"/>
              <a:ext cx="1422" cy="456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upright="1">
              <a:sp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选择并操纵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sp>
        <p:nvSpPr>
          <p:cNvPr id="5" name="内容占位符 2"/>
          <p:cNvSpPr>
            <a:spLocks noGrp="1"/>
          </p:cNvSpPr>
          <p:nvPr/>
        </p:nvSpPr>
        <p:spPr>
          <a:xfrm>
            <a:off x="6634480" y="1788160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三、变换操作</a:t>
            </a:r>
            <a:endParaRPr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对象的变换主要有移动、旋转、和缩放三种，分别可以通过工具、工具和    工具实现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移动并选择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2</a:t>
            </a:r>
            <a:r>
              <a:rPr dirty="0" smtClean="0">
                <a:sym typeface="+mn-ea"/>
              </a:rPr>
              <a:t>.选择并旋转工具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3.选择并均匀缩放工具</a:t>
            </a:r>
            <a:endParaRPr dirty="0" smtClean="0"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必备知识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768215" cy="4759325"/>
          </a:xfrm>
        </p:spPr>
        <p:txBody>
          <a:bodyPr/>
          <a:p>
            <a:r>
              <a:rPr dirty="0" smtClean="0">
                <a:sym typeface="+mn-ea"/>
              </a:rPr>
              <a:t>四、复制操作</a:t>
            </a:r>
            <a:endParaRPr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1、变换复制：按</a:t>
            </a:r>
            <a:r>
              <a:rPr lang="en-US" altLang="zh-CN" dirty="0" smtClean="0">
                <a:sym typeface="+mn-ea"/>
              </a:rPr>
              <a:t>shift</a:t>
            </a:r>
            <a:r>
              <a:rPr lang="zh-CN" altLang="en-US" dirty="0" smtClean="0">
                <a:sym typeface="+mn-ea"/>
              </a:rPr>
              <a:t>键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、镜像复制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3.阵列复制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17845" y="1520825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dirty="0" smtClean="0"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34480" y="1788160"/>
            <a:ext cx="476821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五、对齐与捕捉</a:t>
            </a:r>
            <a:endParaRPr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1.对齐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2.捕捉</a:t>
            </a:r>
            <a:endParaRPr lang="zh-CN" altLang="en-US" dirty="0" smtClean="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拓展：沙发制作</a:t>
            </a:r>
            <a:endParaRPr lang="zh-CN" altLang="en-US" dirty="0" smtClean="0">
              <a:sym typeface="+mn-ea"/>
            </a:endParaRPr>
          </a:p>
        </p:txBody>
      </p:sp>
      <p:pic>
        <p:nvPicPr>
          <p:cNvPr id="103" name="图片 401" descr="图2-88-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37920" y="1564005"/>
            <a:ext cx="8551545" cy="430466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任务三  窗棂模型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通过艺术窗棂造型来学习线的绘制与编辑修改，以及如何使用【挤出】、【旋转】等工具来制作相关的造型。</a:t>
            </a:r>
            <a:endParaRPr dirty="0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1.设置长度参数单位</a:t>
            </a:r>
            <a:r>
              <a:rPr lang="zh-CN" altLang="en-US" dirty="0" smtClean="0">
                <a:sym typeface="+mn-ea"/>
              </a:rPr>
              <a:t>。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/>
              <a:t>2. 绘制窗棂外框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104" name="图片 403" descr="图2-90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1580" y="2512060"/>
            <a:ext cx="1634490" cy="400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图片 404" descr="图2-9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658" y="2627313"/>
            <a:ext cx="5273675" cy="28708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mtClean="0">
                <a:sym typeface="+mn-ea"/>
              </a:rPr>
              <a:t>3. 绘制窗棂内部小方框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单击【创建】→【图形】→【样条线】→【线】命令，在前视图中绘制矩形，参数如图，将绘制好的图形再复制三个</a:t>
            </a:r>
            <a:endParaRPr dirty="0" smtClean="0">
              <a:sym typeface="+mn-ea"/>
            </a:endParaRPr>
          </a:p>
        </p:txBody>
      </p:sp>
      <p:pic>
        <p:nvPicPr>
          <p:cNvPr id="257" name="图片 119" descr="图2-91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752090"/>
            <a:ext cx="5786755" cy="3698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图片 120" descr="图2-9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030" y="2752090"/>
            <a:ext cx="4987925" cy="36982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933950" cy="4759325"/>
          </a:xfrm>
        </p:spPr>
        <p:txBody>
          <a:bodyPr/>
          <a:p>
            <a:r>
              <a:rPr dirty="0" smtClean="0">
                <a:sym typeface="+mn-ea"/>
              </a:rPr>
              <a:t>4.继续创建小矩形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单击【创建】→【图形】→【样条线】→【线】命令，在前视图中绘制矩形，并将绘制好的图形再复制三个，图形的参数及效果如图所示</a:t>
            </a:r>
            <a:endParaRPr dirty="0" smtClean="0">
              <a:sym typeface="+mn-ea"/>
            </a:endParaRPr>
          </a:p>
        </p:txBody>
      </p:sp>
      <p:grpSp>
        <p:nvGrpSpPr>
          <p:cNvPr id="291" name="组合 409"/>
          <p:cNvGrpSpPr/>
          <p:nvPr/>
        </p:nvGrpSpPr>
        <p:grpSpPr>
          <a:xfrm>
            <a:off x="608330" y="3600450"/>
            <a:ext cx="4632960" cy="1889760"/>
            <a:chOff x="651" y="3919"/>
            <a:chExt cx="10596" cy="4805"/>
          </a:xfrm>
        </p:grpSpPr>
        <p:pic>
          <p:nvPicPr>
            <p:cNvPr id="113" name="图片 407" descr="图2-92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1" y="3936"/>
              <a:ext cx="5840" cy="47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图片 408" descr="图2-92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6" y="3919"/>
              <a:ext cx="4671" cy="48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内容占位符 2"/>
          <p:cNvSpPr>
            <a:spLocks noGrp="1"/>
          </p:cNvSpPr>
          <p:nvPr/>
        </p:nvSpPr>
        <p:spPr>
          <a:xfrm>
            <a:off x="6040120" y="1565910"/>
            <a:ext cx="493395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5.窗棂花边制作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单击【样条线】进入【线段】模式，选择【几何体】，执行【断开】命令，断开线条，并将其删除</a:t>
            </a:r>
            <a:endParaRPr dirty="0" smtClean="0">
              <a:sym typeface="+mn-ea"/>
            </a:endParaRPr>
          </a:p>
        </p:txBody>
      </p:sp>
      <p:pic>
        <p:nvPicPr>
          <p:cNvPr id="259" name="图片 121" descr="图2-93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865" y="3761740"/>
            <a:ext cx="3298825" cy="203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图片 122" descr="图2-93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8275" y="3129280"/>
            <a:ext cx="2427605" cy="1633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图片 123" descr="图2-93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8275" y="4925060"/>
            <a:ext cx="2490470" cy="17221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598160" cy="4759325"/>
          </a:xfrm>
        </p:spPr>
        <p:txBody>
          <a:bodyPr/>
          <a:p>
            <a:r>
              <a:rPr lang="zh-CN" altLang="en-US" dirty="0" smtClean="0">
                <a:sym typeface="+mn-ea"/>
              </a:rPr>
              <a:t>步骤</a:t>
            </a: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：设置模型长度单位</a:t>
            </a:r>
            <a:endParaRPr lang="zh-CN" altLang="en-US" dirty="0" smtClean="0">
              <a:sym typeface="+mn-ea"/>
            </a:endParaRPr>
          </a:p>
          <a:p>
            <a:r>
              <a:rPr dirty="0" smtClean="0">
                <a:sym typeface="+mn-ea"/>
              </a:rPr>
              <a:t>单击【自定义】→【单位设置】命令，在打开的【单位设置】</a:t>
            </a:r>
            <a:r>
              <a:rPr lang="zh-CN" altLang="en-US" dirty="0" smtClean="0"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139" name="图片 1" descr="图2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47775" y="2936240"/>
            <a:ext cx="2772410" cy="36398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296660" y="1460500"/>
            <a:ext cx="559816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ym typeface="+mn-ea"/>
              </a:rPr>
              <a:t>步骤2.创建长方体模型</a:t>
            </a:r>
            <a:endParaRPr lang="zh-CN" altLang="en-US" dirty="0" smtClean="0">
              <a:sym typeface="+mn-ea"/>
            </a:endParaRPr>
          </a:p>
          <a:p>
            <a:r>
              <a:rPr lang="zh-CN" altLang="en-US"/>
              <a:t>单击【创建】→【几何体】→【长方体】创建一个长度200，宽度3000，高度50的长方体，</a:t>
            </a:r>
            <a:endParaRPr lang="zh-CN" altLang="en-US"/>
          </a:p>
        </p:txBody>
      </p:sp>
      <p:pic>
        <p:nvPicPr>
          <p:cNvPr id="140" name="图片 2" descr="图2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660" y="3415030"/>
            <a:ext cx="5273675" cy="316103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465" y="1249045"/>
            <a:ext cx="4828540" cy="5225415"/>
          </a:xfrm>
        </p:spPr>
        <p:txBody>
          <a:bodyPr/>
          <a:p>
            <a:r>
              <a:rPr dirty="0" smtClean="0">
                <a:sym typeface="+mn-ea"/>
              </a:rPr>
              <a:t>6.渲染花边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选中各个小矩形，依次单击【样条线】，在【渲染】卷展栏中勾选【在渲染中启用】、【在视口中启用】。</a:t>
            </a:r>
            <a:endParaRPr dirty="0" smtClean="0">
              <a:sym typeface="+mn-ea"/>
            </a:endParaRPr>
          </a:p>
        </p:txBody>
      </p:sp>
      <p:pic>
        <p:nvPicPr>
          <p:cNvPr id="262" name="图片 124" descr="图2-9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" y="2870835"/>
            <a:ext cx="3905885" cy="1116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图片 125" descr="图2-9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" y="3879850"/>
            <a:ext cx="3906520" cy="28657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723890" y="1249045"/>
            <a:ext cx="4828540" cy="522541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7.创建花</a:t>
            </a:r>
            <a:r>
              <a:rPr lang="zh-CN" dirty="0" smtClean="0">
                <a:sym typeface="+mn-ea"/>
              </a:rPr>
              <a:t>饰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在前视图中绘制如图花饰，选择所绘制图形，选择样条线的顶点，然后右击鼠标选择【Bezier角点】，将线条形状调整平滑。 </a:t>
            </a:r>
            <a:endParaRPr lang="zh-CN" dirty="0" smtClean="0">
              <a:sym typeface="+mn-ea"/>
            </a:endParaRPr>
          </a:p>
        </p:txBody>
      </p:sp>
      <p:pic>
        <p:nvPicPr>
          <p:cNvPr id="117" name="图片 410" descr="图2-95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1198" y="3277553"/>
            <a:ext cx="2817495" cy="2817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图片 411" descr="图2-95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8693" y="3234055"/>
            <a:ext cx="2116455" cy="286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图片 126" descr="图2-95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1005" y="3277870"/>
            <a:ext cx="2880995" cy="28168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3922395" cy="4759325"/>
          </a:xfrm>
        </p:spPr>
        <p:txBody>
          <a:bodyPr/>
          <a:p>
            <a:r>
              <a:rPr dirty="0" smtClean="0">
                <a:sym typeface="+mn-ea"/>
              </a:rPr>
              <a:t>8.复制花</a:t>
            </a:r>
            <a:r>
              <a:rPr lang="zh-CN" dirty="0" smtClean="0">
                <a:sym typeface="+mn-ea"/>
              </a:rPr>
              <a:t>饰</a:t>
            </a:r>
            <a:endParaRPr lang="zh-CN" dirty="0" smtClean="0">
              <a:sym typeface="+mn-ea"/>
            </a:endParaRPr>
          </a:p>
        </p:txBody>
      </p:sp>
      <p:pic>
        <p:nvPicPr>
          <p:cNvPr id="265" name="图片 127" descr="图2-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2315845"/>
            <a:ext cx="3745230" cy="33737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4953635" y="1623060"/>
            <a:ext cx="392239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dirty="0" smtClean="0">
                <a:sym typeface="+mn-ea"/>
              </a:rPr>
              <a:t>9.绘制圆环</a:t>
            </a:r>
            <a:endParaRPr lang="zh-CN" dirty="0" smtClean="0">
              <a:sym typeface="+mn-ea"/>
            </a:endParaRPr>
          </a:p>
        </p:txBody>
      </p:sp>
      <p:pic>
        <p:nvPicPr>
          <p:cNvPr id="266" name="图片 128" descr="图2-97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635" y="2327910"/>
            <a:ext cx="3629660" cy="2202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图片 129" descr="图2-97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5685" y="4228465"/>
            <a:ext cx="3089910" cy="21545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295265" cy="4759325"/>
          </a:xfrm>
        </p:spPr>
        <p:txBody>
          <a:bodyPr/>
          <a:p>
            <a:r>
              <a:rPr dirty="0" smtClean="0">
                <a:sym typeface="+mn-ea"/>
              </a:rPr>
              <a:t>10.绘制第二个花</a:t>
            </a:r>
            <a:r>
              <a:rPr lang="zh-CN" dirty="0" smtClean="0">
                <a:sym typeface="+mn-ea"/>
              </a:rPr>
              <a:t>饰</a:t>
            </a:r>
            <a:endParaRPr lang="zh-CN" dirty="0" smtClean="0">
              <a:sym typeface="+mn-ea"/>
            </a:endParaRPr>
          </a:p>
          <a:p>
            <a:endParaRPr lang="zh-CN" altLang="en-US"/>
          </a:p>
        </p:txBody>
      </p:sp>
      <p:pic>
        <p:nvPicPr>
          <p:cNvPr id="268" name="图片 130" descr="图2-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346643"/>
            <a:ext cx="4859020" cy="24669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281420" y="1475105"/>
            <a:ext cx="529526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11.复制花式</a:t>
            </a:r>
            <a:endParaRPr dirty="0" smtClean="0">
              <a:sym typeface="+mn-ea"/>
            </a:endParaRPr>
          </a:p>
        </p:txBody>
      </p:sp>
      <p:pic>
        <p:nvPicPr>
          <p:cNvPr id="269" name="图片 131" descr="图2-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20" y="2583180"/>
            <a:ext cx="5405120" cy="332930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4601845" cy="4759325"/>
          </a:xfrm>
        </p:spPr>
        <p:txBody>
          <a:bodyPr/>
          <a:p>
            <a:r>
              <a:rPr dirty="0" smtClean="0">
                <a:sym typeface="+mn-ea"/>
              </a:rPr>
              <a:t>12. 绘制第三个花式</a:t>
            </a:r>
            <a:r>
              <a:rPr lang="zh-CN" altLang="en-US" dirty="0" smtClean="0">
                <a:sym typeface="+mn-ea"/>
              </a:rPr>
              <a:t>。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270" name="图片 132" descr="图2-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" y="2350770"/>
            <a:ext cx="4784725" cy="31381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875020" y="1520825"/>
            <a:ext cx="460184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13.复制第三个花式</a:t>
            </a:r>
            <a:endParaRPr dirty="0" smtClean="0">
              <a:sym typeface="+mn-ea"/>
            </a:endParaRPr>
          </a:p>
        </p:txBody>
      </p:sp>
      <p:pic>
        <p:nvPicPr>
          <p:cNvPr id="271" name="图片 133" descr="图2-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430" y="2303145"/>
            <a:ext cx="4901565" cy="30676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/>
          <a:p>
            <a:r>
              <a:rPr dirty="0" smtClean="0">
                <a:sym typeface="+mn-ea"/>
              </a:rPr>
              <a:t>14.保存文件</a:t>
            </a:r>
            <a:endParaRPr dirty="0" smtClean="0">
              <a:sym typeface="+mn-ea"/>
            </a:endParaRPr>
          </a:p>
          <a:p>
            <a:r>
              <a:rPr lang="zh-CN" altLang="en-US" dirty="0"/>
              <a:t>选择所绘制的图形，使用【旋转】命令旋转45°，完成窗棂制作，效果如图2-102所示，选择所有模型，将模型成组，单击【保存】按钮，将此造型保存为“窗棂模型.max”。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272" name="图片 134" descr="图2-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4395" y="1611630"/>
            <a:ext cx="5262880" cy="380873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4770" y="181610"/>
            <a:ext cx="8913495" cy="705485"/>
          </a:xfrm>
        </p:spPr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/>
          <a:p>
            <a:r>
              <a:rPr dirty="0" smtClean="0">
                <a:sym typeface="+mn-ea"/>
              </a:rPr>
              <a:t>一、二维图形的创建</a:t>
            </a:r>
            <a:endParaRPr dirty="0" smtClean="0">
              <a:sym typeface="+mn-ea"/>
            </a:endParaRPr>
          </a:p>
        </p:txBody>
      </p:sp>
      <p:pic>
        <p:nvPicPr>
          <p:cNvPr id="273" name="图片 135" descr="图2-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0" y="2282190"/>
            <a:ext cx="2918460" cy="38328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708650" y="1490345"/>
            <a:ext cx="503936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dirty="0" smtClean="0">
                <a:sym typeface="+mn-ea"/>
              </a:rPr>
              <a:t>二位曲线包括：</a:t>
            </a:r>
            <a:endParaRPr lang="zh-CN" dirty="0" smtClean="0">
              <a:sym typeface="+mn-ea"/>
            </a:endParaRPr>
          </a:p>
          <a:p>
            <a:r>
              <a:rPr lang="zh-CN" dirty="0" smtClean="0">
                <a:sym typeface="+mn-ea"/>
              </a:rPr>
              <a:t>线、圆形、椭圆、弧、圆环、多边形、星形、文本、螺旋线</a:t>
            </a:r>
            <a:endParaRPr lang="zh-CN" dirty="0" smtClean="0"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4770" y="181610"/>
            <a:ext cx="8913495" cy="705485"/>
          </a:xfrm>
        </p:spPr>
        <p:txBody>
          <a:bodyPr/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039360" cy="4759325"/>
          </a:xfrm>
        </p:spPr>
        <p:txBody>
          <a:bodyPr>
            <a:normAutofit fontScale="60000"/>
          </a:bodyPr>
          <a:p>
            <a:r>
              <a:rPr dirty="0" smtClean="0">
                <a:sym typeface="+mn-ea"/>
              </a:rPr>
              <a:t>二、编辑二维图形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（一)编辑顶点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1.移动顶点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2.改变顶点的类型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3.创建线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4.创建点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5.打断节点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6.连接节点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7.插入节点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8.焊接节点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9.删除节点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10.圆角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11.切角</a:t>
            </a:r>
            <a:endParaRPr dirty="0" smtClean="0"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221730" y="1475105"/>
            <a:ext cx="503936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1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dirty="0" smtClean="0">
                <a:sym typeface="+mn-ea"/>
              </a:rPr>
              <a:t>（二）编辑“分段”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1.隐藏”与“取消隐藏”线段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2.“删除”线段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3.拆分</a:t>
            </a:r>
            <a:endParaRPr dirty="0" smtClean="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8075" y="151130"/>
            <a:ext cx="9276080" cy="796290"/>
          </a:xfrm>
        </p:spPr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任务拓展</a:t>
            </a:r>
            <a:r>
              <a:rPr lang="en-US" altLang="zh-CN" dirty="0" smtClean="0">
                <a:sym typeface="+mn-ea"/>
              </a:rPr>
              <a:t>:</a:t>
            </a:r>
            <a:r>
              <a:rPr lang="zh-CN" altLang="en-US" dirty="0" smtClean="0">
                <a:sym typeface="+mn-ea"/>
              </a:rPr>
              <a:t>小配饰</a:t>
            </a:r>
            <a:endParaRPr lang="zh-CN" altLang="en-US" dirty="0" smtClean="0">
              <a:sym typeface="+mn-ea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608330" y="2254885"/>
            <a:ext cx="4285615" cy="3994785"/>
          </a:xfrm>
        </p:spPr>
        <p:txBody>
          <a:bodyPr/>
          <a:p>
            <a:endParaRPr lang="zh-CN" altLang="en-US"/>
          </a:p>
        </p:txBody>
      </p:sp>
      <p:pic>
        <p:nvPicPr>
          <p:cNvPr id="287" name="图片 149" descr="图2-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0620" y="1370965"/>
            <a:ext cx="7350760" cy="47351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项目总结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>
                <a:sym typeface="+mn-ea"/>
              </a:rPr>
              <a:t>在本项目中，我们主要学习了一些三维基础建模技术，即标准基本体、扩展基本体、二维图形绘制，同时还为大家介绍了对象的基本操作，如选择、变换、复制、阵列、对齐、捕捉、旋转等。这些内容都是效果图制作的基础，通过对象的合理组合、修改等操作，可以制作出一些常用的三维造型。</a:t>
            </a:r>
            <a:endParaRPr dirty="0">
              <a:sym typeface="+mn-ea"/>
            </a:endParaRPr>
          </a:p>
          <a:p>
            <a:r>
              <a:rPr dirty="0">
                <a:sym typeface="+mn-ea"/>
              </a:rPr>
              <a:t>在任务和拓展任务环节，实例的选择，重点体现了对本项目知识点的运用。希望读者通过任务实例的学习，能够做到举一反三，尽可能地运用本课知识点多做一些建模练习，掌握建模技术的方法与技巧，为后续知识学习奠定基础</a:t>
            </a:r>
            <a:endParaRPr dirty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dirty="0" smtClean="0">
                <a:sym typeface="+mn-ea"/>
              </a:rPr>
              <a:t>步骤</a:t>
            </a:r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：</a:t>
            </a:r>
            <a:r>
              <a:rPr dirty="0" smtClean="0">
                <a:sym typeface="+mn-ea"/>
              </a:rPr>
              <a:t>复制长方体模型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单击工具栏中的【选择并移动】按钮，按住键盘上的Shift键，沿X轴拖动到合适位置后松开鼠标，会弹出一个【克隆选项】对话框，点选【实例】，然后单击【确定】按钮，制作茶几横撑的另一条腿，使用【旋转】命令将坐标轴中的Z轴改为90</a:t>
            </a:r>
            <a:endParaRPr dirty="0" smtClean="0">
              <a:sym typeface="+mn-ea"/>
            </a:endParaRPr>
          </a:p>
        </p:txBody>
      </p:sp>
      <p:grpSp>
        <p:nvGrpSpPr>
          <p:cNvPr id="5" name="组合 69"/>
          <p:cNvGrpSpPr/>
          <p:nvPr/>
        </p:nvGrpSpPr>
        <p:grpSpPr>
          <a:xfrm>
            <a:off x="1473835" y="3328035"/>
            <a:ext cx="3599815" cy="2999740"/>
            <a:chOff x="2553" y="10381"/>
            <a:chExt cx="6762" cy="6031"/>
          </a:xfrm>
        </p:grpSpPr>
        <p:pic>
          <p:nvPicPr>
            <p:cNvPr id="4" name="图片 66" descr="图2-3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53" y="10381"/>
              <a:ext cx="2604" cy="23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图片 67" descr="图2-3-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3" y="10536"/>
              <a:ext cx="4122" cy="18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图片 68" descr="图2-3-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4" y="12795"/>
              <a:ext cx="6595" cy="36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465" y="1490345"/>
            <a:ext cx="4994275" cy="4759325"/>
          </a:xfrm>
        </p:spPr>
        <p:txBody>
          <a:bodyPr/>
          <a:p>
            <a:r>
              <a:rPr lang="zh-CN" dirty="0" smtClean="0">
                <a:sym typeface="+mn-ea"/>
              </a:rPr>
              <a:t>步骤</a:t>
            </a:r>
            <a:r>
              <a:rPr dirty="0" smtClean="0">
                <a:sym typeface="+mn-ea"/>
              </a:rPr>
              <a:t>4.创建茶几竖撑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再次使用复制命令复制一个长方体，并将宽度改为1500，使用【旋转】命令将其坐标轴中的Y轴改为-65 </a:t>
            </a:r>
            <a:endParaRPr dirty="0" smtClean="0">
              <a:sym typeface="+mn-ea"/>
            </a:endParaRPr>
          </a:p>
        </p:txBody>
      </p:sp>
      <p:pic>
        <p:nvPicPr>
          <p:cNvPr id="1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" y="3659505"/>
            <a:ext cx="5262880" cy="28917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5683250" y="1535430"/>
            <a:ext cx="556768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dirty="0" smtClean="0">
                <a:sym typeface="+mn-ea"/>
              </a:rPr>
              <a:t>步骤</a:t>
            </a:r>
            <a:r>
              <a:rPr lang="en-US" dirty="0" smtClean="0">
                <a:sym typeface="+mn-ea"/>
              </a:rPr>
              <a:t>5</a:t>
            </a:r>
            <a:r>
              <a:rPr dirty="0" smtClean="0">
                <a:sym typeface="+mn-ea"/>
              </a:rPr>
              <a:t>阵列茶几横撑</a:t>
            </a:r>
            <a:endParaRPr dirty="0" smtClean="0">
              <a:sym typeface="+mn-ea"/>
            </a:endParaRPr>
          </a:p>
          <a:p>
            <a:r>
              <a:rPr dirty="0" smtClean="0">
                <a:sym typeface="+mn-ea"/>
              </a:rPr>
              <a:t>将短长方体的轴移至到两个长长方体的交界中心；单击工具栏中的【工具】→【阵列】命令，将Z轴中【旋转】设为90，复制【数量】设为4，单击【确定】</a:t>
            </a:r>
            <a:endParaRPr dirty="0" smtClean="0">
              <a:sym typeface="+mn-ea"/>
            </a:endParaRPr>
          </a:p>
        </p:txBody>
      </p:sp>
      <p:grpSp>
        <p:nvGrpSpPr>
          <p:cNvPr id="11" name="组合 74"/>
          <p:cNvGrpSpPr/>
          <p:nvPr/>
        </p:nvGrpSpPr>
        <p:grpSpPr>
          <a:xfrm>
            <a:off x="6337935" y="3659505"/>
            <a:ext cx="4721860" cy="2959100"/>
            <a:chOff x="1808" y="3936"/>
            <a:chExt cx="9075" cy="7485"/>
          </a:xfrm>
        </p:grpSpPr>
        <p:pic>
          <p:nvPicPr>
            <p:cNvPr id="8" name="图片 75" descr="图2-5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8" y="3936"/>
              <a:ext cx="3014" cy="74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图片 76" descr="图2-5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39" y="3936"/>
              <a:ext cx="5944" cy="3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图片 77" descr="图2-5-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38" y="7295"/>
              <a:ext cx="4504" cy="402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步</a:t>
            </a:r>
            <a:r>
              <a:rPr lang="zh-CN" altLang="en-US" dirty="0" smtClean="0">
                <a:sym typeface="+mn-ea"/>
              </a:rPr>
              <a:t>骤</a:t>
            </a:r>
            <a:r>
              <a:rPr lang="en-US" altLang="zh-CN" dirty="0" smtClean="0">
                <a:sym typeface="+mn-ea"/>
              </a:rPr>
              <a:t>6</a:t>
            </a:r>
            <a:r>
              <a:rPr lang="zh-CN" altLang="en-US" dirty="0" smtClean="0">
                <a:sym typeface="+mn-ea"/>
              </a:rPr>
              <a:t>：制作茶几面</a:t>
            </a:r>
            <a:endParaRPr lang="zh-CN" altLang="en-US" dirty="0" smtClean="0">
              <a:sym typeface="+mn-ea"/>
            </a:endParaRPr>
          </a:p>
          <a:p>
            <a:r>
              <a:rPr lang="zh-CN" altLang="en-US"/>
              <a:t>在顶视图中，单击【创建】→【几何体】→【圆柱体】，创建一个【半径】为1500，【高度】为150，【边数】为50的圆柱体，作为“茶几面”，最后保存文件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142" name="图片 4" descr="图2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910" y="3389630"/>
            <a:ext cx="5284470" cy="2859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图片 5" descr="图2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078" y="3389630"/>
            <a:ext cx="5273675" cy="28600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任务实施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步</a:t>
            </a:r>
            <a:r>
              <a:rPr lang="zh-CN" altLang="en-US" dirty="0" smtClean="0">
                <a:sym typeface="+mn-ea"/>
              </a:rPr>
              <a:t>骤四：保存材质</a:t>
            </a:r>
            <a:endParaRPr lang="en-US" altLang="zh-CN" dirty="0" smtClean="0"/>
          </a:p>
          <a:p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     </a:t>
            </a:r>
            <a:r>
              <a:rPr lang="zh-CN" altLang="en-US" dirty="0" smtClean="0">
                <a:sym typeface="+mn-ea"/>
              </a:rPr>
              <a:t>保存材质就是将材质以材质库的形式保存起来，便于在其他场景中调用。选中前面创建好的材质球，单击“材质编辑器”横向工具栏中的“放入库”按钮，打开“放置到库”对话框，单击“确定”按钮，将“苹果”材质添加到当前场景所使用的材质库中。已经在场景中应用的材质球，其四角将出现三角形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必备知识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5748655" cy="4759325"/>
          </a:xfrm>
        </p:spPr>
        <p:txBody>
          <a:bodyPr/>
          <a:p>
            <a:r>
              <a:rPr lang="en-US" altLang="zh-CN" dirty="0" smtClean="0">
                <a:sym typeface="+mn-ea"/>
              </a:rPr>
              <a:t>1.</a:t>
            </a:r>
            <a:r>
              <a:rPr lang="zh-CN" altLang="zh-CN" dirty="0" smtClean="0">
                <a:sym typeface="+mn-ea"/>
              </a:rPr>
              <a:t>创建基本体</a:t>
            </a:r>
            <a:endParaRPr lang="en-US" altLang="zh-CN" dirty="0" smtClean="0"/>
          </a:p>
          <a:p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144" name="图片 6" descr="图2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2281555"/>
            <a:ext cx="2804795" cy="35325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070600" y="1490345"/>
            <a:ext cx="574865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2"/>
              </a:buBlip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ym typeface="+mn-ea"/>
              </a:rPr>
              <a:t>1)1.长方体的创建</a:t>
            </a:r>
            <a:r>
              <a:rPr lang="en-US" altLang="zh-CN" dirty="0">
                <a:sym typeface="+mn-ea"/>
              </a:rPr>
              <a:t> </a:t>
            </a:r>
            <a:r>
              <a:rPr lang="en-US" altLang="zh-CN" dirty="0" smtClean="0">
                <a:sym typeface="+mn-ea"/>
              </a:rPr>
              <a:t> 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145" name="图片 7" descr="图2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170" y="2471420"/>
            <a:ext cx="5262880" cy="279654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4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3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6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2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0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0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2.xml><?xml version="1.0" encoding="utf-8"?>
<p:tagLst xmlns:p="http://schemas.openxmlformats.org/presentationml/2006/main">
  <p:tag name="KSO_WM_UNIT_PLACING_PICTURE_USER_VIEWPORT" val="{&quot;height&quot;:4638,&quot;width&quot;:3533}"/>
</p:tagLst>
</file>

<file path=ppt/tags/tag20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8.xml><?xml version="1.0" encoding="utf-8"?>
<p:tagLst xmlns:p="http://schemas.openxmlformats.org/presentationml/2006/main">
  <p:tag name="COMMONDATA" val="eyJoZGlkIjoiYWNkZGU5MTY5ZjJlNDU0OWZlYTA5ZDYzY2ZiZDM0NjYifQ=="/>
  <p:tag name="KSO_WPP_MARK_KEY" val="05b22457-016a-47d7-b18a-44b8feb4b90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4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4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4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4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4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4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4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4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4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49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50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5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5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5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3045</Words>
  <Application>WPS 演示</Application>
  <PresentationFormat>宽屏</PresentationFormat>
  <Paragraphs>336</Paragraphs>
  <Slides>48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33</vt:i4>
      </vt:variant>
      <vt:variant>
        <vt:lpstr>幻灯片标题</vt:lpstr>
      </vt:variant>
      <vt:variant>
        <vt:i4>48</vt:i4>
      </vt:variant>
    </vt:vector>
  </HeadingPairs>
  <TitlesOfParts>
    <vt:vector size="9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Calibri</vt:lpstr>
      <vt:lpstr>Times New Roman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32_Office 主题​​</vt:lpstr>
      <vt:lpstr>33_Office 主题​​</vt:lpstr>
      <vt:lpstr>34_Office 主题​​</vt:lpstr>
      <vt:lpstr>35_Office 主题​​</vt:lpstr>
      <vt:lpstr>36_Office 主题​​</vt:lpstr>
      <vt:lpstr>37_Office 主题​​</vt:lpstr>
      <vt:lpstr>38_Office 主题​​</vt:lpstr>
      <vt:lpstr>39_Office 主题​​</vt:lpstr>
      <vt:lpstr>40_Office 主题​​</vt:lpstr>
      <vt:lpstr>41_Office 主题​​</vt:lpstr>
      <vt:lpstr>42_Office 主题​​</vt:lpstr>
      <vt:lpstr>43_Office 主题​​</vt:lpstr>
      <vt:lpstr>44_Office 主题​​</vt:lpstr>
      <vt:lpstr>45_Office 主题​​</vt:lpstr>
      <vt:lpstr>46_Office 主题​​</vt:lpstr>
      <vt:lpstr>47_Office 主题​​</vt:lpstr>
      <vt:lpstr>48_Office 主题​​</vt:lpstr>
      <vt:lpstr>49_Office 主题​​</vt:lpstr>
      <vt:lpstr>50_Office 主题​​</vt:lpstr>
      <vt:lpstr>51_Office 主题​​</vt:lpstr>
      <vt:lpstr>52_Office 主题​​</vt:lpstr>
      <vt:lpstr>53_Office 主题​​</vt:lpstr>
      <vt:lpstr>项目四  材质与贴图</vt:lpstr>
      <vt:lpstr>课堂学习目标</vt:lpstr>
      <vt:lpstr>任务一 苹果材 质制作</vt:lpstr>
      <vt:lpstr>任务实施</vt:lpstr>
      <vt:lpstr>任务实施</vt:lpstr>
      <vt:lpstr>任务实施</vt:lpstr>
      <vt:lpstr>任务实施</vt:lpstr>
      <vt:lpstr>任务实施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必备知识</vt:lpstr>
      <vt:lpstr>任务二光线跟踪材质一 制作灯泡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任务实施</vt:lpstr>
      <vt:lpstr>必备知识</vt:lpstr>
      <vt:lpstr>任务实施</vt:lpstr>
      <vt:lpstr>项目总结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157</cp:revision>
  <dcterms:created xsi:type="dcterms:W3CDTF">2019-06-19T02:08:00Z</dcterms:created>
  <dcterms:modified xsi:type="dcterms:W3CDTF">2023-01-18T02:03:12Z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2052-11.1.0.12651</vt:lpwstr>
  </property>
  <property fmtid="{D5CDD505-2E9C-101B-9397-08002B2CF9AE}" pid="3" name="ICV">
    <vt:lpwstr>06B7883F71DF42AEA711D726D1F59514</vt:lpwstr>
  </property>
</Properties>
</file>