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40.xml" ContentType="application/vnd.openxmlformats-officedocument.presentationml.slideLayout+xml"/>
  <Override PartName="/ppt/slideLayouts/slideLayout441.xml" ContentType="application/vnd.openxmlformats-officedocument.presentationml.slideLayout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slideLayouts/slideLayout452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slideLayouts/slideLayout463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slideLayouts/slideLayout474.xml" ContentType="application/vnd.openxmlformats-officedocument.presentationml.slideLayout+xml"/>
  <Override PartName="/ppt/slideLayouts/slideLayout475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80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slideLayouts/slideLayout485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495.xml" ContentType="application/vnd.openxmlformats-officedocument.presentationml.slideLayout+xml"/>
  <Override PartName="/ppt/slideLayouts/slideLayout49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slideLayouts/slideLayout49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503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05.xml" ContentType="application/vnd.openxmlformats-officedocument.presentationml.slideLayout+xml"/>
  <Override PartName="/ppt/slideLayouts/slideLayout506.xml" ContentType="application/vnd.openxmlformats-officedocument.presentationml.slideLayout+xml"/>
  <Override PartName="/ppt/slideLayouts/slideLayout507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09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511.xml" ContentType="application/vnd.openxmlformats-officedocument.presentationml.slideLayout+xml"/>
  <Override PartName="/ppt/slideLayouts/slideLayout512.xml" ContentType="application/vnd.openxmlformats-officedocument.presentationml.slideLayout+xml"/>
  <Override PartName="/ppt/slideLayouts/slideLayout513.xml" ContentType="application/vnd.openxmlformats-officedocument.presentationml.slideLayout+xml"/>
  <Override PartName="/ppt/slideLayouts/slideLayout514.xml" ContentType="application/vnd.openxmlformats-officedocument.presentationml.slideLayout+xml"/>
  <Override PartName="/ppt/slideLayouts/slideLayout515.xml" ContentType="application/vnd.openxmlformats-officedocument.presentationml.slideLayout+xml"/>
  <Override PartName="/ppt/slideLayouts/slideLayout516.xml" ContentType="application/vnd.openxmlformats-officedocument.presentationml.slideLayout+xml"/>
  <Override PartName="/ppt/slideLayouts/slideLayout517.xml" ContentType="application/vnd.openxmlformats-officedocument.presentationml.slideLayout+xml"/>
  <Override PartName="/ppt/slideLayouts/slideLayout518.xml" ContentType="application/vnd.openxmlformats-officedocument.presentationml.slideLayout+xml"/>
  <Override PartName="/ppt/slideLayouts/slideLayout519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20.xml" ContentType="application/vnd.openxmlformats-officedocument.presentationml.slideLayout+xml"/>
  <Override PartName="/ppt/slideLayouts/slideLayout521.xml" ContentType="application/vnd.openxmlformats-officedocument.presentationml.slideLayout+xml"/>
  <Override PartName="/ppt/slideLayouts/slideLayout522.xml" ContentType="application/vnd.openxmlformats-officedocument.presentationml.slideLayout+xml"/>
  <Override PartName="/ppt/slideLayouts/slideLayout523.xml" ContentType="application/vnd.openxmlformats-officedocument.presentationml.slideLayout+xml"/>
  <Override PartName="/ppt/slideLayouts/slideLayout524.xml" ContentType="application/vnd.openxmlformats-officedocument.presentationml.slideLayout+xml"/>
  <Override PartName="/ppt/slideLayouts/slideLayout525.xml" ContentType="application/vnd.openxmlformats-officedocument.presentationml.slideLayout+xml"/>
  <Override PartName="/ppt/slideLayouts/slideLayout526.xml" ContentType="application/vnd.openxmlformats-officedocument.presentationml.slideLayout+xml"/>
  <Override PartName="/ppt/slideLayouts/slideLayout527.xml" ContentType="application/vnd.openxmlformats-officedocument.presentationml.slideLayout+xml"/>
  <Override PartName="/ppt/slideLayouts/slideLayout528.xml" ContentType="application/vnd.openxmlformats-officedocument.presentationml.slideLayout+xml"/>
  <Override PartName="/ppt/slideLayouts/slideLayout529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30.xml" ContentType="application/vnd.openxmlformats-officedocument.presentationml.slideLayout+xml"/>
  <Override PartName="/ppt/slideLayouts/slideLayout531.xml" ContentType="application/vnd.openxmlformats-officedocument.presentationml.slideLayout+xml"/>
  <Override PartName="/ppt/slideLayouts/slideLayout532.xml" ContentType="application/vnd.openxmlformats-officedocument.presentationml.slideLayout+xml"/>
  <Override PartName="/ppt/slideLayouts/slideLayout533.xml" ContentType="application/vnd.openxmlformats-officedocument.presentationml.slideLayout+xml"/>
  <Override PartName="/ppt/slideLayouts/slideLayout534.xml" ContentType="application/vnd.openxmlformats-officedocument.presentationml.slideLayout+xml"/>
  <Override PartName="/ppt/slideLayouts/slideLayout535.xml" ContentType="application/vnd.openxmlformats-officedocument.presentationml.slideLayout+xml"/>
  <Override PartName="/ppt/slideLayouts/slideLayout536.xml" ContentType="application/vnd.openxmlformats-officedocument.presentationml.slideLayout+xml"/>
  <Override PartName="/ppt/slideLayouts/slideLayout537.xml" ContentType="application/vnd.openxmlformats-officedocument.presentationml.slideLayout+xml"/>
  <Override PartName="/ppt/slideLayouts/slideLayout538.xml" ContentType="application/vnd.openxmlformats-officedocument.presentationml.slideLayout+xml"/>
  <Override PartName="/ppt/slideLayouts/slideLayout539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40.xml" ContentType="application/vnd.openxmlformats-officedocument.presentationml.slideLayout+xml"/>
  <Override PartName="/ppt/slideLayouts/slideLayout541.xml" ContentType="application/vnd.openxmlformats-officedocument.presentationml.slideLayout+xml"/>
  <Override PartName="/ppt/slideLayouts/slideLayout542.xml" ContentType="application/vnd.openxmlformats-officedocument.presentationml.slideLayout+xml"/>
  <Override PartName="/ppt/slideLayouts/slideLayout543.xml" ContentType="application/vnd.openxmlformats-officedocument.presentationml.slideLayout+xml"/>
  <Override PartName="/ppt/slideLayouts/slideLayout544.xml" ContentType="application/vnd.openxmlformats-officedocument.presentationml.slideLayout+xml"/>
  <Override PartName="/ppt/slideLayouts/slideLayout545.xml" ContentType="application/vnd.openxmlformats-officedocument.presentationml.slideLayout+xml"/>
  <Override PartName="/ppt/slideLayouts/slideLayout546.xml" ContentType="application/vnd.openxmlformats-officedocument.presentationml.slideLayout+xml"/>
  <Override PartName="/ppt/slideLayouts/slideLayout547.xml" ContentType="application/vnd.openxmlformats-officedocument.presentationml.slideLayout+xml"/>
  <Override PartName="/ppt/slideLayouts/slideLayout548.xml" ContentType="application/vnd.openxmlformats-officedocument.presentationml.slideLayout+xml"/>
  <Override PartName="/ppt/slideLayouts/slideLayout549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50.xml" ContentType="application/vnd.openxmlformats-officedocument.presentationml.slideLayout+xml"/>
  <Override PartName="/ppt/slideLayouts/slideLayout551.xml" ContentType="application/vnd.openxmlformats-officedocument.presentationml.slideLayout+xml"/>
  <Override PartName="/ppt/slideLayouts/slideLayout552.xml" ContentType="application/vnd.openxmlformats-officedocument.presentationml.slideLayout+xml"/>
  <Override PartName="/ppt/slideLayouts/slideLayout553.xml" ContentType="application/vnd.openxmlformats-officedocument.presentationml.slideLayout+xml"/>
  <Override PartName="/ppt/slideLayouts/slideLayout554.xml" ContentType="application/vnd.openxmlformats-officedocument.presentationml.slideLayout+xml"/>
  <Override PartName="/ppt/slideLayouts/slideLayout555.xml" ContentType="application/vnd.openxmlformats-officedocument.presentationml.slideLayout+xml"/>
  <Override PartName="/ppt/slideLayouts/slideLayout556.xml" ContentType="application/vnd.openxmlformats-officedocument.presentationml.slideLayout+xml"/>
  <Override PartName="/ppt/slideLayouts/slideLayout557.xml" ContentType="application/vnd.openxmlformats-officedocument.presentationml.slideLayout+xml"/>
  <Override PartName="/ppt/slideLayouts/slideLayout558.xml" ContentType="application/vnd.openxmlformats-officedocument.presentationml.slideLayout+xml"/>
  <Override PartName="/ppt/slideLayouts/slideLayout559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60.xml" ContentType="application/vnd.openxmlformats-officedocument.presentationml.slideLayout+xml"/>
  <Override PartName="/ppt/slideLayouts/slideLayout561.xml" ContentType="application/vnd.openxmlformats-officedocument.presentationml.slideLayout+xml"/>
  <Override PartName="/ppt/slideLayouts/slideLayout562.xml" ContentType="application/vnd.openxmlformats-officedocument.presentationml.slideLayout+xml"/>
  <Override PartName="/ppt/slideLayouts/slideLayout563.xml" ContentType="application/vnd.openxmlformats-officedocument.presentationml.slideLayout+xml"/>
  <Override PartName="/ppt/slideLayouts/slideLayout564.xml" ContentType="application/vnd.openxmlformats-officedocument.presentationml.slideLayout+xml"/>
  <Override PartName="/ppt/slideLayouts/slideLayout565.xml" ContentType="application/vnd.openxmlformats-officedocument.presentationml.slideLayout+xml"/>
  <Override PartName="/ppt/slideLayouts/slideLayout566.xml" ContentType="application/vnd.openxmlformats-officedocument.presentationml.slideLayout+xml"/>
  <Override PartName="/ppt/slideLayouts/slideLayout567.xml" ContentType="application/vnd.openxmlformats-officedocument.presentationml.slideLayout+xml"/>
  <Override PartName="/ppt/slideLayouts/slideLayout568.xml" ContentType="application/vnd.openxmlformats-officedocument.presentationml.slideLayout+xml"/>
  <Override PartName="/ppt/slideLayouts/slideLayout569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70.xml" ContentType="application/vnd.openxmlformats-officedocument.presentationml.slideLayout+xml"/>
  <Override PartName="/ppt/slideLayouts/slideLayout571.xml" ContentType="application/vnd.openxmlformats-officedocument.presentationml.slideLayout+xml"/>
  <Override PartName="/ppt/slideLayouts/slideLayout572.xml" ContentType="application/vnd.openxmlformats-officedocument.presentationml.slideLayout+xml"/>
  <Override PartName="/ppt/slideLayouts/slideLayout573.xml" ContentType="application/vnd.openxmlformats-officedocument.presentationml.slideLayout+xml"/>
  <Override PartName="/ppt/slideLayouts/slideLayout574.xml" ContentType="application/vnd.openxmlformats-officedocument.presentationml.slideLayout+xml"/>
  <Override PartName="/ppt/slideLayouts/slideLayout575.xml" ContentType="application/vnd.openxmlformats-officedocument.presentationml.slideLayout+xml"/>
  <Override PartName="/ppt/slideLayouts/slideLayout576.xml" ContentType="application/vnd.openxmlformats-officedocument.presentationml.slideLayout+xml"/>
  <Override PartName="/ppt/slideLayouts/slideLayout577.xml" ContentType="application/vnd.openxmlformats-officedocument.presentationml.slideLayout+xml"/>
  <Override PartName="/ppt/slideLayouts/slideLayout578.xml" ContentType="application/vnd.openxmlformats-officedocument.presentationml.slideLayout+xml"/>
  <Override PartName="/ppt/slideLayouts/slideLayout57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80.xml" ContentType="application/vnd.openxmlformats-officedocument.presentationml.slideLayout+xml"/>
  <Override PartName="/ppt/slideLayouts/slideLayout581.xml" ContentType="application/vnd.openxmlformats-officedocument.presentationml.slideLayout+xml"/>
  <Override PartName="/ppt/slideLayouts/slideLayout582.xml" ContentType="application/vnd.openxmlformats-officedocument.presentationml.slideLayout+xml"/>
  <Override PartName="/ppt/slideLayouts/slideLayout583.xml" ContentType="application/vnd.openxmlformats-officedocument.presentationml.slideLayout+xml"/>
  <Override PartName="/ppt/slideLayouts/slideLayout584.xml" ContentType="application/vnd.openxmlformats-officedocument.presentationml.slideLayout+xml"/>
  <Override PartName="/ppt/slideLayouts/slideLayout585.xml" ContentType="application/vnd.openxmlformats-officedocument.presentationml.slideLayout+xml"/>
  <Override PartName="/ppt/slideLayouts/slideLayout586.xml" ContentType="application/vnd.openxmlformats-officedocument.presentationml.slideLayout+xml"/>
  <Override PartName="/ppt/slideLayouts/slideLayout587.xml" ContentType="application/vnd.openxmlformats-officedocument.presentationml.slideLayout+xml"/>
  <Override PartName="/ppt/slideLayouts/slideLayout588.xml" ContentType="application/vnd.openxmlformats-officedocument.presentationml.slideLayout+xml"/>
  <Override PartName="/ppt/slideLayouts/slideLayout589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590.xml" ContentType="application/vnd.openxmlformats-officedocument.presentationml.slideLayout+xml"/>
  <Override PartName="/ppt/slideLayouts/slideLayout591.xml" ContentType="application/vnd.openxmlformats-officedocument.presentationml.slideLayout+xml"/>
  <Override PartName="/ppt/slideLayouts/slideLayout592.xml" ContentType="application/vnd.openxmlformats-officedocument.presentationml.slideLayout+xml"/>
  <Override PartName="/ppt/slideLayouts/slideLayout593.xml" ContentType="application/vnd.openxmlformats-officedocument.presentationml.slideLayout+xml"/>
  <Override PartName="/ppt/slideLayouts/slideLayout59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48.xml" ContentType="application/vnd.openxmlformats-officedocument.presentationml.slideMaster+xml"/>
  <Override PartName="/ppt/slideMasters/slideMaster49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50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Masters/slideMaster52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.xml" ContentType="application/vnd.openxmlformats-officedocument.presentationml.tags+xml"/>
  <Override PartName="/ppt/tags/tag1610.xml" ContentType="application/vnd.openxmlformats-officedocument.presentationml.tags+xml"/>
  <Override PartName="/ppt/tags/tag1611.xml" ContentType="application/vnd.openxmlformats-officedocument.presentationml.tags+xml"/>
  <Override PartName="/ppt/tags/tag1612.xml" ContentType="application/vnd.openxmlformats-officedocument.presentationml.tags+xml"/>
  <Override PartName="/ppt/tags/tag1613.xml" ContentType="application/vnd.openxmlformats-officedocument.presentationml.tags+xml"/>
  <Override PartName="/ppt/tags/tag1614.xml" ContentType="application/vnd.openxmlformats-officedocument.presentationml.tags+xml"/>
  <Override PartName="/ppt/tags/tag1615.xml" ContentType="application/vnd.openxmlformats-officedocument.presentationml.tags+xml"/>
  <Override PartName="/ppt/tags/tag1616.xml" ContentType="application/vnd.openxmlformats-officedocument.presentationml.tags+xml"/>
  <Override PartName="/ppt/tags/tag1617.xml" ContentType="application/vnd.openxmlformats-officedocument.presentationml.tags+xml"/>
  <Override PartName="/ppt/tags/tag1618.xml" ContentType="application/vnd.openxmlformats-officedocument.presentationml.tags+xml"/>
  <Override PartName="/ppt/tags/tag1619.xml" ContentType="application/vnd.openxmlformats-officedocument.presentationml.tags+xml"/>
  <Override PartName="/ppt/tags/tag162.xml" ContentType="application/vnd.openxmlformats-officedocument.presentationml.tags+xml"/>
  <Override PartName="/ppt/tags/tag1620.xml" ContentType="application/vnd.openxmlformats-officedocument.presentationml.tags+xml"/>
  <Override PartName="/ppt/tags/tag1621.xml" ContentType="application/vnd.openxmlformats-officedocument.presentationml.tags+xml"/>
  <Override PartName="/ppt/tags/tag1622.xml" ContentType="application/vnd.openxmlformats-officedocument.presentationml.tags+xml"/>
  <Override PartName="/ppt/tags/tag1623.xml" ContentType="application/vnd.openxmlformats-officedocument.presentationml.tags+xml"/>
  <Override PartName="/ppt/tags/tag1624.xml" ContentType="application/vnd.openxmlformats-officedocument.presentationml.tags+xml"/>
  <Override PartName="/ppt/tags/tag1625.xml" ContentType="application/vnd.openxmlformats-officedocument.presentationml.tags+xml"/>
  <Override PartName="/ppt/tags/tag1626.xml" ContentType="application/vnd.openxmlformats-officedocument.presentationml.tags+xml"/>
  <Override PartName="/ppt/tags/tag1627.xml" ContentType="application/vnd.openxmlformats-officedocument.presentationml.tags+xml"/>
  <Override PartName="/ppt/tags/tag1628.xml" ContentType="application/vnd.openxmlformats-officedocument.presentationml.tags+xml"/>
  <Override PartName="/ppt/tags/tag1629.xml" ContentType="application/vnd.openxmlformats-officedocument.presentationml.tags+xml"/>
  <Override PartName="/ppt/tags/tag163.xml" ContentType="application/vnd.openxmlformats-officedocument.presentationml.tags+xml"/>
  <Override PartName="/ppt/tags/tag1630.xml" ContentType="application/vnd.openxmlformats-officedocument.presentationml.tags+xml"/>
  <Override PartName="/ppt/tags/tag1631.xml" ContentType="application/vnd.openxmlformats-officedocument.presentationml.tags+xml"/>
  <Override PartName="/ppt/tags/tag1632.xml" ContentType="application/vnd.openxmlformats-officedocument.presentationml.tags+xml"/>
  <Override PartName="/ppt/tags/tag1633.xml" ContentType="application/vnd.openxmlformats-officedocument.presentationml.tags+xml"/>
  <Override PartName="/ppt/tags/tag1634.xml" ContentType="application/vnd.openxmlformats-officedocument.presentationml.tags+xml"/>
  <Override PartName="/ppt/tags/tag1635.xml" ContentType="application/vnd.openxmlformats-officedocument.presentationml.tags+xml"/>
  <Override PartName="/ppt/tags/tag1636.xml" ContentType="application/vnd.openxmlformats-officedocument.presentationml.tags+xml"/>
  <Override PartName="/ppt/tags/tag1637.xml" ContentType="application/vnd.openxmlformats-officedocument.presentationml.tags+xml"/>
  <Override PartName="/ppt/tags/tag1638.xml" ContentType="application/vnd.openxmlformats-officedocument.presentationml.tags+xml"/>
  <Override PartName="/ppt/tags/tag1639.xml" ContentType="application/vnd.openxmlformats-officedocument.presentationml.tags+xml"/>
  <Override PartName="/ppt/tags/tag164.xml" ContentType="application/vnd.openxmlformats-officedocument.presentationml.tags+xml"/>
  <Override PartName="/ppt/tags/tag1640.xml" ContentType="application/vnd.openxmlformats-officedocument.presentationml.tags+xml"/>
  <Override PartName="/ppt/tags/tag1641.xml" ContentType="application/vnd.openxmlformats-officedocument.presentationml.tags+xml"/>
  <Override PartName="/ppt/tags/tag1642.xml" ContentType="application/vnd.openxmlformats-officedocument.presentationml.tags+xml"/>
  <Override PartName="/ppt/tags/tag1643.xml" ContentType="application/vnd.openxmlformats-officedocument.presentationml.tags+xml"/>
  <Override PartName="/ppt/tags/tag1644.xml" ContentType="application/vnd.openxmlformats-officedocument.presentationml.tags+xml"/>
  <Override PartName="/ppt/tags/tag1645.xml" ContentType="application/vnd.openxmlformats-officedocument.presentationml.tags+xml"/>
  <Override PartName="/ppt/tags/tag1646.xml" ContentType="application/vnd.openxmlformats-officedocument.presentationml.tags+xml"/>
  <Override PartName="/ppt/tags/tag1647.xml" ContentType="application/vnd.openxmlformats-officedocument.presentationml.tags+xml"/>
  <Override PartName="/ppt/tags/tag1648.xml" ContentType="application/vnd.openxmlformats-officedocument.presentationml.tags+xml"/>
  <Override PartName="/ppt/tags/tag1649.xml" ContentType="application/vnd.openxmlformats-officedocument.presentationml.tags+xml"/>
  <Override PartName="/ppt/tags/tag165.xml" ContentType="application/vnd.openxmlformats-officedocument.presentationml.tags+xml"/>
  <Override PartName="/ppt/tags/tag1650.xml" ContentType="application/vnd.openxmlformats-officedocument.presentationml.tags+xml"/>
  <Override PartName="/ppt/tags/tag1651.xml" ContentType="application/vnd.openxmlformats-officedocument.presentationml.tags+xml"/>
  <Override PartName="/ppt/tags/tag1652.xml" ContentType="application/vnd.openxmlformats-officedocument.presentationml.tags+xml"/>
  <Override PartName="/ppt/tags/tag1653.xml" ContentType="application/vnd.openxmlformats-officedocument.presentationml.tags+xml"/>
  <Override PartName="/ppt/tags/tag1654.xml" ContentType="application/vnd.openxmlformats-officedocument.presentationml.tags+xml"/>
  <Override PartName="/ppt/tags/tag1655.xml" ContentType="application/vnd.openxmlformats-officedocument.presentationml.tags+xml"/>
  <Override PartName="/ppt/tags/tag1656.xml" ContentType="application/vnd.openxmlformats-officedocument.presentationml.tags+xml"/>
  <Override PartName="/ppt/tags/tag1657.xml" ContentType="application/vnd.openxmlformats-officedocument.presentationml.tags+xml"/>
  <Override PartName="/ppt/tags/tag1658.xml" ContentType="application/vnd.openxmlformats-officedocument.presentationml.tags+xml"/>
  <Override PartName="/ppt/tags/tag1659.xml" ContentType="application/vnd.openxmlformats-officedocument.presentationml.tags+xml"/>
  <Override PartName="/ppt/tags/tag166.xml" ContentType="application/vnd.openxmlformats-officedocument.presentationml.tags+xml"/>
  <Override PartName="/ppt/tags/tag1660.xml" ContentType="application/vnd.openxmlformats-officedocument.presentationml.tags+xml"/>
  <Override PartName="/ppt/tags/tag1661.xml" ContentType="application/vnd.openxmlformats-officedocument.presentationml.tags+xml"/>
  <Override PartName="/ppt/tags/tag1662.xml" ContentType="application/vnd.openxmlformats-officedocument.presentationml.tags+xml"/>
  <Override PartName="/ppt/tags/tag1663.xml" ContentType="application/vnd.openxmlformats-officedocument.presentationml.tags+xml"/>
  <Override PartName="/ppt/tags/tag1664.xml" ContentType="application/vnd.openxmlformats-officedocument.presentationml.tags+xml"/>
  <Override PartName="/ppt/tags/tag1665.xml" ContentType="application/vnd.openxmlformats-officedocument.presentationml.tags+xml"/>
  <Override PartName="/ppt/tags/tag1666.xml" ContentType="application/vnd.openxmlformats-officedocument.presentationml.tags+xml"/>
  <Override PartName="/ppt/tags/tag1667.xml" ContentType="application/vnd.openxmlformats-officedocument.presentationml.tags+xml"/>
  <Override PartName="/ppt/tags/tag1668.xml" ContentType="application/vnd.openxmlformats-officedocument.presentationml.tags+xml"/>
  <Override PartName="/ppt/tags/tag1669.xml" ContentType="application/vnd.openxmlformats-officedocument.presentationml.tags+xml"/>
  <Override PartName="/ppt/tags/tag167.xml" ContentType="application/vnd.openxmlformats-officedocument.presentationml.tags+xml"/>
  <Override PartName="/ppt/tags/tag1670.xml" ContentType="application/vnd.openxmlformats-officedocument.presentationml.tags+xml"/>
  <Override PartName="/ppt/tags/tag1671.xml" ContentType="application/vnd.openxmlformats-officedocument.presentationml.tags+xml"/>
  <Override PartName="/ppt/tags/tag1672.xml" ContentType="application/vnd.openxmlformats-officedocument.presentationml.tags+xml"/>
  <Override PartName="/ppt/tags/tag1673.xml" ContentType="application/vnd.openxmlformats-officedocument.presentationml.tags+xml"/>
  <Override PartName="/ppt/tags/tag1674.xml" ContentType="application/vnd.openxmlformats-officedocument.presentationml.tags+xml"/>
  <Override PartName="/ppt/tags/tag1675.xml" ContentType="application/vnd.openxmlformats-officedocument.presentationml.tags+xml"/>
  <Override PartName="/ppt/tags/tag1676.xml" ContentType="application/vnd.openxmlformats-officedocument.presentationml.tags+xml"/>
  <Override PartName="/ppt/tags/tag1677.xml" ContentType="application/vnd.openxmlformats-officedocument.presentationml.tags+xml"/>
  <Override PartName="/ppt/tags/tag1678.xml" ContentType="application/vnd.openxmlformats-officedocument.presentationml.tags+xml"/>
  <Override PartName="/ppt/tags/tag1679.xml" ContentType="application/vnd.openxmlformats-officedocument.presentationml.tags+xml"/>
  <Override PartName="/ppt/tags/tag168.xml" ContentType="application/vnd.openxmlformats-officedocument.presentationml.tags+xml"/>
  <Override PartName="/ppt/tags/tag1680.xml" ContentType="application/vnd.openxmlformats-officedocument.presentationml.tags+xml"/>
  <Override PartName="/ppt/tags/tag1681.xml" ContentType="application/vnd.openxmlformats-officedocument.presentationml.tags+xml"/>
  <Override PartName="/ppt/tags/tag1682.xml" ContentType="application/vnd.openxmlformats-officedocument.presentationml.tags+xml"/>
  <Override PartName="/ppt/tags/tag1683.xml" ContentType="application/vnd.openxmlformats-officedocument.presentationml.tags+xml"/>
  <Override PartName="/ppt/tags/tag1684.xml" ContentType="application/vnd.openxmlformats-officedocument.presentationml.tags+xml"/>
  <Override PartName="/ppt/tags/tag1685.xml" ContentType="application/vnd.openxmlformats-officedocument.presentationml.tags+xml"/>
  <Override PartName="/ppt/tags/tag1686.xml" ContentType="application/vnd.openxmlformats-officedocument.presentationml.tags+xml"/>
  <Override PartName="/ppt/tags/tag1687.xml" ContentType="application/vnd.openxmlformats-officedocument.presentationml.tags+xml"/>
  <Override PartName="/ppt/tags/tag1688.xml" ContentType="application/vnd.openxmlformats-officedocument.presentationml.tags+xml"/>
  <Override PartName="/ppt/tags/tag1689.xml" ContentType="application/vnd.openxmlformats-officedocument.presentationml.tags+xml"/>
  <Override PartName="/ppt/tags/tag169.xml" ContentType="application/vnd.openxmlformats-officedocument.presentationml.tags+xml"/>
  <Override PartName="/ppt/tags/tag1690.xml" ContentType="application/vnd.openxmlformats-officedocument.presentationml.tags+xml"/>
  <Override PartName="/ppt/tags/tag1691.xml" ContentType="application/vnd.openxmlformats-officedocument.presentationml.tags+xml"/>
  <Override PartName="/ppt/tags/tag1692.xml" ContentType="application/vnd.openxmlformats-officedocument.presentationml.tags+xml"/>
  <Override PartName="/ppt/tags/tag1693.xml" ContentType="application/vnd.openxmlformats-officedocument.presentationml.tags+xml"/>
  <Override PartName="/ppt/tags/tag1694.xml" ContentType="application/vnd.openxmlformats-officedocument.presentationml.tags+xml"/>
  <Override PartName="/ppt/tags/tag1695.xml" ContentType="application/vnd.openxmlformats-officedocument.presentationml.tags+xml"/>
  <Override PartName="/ppt/tags/tag1696.xml" ContentType="application/vnd.openxmlformats-officedocument.presentationml.tags+xml"/>
  <Override PartName="/ppt/tags/tag1697.xml" ContentType="application/vnd.openxmlformats-officedocument.presentationml.tags+xml"/>
  <Override PartName="/ppt/tags/tag1698.xml" ContentType="application/vnd.openxmlformats-officedocument.presentationml.tags+xml"/>
  <Override PartName="/ppt/tags/tag169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00.xml" ContentType="application/vnd.openxmlformats-officedocument.presentationml.tags+xml"/>
  <Override PartName="/ppt/tags/tag1701.xml" ContentType="application/vnd.openxmlformats-officedocument.presentationml.tags+xml"/>
  <Override PartName="/ppt/tags/tag1702.xml" ContentType="application/vnd.openxmlformats-officedocument.presentationml.tags+xml"/>
  <Override PartName="/ppt/tags/tag1703.xml" ContentType="application/vnd.openxmlformats-officedocument.presentationml.tags+xml"/>
  <Override PartName="/ppt/tags/tag1704.xml" ContentType="application/vnd.openxmlformats-officedocument.presentationml.tags+xml"/>
  <Override PartName="/ppt/tags/tag1705.xml" ContentType="application/vnd.openxmlformats-officedocument.presentationml.tags+xml"/>
  <Override PartName="/ppt/tags/tag1706.xml" ContentType="application/vnd.openxmlformats-officedocument.presentationml.tags+xml"/>
  <Override PartName="/ppt/tags/tag1707.xml" ContentType="application/vnd.openxmlformats-officedocument.presentationml.tags+xml"/>
  <Override PartName="/ppt/tags/tag1708.xml" ContentType="application/vnd.openxmlformats-officedocument.presentationml.tags+xml"/>
  <Override PartName="/ppt/tags/tag1709.xml" ContentType="application/vnd.openxmlformats-officedocument.presentationml.tags+xml"/>
  <Override PartName="/ppt/tags/tag171.xml" ContentType="application/vnd.openxmlformats-officedocument.presentationml.tags+xml"/>
  <Override PartName="/ppt/tags/tag1710.xml" ContentType="application/vnd.openxmlformats-officedocument.presentationml.tags+xml"/>
  <Override PartName="/ppt/tags/tag1711.xml" ContentType="application/vnd.openxmlformats-officedocument.presentationml.tags+xml"/>
  <Override PartName="/ppt/tags/tag1712.xml" ContentType="application/vnd.openxmlformats-officedocument.presentationml.tags+xml"/>
  <Override PartName="/ppt/tags/tag1713.xml" ContentType="application/vnd.openxmlformats-officedocument.presentationml.tags+xml"/>
  <Override PartName="/ppt/tags/tag1714.xml" ContentType="application/vnd.openxmlformats-officedocument.presentationml.tags+xml"/>
  <Override PartName="/ppt/tags/tag1715.xml" ContentType="application/vnd.openxmlformats-officedocument.presentationml.tags+xml"/>
  <Override PartName="/ppt/tags/tag1716.xml" ContentType="application/vnd.openxmlformats-officedocument.presentationml.tags+xml"/>
  <Override PartName="/ppt/tags/tag1717.xml" ContentType="application/vnd.openxmlformats-officedocument.presentationml.tags+xml"/>
  <Override PartName="/ppt/tags/tag1718.xml" ContentType="application/vnd.openxmlformats-officedocument.presentationml.tags+xml"/>
  <Override PartName="/ppt/tags/tag1719.xml" ContentType="application/vnd.openxmlformats-officedocument.presentationml.tags+xml"/>
  <Override PartName="/ppt/tags/tag172.xml" ContentType="application/vnd.openxmlformats-officedocument.presentationml.tags+xml"/>
  <Override PartName="/ppt/tags/tag1720.xml" ContentType="application/vnd.openxmlformats-officedocument.presentationml.tags+xml"/>
  <Override PartName="/ppt/tags/tag1721.xml" ContentType="application/vnd.openxmlformats-officedocument.presentationml.tags+xml"/>
  <Override PartName="/ppt/tags/tag1722.xml" ContentType="application/vnd.openxmlformats-officedocument.presentationml.tags+xml"/>
  <Override PartName="/ppt/tags/tag1723.xml" ContentType="application/vnd.openxmlformats-officedocument.presentationml.tags+xml"/>
  <Override PartName="/ppt/tags/tag1724.xml" ContentType="application/vnd.openxmlformats-officedocument.presentationml.tags+xml"/>
  <Override PartName="/ppt/tags/tag1725.xml" ContentType="application/vnd.openxmlformats-officedocument.presentationml.tags+xml"/>
  <Override PartName="/ppt/tags/tag1726.xml" ContentType="application/vnd.openxmlformats-officedocument.presentationml.tags+xml"/>
  <Override PartName="/ppt/tags/tag1727.xml" ContentType="application/vnd.openxmlformats-officedocument.presentationml.tags+xml"/>
  <Override PartName="/ppt/tags/tag1728.xml" ContentType="application/vnd.openxmlformats-officedocument.presentationml.tags+xml"/>
  <Override PartName="/ppt/tags/tag1729.xml" ContentType="application/vnd.openxmlformats-officedocument.presentationml.tags+xml"/>
  <Override PartName="/ppt/tags/tag173.xml" ContentType="application/vnd.openxmlformats-officedocument.presentationml.tags+xml"/>
  <Override PartName="/ppt/tags/tag1730.xml" ContentType="application/vnd.openxmlformats-officedocument.presentationml.tags+xml"/>
  <Override PartName="/ppt/tags/tag1731.xml" ContentType="application/vnd.openxmlformats-officedocument.presentationml.tags+xml"/>
  <Override PartName="/ppt/tags/tag1732.xml" ContentType="application/vnd.openxmlformats-officedocument.presentationml.tags+xml"/>
  <Override PartName="/ppt/tags/tag1733.xml" ContentType="application/vnd.openxmlformats-officedocument.presentationml.tags+xml"/>
  <Override PartName="/ppt/tags/tag1734.xml" ContentType="application/vnd.openxmlformats-officedocument.presentationml.tags+xml"/>
  <Override PartName="/ppt/tags/tag1735.xml" ContentType="application/vnd.openxmlformats-officedocument.presentationml.tags+xml"/>
  <Override PartName="/ppt/tags/tag1736.xml" ContentType="application/vnd.openxmlformats-officedocument.presentationml.tags+xml"/>
  <Override PartName="/ppt/tags/tag1737.xml" ContentType="application/vnd.openxmlformats-officedocument.presentationml.tags+xml"/>
  <Override PartName="/ppt/tags/tag1738.xml" ContentType="application/vnd.openxmlformats-officedocument.presentationml.tags+xml"/>
  <Override PartName="/ppt/tags/tag1739.xml" ContentType="application/vnd.openxmlformats-officedocument.presentationml.tags+xml"/>
  <Override PartName="/ppt/tags/tag174.xml" ContentType="application/vnd.openxmlformats-officedocument.presentationml.tags+xml"/>
  <Override PartName="/ppt/tags/tag1740.xml" ContentType="application/vnd.openxmlformats-officedocument.presentationml.tags+xml"/>
  <Override PartName="/ppt/tags/tag1741.xml" ContentType="application/vnd.openxmlformats-officedocument.presentationml.tags+xml"/>
  <Override PartName="/ppt/tags/tag1742.xml" ContentType="application/vnd.openxmlformats-officedocument.presentationml.tags+xml"/>
  <Override PartName="/ppt/tags/tag1743.xml" ContentType="application/vnd.openxmlformats-officedocument.presentationml.tags+xml"/>
  <Override PartName="/ppt/tags/tag1744.xml" ContentType="application/vnd.openxmlformats-officedocument.presentationml.tags+xml"/>
  <Override PartName="/ppt/tags/tag1745.xml" ContentType="application/vnd.openxmlformats-officedocument.presentationml.tags+xml"/>
  <Override PartName="/ppt/tags/tag1746.xml" ContentType="application/vnd.openxmlformats-officedocument.presentationml.tags+xml"/>
  <Override PartName="/ppt/tags/tag1747.xml" ContentType="application/vnd.openxmlformats-officedocument.presentationml.tags+xml"/>
  <Override PartName="/ppt/tags/tag1748.xml" ContentType="application/vnd.openxmlformats-officedocument.presentationml.tags+xml"/>
  <Override PartName="/ppt/tags/tag1749.xml" ContentType="application/vnd.openxmlformats-officedocument.presentationml.tags+xml"/>
  <Override PartName="/ppt/tags/tag175.xml" ContentType="application/vnd.openxmlformats-officedocument.presentationml.tags+xml"/>
  <Override PartName="/ppt/tags/tag1750.xml" ContentType="application/vnd.openxmlformats-officedocument.presentationml.tags+xml"/>
  <Override PartName="/ppt/tags/tag1751.xml" ContentType="application/vnd.openxmlformats-officedocument.presentationml.tags+xml"/>
  <Override PartName="/ppt/tags/tag1752.xml" ContentType="application/vnd.openxmlformats-officedocument.presentationml.tags+xml"/>
  <Override PartName="/ppt/tags/tag1753.xml" ContentType="application/vnd.openxmlformats-officedocument.presentationml.tags+xml"/>
  <Override PartName="/ppt/tags/tag1754.xml" ContentType="application/vnd.openxmlformats-officedocument.presentationml.tags+xml"/>
  <Override PartName="/ppt/tags/tag1755.xml" ContentType="application/vnd.openxmlformats-officedocument.presentationml.tags+xml"/>
  <Override PartName="/ppt/tags/tag1756.xml" ContentType="application/vnd.openxmlformats-officedocument.presentationml.tags+xml"/>
  <Override PartName="/ppt/tags/tag1757.xml" ContentType="application/vnd.openxmlformats-officedocument.presentationml.tags+xml"/>
  <Override PartName="/ppt/tags/tag1758.xml" ContentType="application/vnd.openxmlformats-officedocument.presentationml.tags+xml"/>
  <Override PartName="/ppt/tags/tag1759.xml" ContentType="application/vnd.openxmlformats-officedocument.presentationml.tags+xml"/>
  <Override PartName="/ppt/tags/tag176.xml" ContentType="application/vnd.openxmlformats-officedocument.presentationml.tags+xml"/>
  <Override PartName="/ppt/tags/tag1760.xml" ContentType="application/vnd.openxmlformats-officedocument.presentationml.tags+xml"/>
  <Override PartName="/ppt/tags/tag1761.xml" ContentType="application/vnd.openxmlformats-officedocument.presentationml.tags+xml"/>
  <Override PartName="/ppt/tags/tag1762.xml" ContentType="application/vnd.openxmlformats-officedocument.presentationml.tags+xml"/>
  <Override PartName="/ppt/tags/tag1763.xml" ContentType="application/vnd.openxmlformats-officedocument.presentationml.tags+xml"/>
  <Override PartName="/ppt/tags/tag1764.xml" ContentType="application/vnd.openxmlformats-officedocument.presentationml.tags+xml"/>
  <Override PartName="/ppt/tags/tag1765.xml" ContentType="application/vnd.openxmlformats-officedocument.presentationml.tags+xml"/>
  <Override PartName="/ppt/tags/tag1766.xml" ContentType="application/vnd.openxmlformats-officedocument.presentationml.tags+xml"/>
  <Override PartName="/ppt/tags/tag1767.xml" ContentType="application/vnd.openxmlformats-officedocument.presentationml.tags+xml"/>
  <Override PartName="/ppt/tags/tag1768.xml" ContentType="application/vnd.openxmlformats-officedocument.presentationml.tags+xml"/>
  <Override PartName="/ppt/tags/tag1769.xml" ContentType="application/vnd.openxmlformats-officedocument.presentationml.tags+xml"/>
  <Override PartName="/ppt/tags/tag177.xml" ContentType="application/vnd.openxmlformats-officedocument.presentationml.tags+xml"/>
  <Override PartName="/ppt/tags/tag1770.xml" ContentType="application/vnd.openxmlformats-officedocument.presentationml.tags+xml"/>
  <Override PartName="/ppt/tags/tag1771.xml" ContentType="application/vnd.openxmlformats-officedocument.presentationml.tags+xml"/>
  <Override PartName="/ppt/tags/tag1772.xml" ContentType="application/vnd.openxmlformats-officedocument.presentationml.tags+xml"/>
  <Override PartName="/ppt/tags/tag1773.xml" ContentType="application/vnd.openxmlformats-officedocument.presentationml.tags+xml"/>
  <Override PartName="/ppt/tags/tag1774.xml" ContentType="application/vnd.openxmlformats-officedocument.presentationml.tags+xml"/>
  <Override PartName="/ppt/tags/tag1775.xml" ContentType="application/vnd.openxmlformats-officedocument.presentationml.tags+xml"/>
  <Override PartName="/ppt/tags/tag1776.xml" ContentType="application/vnd.openxmlformats-officedocument.presentationml.tags+xml"/>
  <Override PartName="/ppt/tags/tag1777.xml" ContentType="application/vnd.openxmlformats-officedocument.presentationml.tags+xml"/>
  <Override PartName="/ppt/tags/tag1778.xml" ContentType="application/vnd.openxmlformats-officedocument.presentationml.tags+xml"/>
  <Override PartName="/ppt/tags/tag1779.xml" ContentType="application/vnd.openxmlformats-officedocument.presentationml.tags+xml"/>
  <Override PartName="/ppt/tags/tag178.xml" ContentType="application/vnd.openxmlformats-officedocument.presentationml.tags+xml"/>
  <Override PartName="/ppt/tags/tag1780.xml" ContentType="application/vnd.openxmlformats-officedocument.presentationml.tags+xml"/>
  <Override PartName="/ppt/tags/tag1781.xml" ContentType="application/vnd.openxmlformats-officedocument.presentationml.tags+xml"/>
  <Override PartName="/ppt/tags/tag1782.xml" ContentType="application/vnd.openxmlformats-officedocument.presentationml.tags+xml"/>
  <Override PartName="/ppt/tags/tag1783.xml" ContentType="application/vnd.openxmlformats-officedocument.presentationml.tags+xml"/>
  <Override PartName="/ppt/tags/tag1784.xml" ContentType="application/vnd.openxmlformats-officedocument.presentationml.tags+xml"/>
  <Override PartName="/ppt/tags/tag1785.xml" ContentType="application/vnd.openxmlformats-officedocument.presentationml.tags+xml"/>
  <Override PartName="/ppt/tags/tag1786.xml" ContentType="application/vnd.openxmlformats-officedocument.presentationml.tags+xml"/>
  <Override PartName="/ppt/tags/tag1787.xml" ContentType="application/vnd.openxmlformats-officedocument.presentationml.tags+xml"/>
  <Override PartName="/ppt/tags/tag1788.xml" ContentType="application/vnd.openxmlformats-officedocument.presentationml.tags+xml"/>
  <Override PartName="/ppt/tags/tag1789.xml" ContentType="application/vnd.openxmlformats-officedocument.presentationml.tags+xml"/>
  <Override PartName="/ppt/tags/tag179.xml" ContentType="application/vnd.openxmlformats-officedocument.presentationml.tags+xml"/>
  <Override PartName="/ppt/tags/tag1790.xml" ContentType="application/vnd.openxmlformats-officedocument.presentationml.tags+xml"/>
  <Override PartName="/ppt/tags/tag1791.xml" ContentType="application/vnd.openxmlformats-officedocument.presentationml.tags+xml"/>
  <Override PartName="/ppt/tags/tag1792.xml" ContentType="application/vnd.openxmlformats-officedocument.presentationml.tags+xml"/>
  <Override PartName="/ppt/tags/tag1793.xml" ContentType="application/vnd.openxmlformats-officedocument.presentationml.tags+xml"/>
  <Override PartName="/ppt/tags/tag1794.xml" ContentType="application/vnd.openxmlformats-officedocument.presentationml.tags+xml"/>
  <Override PartName="/ppt/tags/tag1795.xml" ContentType="application/vnd.openxmlformats-officedocument.presentationml.tags+xml"/>
  <Override PartName="/ppt/tags/tag1796.xml" ContentType="application/vnd.openxmlformats-officedocument.presentationml.tags+xml"/>
  <Override PartName="/ppt/tags/tag1797.xml" ContentType="application/vnd.openxmlformats-officedocument.presentationml.tags+xml"/>
  <Override PartName="/ppt/tags/tag1798.xml" ContentType="application/vnd.openxmlformats-officedocument.presentationml.tags+xml"/>
  <Override PartName="/ppt/tags/tag179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00.xml" ContentType="application/vnd.openxmlformats-officedocument.presentationml.tags+xml"/>
  <Override PartName="/ppt/tags/tag1801.xml" ContentType="application/vnd.openxmlformats-officedocument.presentationml.tags+xml"/>
  <Override PartName="/ppt/tags/tag1802.xml" ContentType="application/vnd.openxmlformats-officedocument.presentationml.tags+xml"/>
  <Override PartName="/ppt/tags/tag1803.xml" ContentType="application/vnd.openxmlformats-officedocument.presentationml.tags+xml"/>
  <Override PartName="/ppt/tags/tag1804.xml" ContentType="application/vnd.openxmlformats-officedocument.presentationml.tags+xml"/>
  <Override PartName="/ppt/tags/tag1805.xml" ContentType="application/vnd.openxmlformats-officedocument.presentationml.tags+xml"/>
  <Override PartName="/ppt/tags/tag1806.xml" ContentType="application/vnd.openxmlformats-officedocument.presentationml.tags+xml"/>
  <Override PartName="/ppt/tags/tag1807.xml" ContentType="application/vnd.openxmlformats-officedocument.presentationml.tags+xml"/>
  <Override PartName="/ppt/tags/tag1808.xml" ContentType="application/vnd.openxmlformats-officedocument.presentationml.tags+xml"/>
  <Override PartName="/ppt/tags/tag1809.xml" ContentType="application/vnd.openxmlformats-officedocument.presentationml.tags+xml"/>
  <Override PartName="/ppt/tags/tag181.xml" ContentType="application/vnd.openxmlformats-officedocument.presentationml.tags+xml"/>
  <Override PartName="/ppt/tags/tag1810.xml" ContentType="application/vnd.openxmlformats-officedocument.presentationml.tags+xml"/>
  <Override PartName="/ppt/tags/tag1811.xml" ContentType="application/vnd.openxmlformats-officedocument.presentationml.tags+xml"/>
  <Override PartName="/ppt/tags/tag1812.xml" ContentType="application/vnd.openxmlformats-officedocument.presentationml.tags+xml"/>
  <Override PartName="/ppt/tags/tag1813.xml" ContentType="application/vnd.openxmlformats-officedocument.presentationml.tags+xml"/>
  <Override PartName="/ppt/tags/tag1814.xml" ContentType="application/vnd.openxmlformats-officedocument.presentationml.tags+xml"/>
  <Override PartName="/ppt/tags/tag1815.xml" ContentType="application/vnd.openxmlformats-officedocument.presentationml.tags+xml"/>
  <Override PartName="/ppt/tags/tag1816.xml" ContentType="application/vnd.openxmlformats-officedocument.presentationml.tags+xml"/>
  <Override PartName="/ppt/tags/tag1817.xml" ContentType="application/vnd.openxmlformats-officedocument.presentationml.tags+xml"/>
  <Override PartName="/ppt/tags/tag1818.xml" ContentType="application/vnd.openxmlformats-officedocument.presentationml.tags+xml"/>
  <Override PartName="/ppt/tags/tag1819.xml" ContentType="application/vnd.openxmlformats-officedocument.presentationml.tags+xml"/>
  <Override PartName="/ppt/tags/tag182.xml" ContentType="application/vnd.openxmlformats-officedocument.presentationml.tags+xml"/>
  <Override PartName="/ppt/tags/tag1820.xml" ContentType="application/vnd.openxmlformats-officedocument.presentationml.tags+xml"/>
  <Override PartName="/ppt/tags/tag1821.xml" ContentType="application/vnd.openxmlformats-officedocument.presentationml.tags+xml"/>
  <Override PartName="/ppt/tags/tag1822.xml" ContentType="application/vnd.openxmlformats-officedocument.presentationml.tags+xml"/>
  <Override PartName="/ppt/tags/tag1823.xml" ContentType="application/vnd.openxmlformats-officedocument.presentationml.tags+xml"/>
  <Override PartName="/ppt/tags/tag1824.xml" ContentType="application/vnd.openxmlformats-officedocument.presentationml.tags+xml"/>
  <Override PartName="/ppt/tags/tag1825.xml" ContentType="application/vnd.openxmlformats-officedocument.presentationml.tags+xml"/>
  <Override PartName="/ppt/tags/tag1826.xml" ContentType="application/vnd.openxmlformats-officedocument.presentationml.tags+xml"/>
  <Override PartName="/ppt/tags/tag1827.xml" ContentType="application/vnd.openxmlformats-officedocument.presentationml.tags+xml"/>
  <Override PartName="/ppt/tags/tag1828.xml" ContentType="application/vnd.openxmlformats-officedocument.presentationml.tags+xml"/>
  <Override PartName="/ppt/tags/tag1829.xml" ContentType="application/vnd.openxmlformats-officedocument.presentationml.tags+xml"/>
  <Override PartName="/ppt/tags/tag183.xml" ContentType="application/vnd.openxmlformats-officedocument.presentationml.tags+xml"/>
  <Override PartName="/ppt/tags/tag1830.xml" ContentType="application/vnd.openxmlformats-officedocument.presentationml.tags+xml"/>
  <Override PartName="/ppt/tags/tag1831.xml" ContentType="application/vnd.openxmlformats-officedocument.presentationml.tags+xml"/>
  <Override PartName="/ppt/tags/tag1832.xml" ContentType="application/vnd.openxmlformats-officedocument.presentationml.tags+xml"/>
  <Override PartName="/ppt/tags/tag1833.xml" ContentType="application/vnd.openxmlformats-officedocument.presentationml.tags+xml"/>
  <Override PartName="/ppt/tags/tag1834.xml" ContentType="application/vnd.openxmlformats-officedocument.presentationml.tags+xml"/>
  <Override PartName="/ppt/tags/tag1835.xml" ContentType="application/vnd.openxmlformats-officedocument.presentationml.tags+xml"/>
  <Override PartName="/ppt/tags/tag1836.xml" ContentType="application/vnd.openxmlformats-officedocument.presentationml.tags+xml"/>
  <Override PartName="/ppt/tags/tag1837.xml" ContentType="application/vnd.openxmlformats-officedocument.presentationml.tags+xml"/>
  <Override PartName="/ppt/tags/tag1838.xml" ContentType="application/vnd.openxmlformats-officedocument.presentationml.tags+xml"/>
  <Override PartName="/ppt/tags/tag1839.xml" ContentType="application/vnd.openxmlformats-officedocument.presentationml.tags+xml"/>
  <Override PartName="/ppt/tags/tag184.xml" ContentType="application/vnd.openxmlformats-officedocument.presentationml.tags+xml"/>
  <Override PartName="/ppt/tags/tag1840.xml" ContentType="application/vnd.openxmlformats-officedocument.presentationml.tags+xml"/>
  <Override PartName="/ppt/tags/tag1841.xml" ContentType="application/vnd.openxmlformats-officedocument.presentationml.tags+xml"/>
  <Override PartName="/ppt/tags/tag1842.xml" ContentType="application/vnd.openxmlformats-officedocument.presentationml.tags+xml"/>
  <Override PartName="/ppt/tags/tag1843.xml" ContentType="application/vnd.openxmlformats-officedocument.presentationml.tags+xml"/>
  <Override PartName="/ppt/tags/tag1844.xml" ContentType="application/vnd.openxmlformats-officedocument.presentationml.tags+xml"/>
  <Override PartName="/ppt/tags/tag1845.xml" ContentType="application/vnd.openxmlformats-officedocument.presentationml.tags+xml"/>
  <Override PartName="/ppt/tags/tag1846.xml" ContentType="application/vnd.openxmlformats-officedocument.presentationml.tags+xml"/>
  <Override PartName="/ppt/tags/tag1847.xml" ContentType="application/vnd.openxmlformats-officedocument.presentationml.tags+xml"/>
  <Override PartName="/ppt/tags/tag1848.xml" ContentType="application/vnd.openxmlformats-officedocument.presentationml.tags+xml"/>
  <Override PartName="/ppt/tags/tag1849.xml" ContentType="application/vnd.openxmlformats-officedocument.presentationml.tags+xml"/>
  <Override PartName="/ppt/tags/tag185.xml" ContentType="application/vnd.openxmlformats-officedocument.presentationml.tags+xml"/>
  <Override PartName="/ppt/tags/tag1850.xml" ContentType="application/vnd.openxmlformats-officedocument.presentationml.tags+xml"/>
  <Override PartName="/ppt/tags/tag1851.xml" ContentType="application/vnd.openxmlformats-officedocument.presentationml.tags+xml"/>
  <Override PartName="/ppt/tags/tag1852.xml" ContentType="application/vnd.openxmlformats-officedocument.presentationml.tags+xml"/>
  <Override PartName="/ppt/tags/tag1853.xml" ContentType="application/vnd.openxmlformats-officedocument.presentationml.tags+xml"/>
  <Override PartName="/ppt/tags/tag1854.xml" ContentType="application/vnd.openxmlformats-officedocument.presentationml.tags+xml"/>
  <Override PartName="/ppt/tags/tag1855.xml" ContentType="application/vnd.openxmlformats-officedocument.presentationml.tags+xml"/>
  <Override PartName="/ppt/tags/tag1856.xml" ContentType="application/vnd.openxmlformats-officedocument.presentationml.tags+xml"/>
  <Override PartName="/ppt/tags/tag1857.xml" ContentType="application/vnd.openxmlformats-officedocument.presentationml.tags+xml"/>
  <Override PartName="/ppt/tags/tag1858.xml" ContentType="application/vnd.openxmlformats-officedocument.presentationml.tags+xml"/>
  <Override PartName="/ppt/tags/tag1859.xml" ContentType="application/vnd.openxmlformats-officedocument.presentationml.tags+xml"/>
  <Override PartName="/ppt/tags/tag186.xml" ContentType="application/vnd.openxmlformats-officedocument.presentationml.tags+xml"/>
  <Override PartName="/ppt/tags/tag1860.xml" ContentType="application/vnd.openxmlformats-officedocument.presentationml.tags+xml"/>
  <Override PartName="/ppt/tags/tag1861.xml" ContentType="application/vnd.openxmlformats-officedocument.presentationml.tags+xml"/>
  <Override PartName="/ppt/tags/tag1862.xml" ContentType="application/vnd.openxmlformats-officedocument.presentationml.tags+xml"/>
  <Override PartName="/ppt/tags/tag1863.xml" ContentType="application/vnd.openxmlformats-officedocument.presentationml.tags+xml"/>
  <Override PartName="/ppt/tags/tag1864.xml" ContentType="application/vnd.openxmlformats-officedocument.presentationml.tags+xml"/>
  <Override PartName="/ppt/tags/tag1865.xml" ContentType="application/vnd.openxmlformats-officedocument.presentationml.tags+xml"/>
  <Override PartName="/ppt/tags/tag1866.xml" ContentType="application/vnd.openxmlformats-officedocument.presentationml.tags+xml"/>
  <Override PartName="/ppt/tags/tag1867.xml" ContentType="application/vnd.openxmlformats-officedocument.presentationml.tags+xml"/>
  <Override PartName="/ppt/tags/tag1868.xml" ContentType="application/vnd.openxmlformats-officedocument.presentationml.tags+xml"/>
  <Override PartName="/ppt/tags/tag1869.xml" ContentType="application/vnd.openxmlformats-officedocument.presentationml.tags+xml"/>
  <Override PartName="/ppt/tags/tag187.xml" ContentType="application/vnd.openxmlformats-officedocument.presentationml.tags+xml"/>
  <Override PartName="/ppt/tags/tag1870.xml" ContentType="application/vnd.openxmlformats-officedocument.presentationml.tags+xml"/>
  <Override PartName="/ppt/tags/tag1871.xml" ContentType="application/vnd.openxmlformats-officedocument.presentationml.tags+xml"/>
  <Override PartName="/ppt/tags/tag1872.xml" ContentType="application/vnd.openxmlformats-officedocument.presentationml.tags+xml"/>
  <Override PartName="/ppt/tags/tag1873.xml" ContentType="application/vnd.openxmlformats-officedocument.presentationml.tags+xml"/>
  <Override PartName="/ppt/tags/tag1874.xml" ContentType="application/vnd.openxmlformats-officedocument.presentationml.tags+xml"/>
  <Override PartName="/ppt/tags/tag1875.xml" ContentType="application/vnd.openxmlformats-officedocument.presentationml.tags+xml"/>
  <Override PartName="/ppt/tags/tag1876.xml" ContentType="application/vnd.openxmlformats-officedocument.presentationml.tags+xml"/>
  <Override PartName="/ppt/tags/tag1877.xml" ContentType="application/vnd.openxmlformats-officedocument.presentationml.tags+xml"/>
  <Override PartName="/ppt/tags/tag1878.xml" ContentType="application/vnd.openxmlformats-officedocument.presentationml.tags+xml"/>
  <Override PartName="/ppt/tags/tag1879.xml" ContentType="application/vnd.openxmlformats-officedocument.presentationml.tags+xml"/>
  <Override PartName="/ppt/tags/tag188.xml" ContentType="application/vnd.openxmlformats-officedocument.presentationml.tags+xml"/>
  <Override PartName="/ppt/tags/tag1880.xml" ContentType="application/vnd.openxmlformats-officedocument.presentationml.tags+xml"/>
  <Override PartName="/ppt/tags/tag1881.xml" ContentType="application/vnd.openxmlformats-officedocument.presentationml.tags+xml"/>
  <Override PartName="/ppt/tags/tag1882.xml" ContentType="application/vnd.openxmlformats-officedocument.presentationml.tags+xml"/>
  <Override PartName="/ppt/tags/tag1883.xml" ContentType="application/vnd.openxmlformats-officedocument.presentationml.tags+xml"/>
  <Override PartName="/ppt/tags/tag1884.xml" ContentType="application/vnd.openxmlformats-officedocument.presentationml.tags+xml"/>
  <Override PartName="/ppt/tags/tag1885.xml" ContentType="application/vnd.openxmlformats-officedocument.presentationml.tags+xml"/>
  <Override PartName="/ppt/tags/tag1886.xml" ContentType="application/vnd.openxmlformats-officedocument.presentationml.tags+xml"/>
  <Override PartName="/ppt/tags/tag1887.xml" ContentType="application/vnd.openxmlformats-officedocument.presentationml.tags+xml"/>
  <Override PartName="/ppt/tags/tag1888.xml" ContentType="application/vnd.openxmlformats-officedocument.presentationml.tags+xml"/>
  <Override PartName="/ppt/tags/tag1889.xml" ContentType="application/vnd.openxmlformats-officedocument.presentationml.tags+xml"/>
  <Override PartName="/ppt/tags/tag189.xml" ContentType="application/vnd.openxmlformats-officedocument.presentationml.tags+xml"/>
  <Override PartName="/ppt/tags/tag1890.xml" ContentType="application/vnd.openxmlformats-officedocument.presentationml.tags+xml"/>
  <Override PartName="/ppt/tags/tag1891.xml" ContentType="application/vnd.openxmlformats-officedocument.presentationml.tags+xml"/>
  <Override PartName="/ppt/tags/tag1892.xml" ContentType="application/vnd.openxmlformats-officedocument.presentationml.tags+xml"/>
  <Override PartName="/ppt/tags/tag1893.xml" ContentType="application/vnd.openxmlformats-officedocument.presentationml.tags+xml"/>
  <Override PartName="/ppt/tags/tag1894.xml" ContentType="application/vnd.openxmlformats-officedocument.presentationml.tags+xml"/>
  <Override PartName="/ppt/tags/tag1895.xml" ContentType="application/vnd.openxmlformats-officedocument.presentationml.tags+xml"/>
  <Override PartName="/ppt/tags/tag1896.xml" ContentType="application/vnd.openxmlformats-officedocument.presentationml.tags+xml"/>
  <Override PartName="/ppt/tags/tag1897.xml" ContentType="application/vnd.openxmlformats-officedocument.presentationml.tags+xml"/>
  <Override PartName="/ppt/tags/tag1898.xml" ContentType="application/vnd.openxmlformats-officedocument.presentationml.tags+xml"/>
  <Override PartName="/ppt/tags/tag189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00.xml" ContentType="application/vnd.openxmlformats-officedocument.presentationml.tags+xml"/>
  <Override PartName="/ppt/tags/tag1901.xml" ContentType="application/vnd.openxmlformats-officedocument.presentationml.tags+xml"/>
  <Override PartName="/ppt/tags/tag1902.xml" ContentType="application/vnd.openxmlformats-officedocument.presentationml.tags+xml"/>
  <Override PartName="/ppt/tags/tag1903.xml" ContentType="application/vnd.openxmlformats-officedocument.presentationml.tags+xml"/>
  <Override PartName="/ppt/tags/tag1904.xml" ContentType="application/vnd.openxmlformats-officedocument.presentationml.tags+xml"/>
  <Override PartName="/ppt/tags/tag1905.xml" ContentType="application/vnd.openxmlformats-officedocument.presentationml.tags+xml"/>
  <Override PartName="/ppt/tags/tag1906.xml" ContentType="application/vnd.openxmlformats-officedocument.presentationml.tags+xml"/>
  <Override PartName="/ppt/tags/tag1907.xml" ContentType="application/vnd.openxmlformats-officedocument.presentationml.tags+xml"/>
  <Override PartName="/ppt/tags/tag1908.xml" ContentType="application/vnd.openxmlformats-officedocument.presentationml.tags+xml"/>
  <Override PartName="/ppt/tags/tag1909.xml" ContentType="application/vnd.openxmlformats-officedocument.presentationml.tags+xml"/>
  <Override PartName="/ppt/tags/tag191.xml" ContentType="application/vnd.openxmlformats-officedocument.presentationml.tags+xml"/>
  <Override PartName="/ppt/tags/tag1910.xml" ContentType="application/vnd.openxmlformats-officedocument.presentationml.tags+xml"/>
  <Override PartName="/ppt/tags/tag1911.xml" ContentType="application/vnd.openxmlformats-officedocument.presentationml.tags+xml"/>
  <Override PartName="/ppt/tags/tag1912.xml" ContentType="application/vnd.openxmlformats-officedocument.presentationml.tags+xml"/>
  <Override PartName="/ppt/tags/tag1913.xml" ContentType="application/vnd.openxmlformats-officedocument.presentationml.tags+xml"/>
  <Override PartName="/ppt/tags/tag1914.xml" ContentType="application/vnd.openxmlformats-officedocument.presentationml.tags+xml"/>
  <Override PartName="/ppt/tags/tag1915.xml" ContentType="application/vnd.openxmlformats-officedocument.presentationml.tags+xml"/>
  <Override PartName="/ppt/tags/tag1916.xml" ContentType="application/vnd.openxmlformats-officedocument.presentationml.tags+xml"/>
  <Override PartName="/ppt/tags/tag1917.xml" ContentType="application/vnd.openxmlformats-officedocument.presentationml.tags+xml"/>
  <Override PartName="/ppt/tags/tag1918.xml" ContentType="application/vnd.openxmlformats-officedocument.presentationml.tags+xml"/>
  <Override PartName="/ppt/tags/tag1919.xml" ContentType="application/vnd.openxmlformats-officedocument.presentationml.tags+xml"/>
  <Override PartName="/ppt/tags/tag192.xml" ContentType="application/vnd.openxmlformats-officedocument.presentationml.tags+xml"/>
  <Override PartName="/ppt/tags/tag1920.xml" ContentType="application/vnd.openxmlformats-officedocument.presentationml.tags+xml"/>
  <Override PartName="/ppt/tags/tag1921.xml" ContentType="application/vnd.openxmlformats-officedocument.presentationml.tags+xml"/>
  <Override PartName="/ppt/tags/tag1922.xml" ContentType="application/vnd.openxmlformats-officedocument.presentationml.tags+xml"/>
  <Override PartName="/ppt/tags/tag1923.xml" ContentType="application/vnd.openxmlformats-officedocument.presentationml.tags+xml"/>
  <Override PartName="/ppt/tags/tag1924.xml" ContentType="application/vnd.openxmlformats-officedocument.presentationml.tags+xml"/>
  <Override PartName="/ppt/tags/tag1925.xml" ContentType="application/vnd.openxmlformats-officedocument.presentationml.tags+xml"/>
  <Override PartName="/ppt/tags/tag1926.xml" ContentType="application/vnd.openxmlformats-officedocument.presentationml.tags+xml"/>
  <Override PartName="/ppt/tags/tag1927.xml" ContentType="application/vnd.openxmlformats-officedocument.presentationml.tags+xml"/>
  <Override PartName="/ppt/tags/tag1928.xml" ContentType="application/vnd.openxmlformats-officedocument.presentationml.tags+xml"/>
  <Override PartName="/ppt/tags/tag1929.xml" ContentType="application/vnd.openxmlformats-officedocument.presentationml.tags+xml"/>
  <Override PartName="/ppt/tags/tag193.xml" ContentType="application/vnd.openxmlformats-officedocument.presentationml.tags+xml"/>
  <Override PartName="/ppt/tags/tag1930.xml" ContentType="application/vnd.openxmlformats-officedocument.presentationml.tags+xml"/>
  <Override PartName="/ppt/tags/tag1931.xml" ContentType="application/vnd.openxmlformats-officedocument.presentationml.tags+xml"/>
  <Override PartName="/ppt/tags/tag1932.xml" ContentType="application/vnd.openxmlformats-officedocument.presentationml.tags+xml"/>
  <Override PartName="/ppt/tags/tag1933.xml" ContentType="application/vnd.openxmlformats-officedocument.presentationml.tags+xml"/>
  <Override PartName="/ppt/tags/tag1934.xml" ContentType="application/vnd.openxmlformats-officedocument.presentationml.tags+xml"/>
  <Override PartName="/ppt/tags/tag1935.xml" ContentType="application/vnd.openxmlformats-officedocument.presentationml.tags+xml"/>
  <Override PartName="/ppt/tags/tag1936.xml" ContentType="application/vnd.openxmlformats-officedocument.presentationml.tags+xml"/>
  <Override PartName="/ppt/tags/tag1937.xml" ContentType="application/vnd.openxmlformats-officedocument.presentationml.tags+xml"/>
  <Override PartName="/ppt/tags/tag1938.xml" ContentType="application/vnd.openxmlformats-officedocument.presentationml.tags+xml"/>
  <Override PartName="/ppt/tags/tag1939.xml" ContentType="application/vnd.openxmlformats-officedocument.presentationml.tags+xml"/>
  <Override PartName="/ppt/tags/tag194.xml" ContentType="application/vnd.openxmlformats-officedocument.presentationml.tags+xml"/>
  <Override PartName="/ppt/tags/tag1940.xml" ContentType="application/vnd.openxmlformats-officedocument.presentationml.tags+xml"/>
  <Override PartName="/ppt/tags/tag1941.xml" ContentType="application/vnd.openxmlformats-officedocument.presentationml.tags+xml"/>
  <Override PartName="/ppt/tags/tag1942.xml" ContentType="application/vnd.openxmlformats-officedocument.presentationml.tags+xml"/>
  <Override PartName="/ppt/tags/tag1943.xml" ContentType="application/vnd.openxmlformats-officedocument.presentationml.tags+xml"/>
  <Override PartName="/ppt/tags/tag1944.xml" ContentType="application/vnd.openxmlformats-officedocument.presentationml.tags+xml"/>
  <Override PartName="/ppt/tags/tag1945.xml" ContentType="application/vnd.openxmlformats-officedocument.presentationml.tags+xml"/>
  <Override PartName="/ppt/tags/tag1946.xml" ContentType="application/vnd.openxmlformats-officedocument.presentationml.tags+xml"/>
  <Override PartName="/ppt/tags/tag1947.xml" ContentType="application/vnd.openxmlformats-officedocument.presentationml.tags+xml"/>
  <Override PartName="/ppt/tags/tag1948.xml" ContentType="application/vnd.openxmlformats-officedocument.presentationml.tags+xml"/>
  <Override PartName="/ppt/tags/tag1949.xml" ContentType="application/vnd.openxmlformats-officedocument.presentationml.tags+xml"/>
  <Override PartName="/ppt/tags/tag195.xml" ContentType="application/vnd.openxmlformats-officedocument.presentationml.tags+xml"/>
  <Override PartName="/ppt/tags/tag1950.xml" ContentType="application/vnd.openxmlformats-officedocument.presentationml.tags+xml"/>
  <Override PartName="/ppt/tags/tag1951.xml" ContentType="application/vnd.openxmlformats-officedocument.presentationml.tags+xml"/>
  <Override PartName="/ppt/tags/tag1952.xml" ContentType="application/vnd.openxmlformats-officedocument.presentationml.tags+xml"/>
  <Override PartName="/ppt/tags/tag1953.xml" ContentType="application/vnd.openxmlformats-officedocument.presentationml.tags+xml"/>
  <Override PartName="/ppt/tags/tag1954.xml" ContentType="application/vnd.openxmlformats-officedocument.presentationml.tags+xml"/>
  <Override PartName="/ppt/tags/tag1955.xml" ContentType="application/vnd.openxmlformats-officedocument.presentationml.tags+xml"/>
  <Override PartName="/ppt/tags/tag1956.xml" ContentType="application/vnd.openxmlformats-officedocument.presentationml.tags+xml"/>
  <Override PartName="/ppt/tags/tag1957.xml" ContentType="application/vnd.openxmlformats-officedocument.presentationml.tags+xml"/>
  <Override PartName="/ppt/tags/tag1958.xml" ContentType="application/vnd.openxmlformats-officedocument.presentationml.tags+xml"/>
  <Override PartName="/ppt/tags/tag1959.xml" ContentType="application/vnd.openxmlformats-officedocument.presentationml.tags+xml"/>
  <Override PartName="/ppt/tags/tag196.xml" ContentType="application/vnd.openxmlformats-officedocument.presentationml.tags+xml"/>
  <Override PartName="/ppt/tags/tag1960.xml" ContentType="application/vnd.openxmlformats-officedocument.presentationml.tags+xml"/>
  <Override PartName="/ppt/tags/tag1961.xml" ContentType="application/vnd.openxmlformats-officedocument.presentationml.tags+xml"/>
  <Override PartName="/ppt/tags/tag1962.xml" ContentType="application/vnd.openxmlformats-officedocument.presentationml.tags+xml"/>
  <Override PartName="/ppt/tags/tag1963.xml" ContentType="application/vnd.openxmlformats-officedocument.presentationml.tags+xml"/>
  <Override PartName="/ppt/tags/tag1964.xml" ContentType="application/vnd.openxmlformats-officedocument.presentationml.tags+xml"/>
  <Override PartName="/ppt/tags/tag1965.xml" ContentType="application/vnd.openxmlformats-officedocument.presentationml.tags+xml"/>
  <Override PartName="/ppt/tags/tag1966.xml" ContentType="application/vnd.openxmlformats-officedocument.presentationml.tags+xml"/>
  <Override PartName="/ppt/tags/tag1967.xml" ContentType="application/vnd.openxmlformats-officedocument.presentationml.tags+xml"/>
  <Override PartName="/ppt/tags/tag1968.xml" ContentType="application/vnd.openxmlformats-officedocument.presentationml.tags+xml"/>
  <Override PartName="/ppt/tags/tag1969.xml" ContentType="application/vnd.openxmlformats-officedocument.presentationml.tags+xml"/>
  <Override PartName="/ppt/tags/tag197.xml" ContentType="application/vnd.openxmlformats-officedocument.presentationml.tags+xml"/>
  <Override PartName="/ppt/tags/tag1970.xml" ContentType="application/vnd.openxmlformats-officedocument.presentationml.tags+xml"/>
  <Override PartName="/ppt/tags/tag1971.xml" ContentType="application/vnd.openxmlformats-officedocument.presentationml.tags+xml"/>
  <Override PartName="/ppt/tags/tag1972.xml" ContentType="application/vnd.openxmlformats-officedocument.presentationml.tags+xml"/>
  <Override PartName="/ppt/tags/tag1973.xml" ContentType="application/vnd.openxmlformats-officedocument.presentationml.tags+xml"/>
  <Override PartName="/ppt/tags/tag1974.xml" ContentType="application/vnd.openxmlformats-officedocument.presentationml.tags+xml"/>
  <Override PartName="/ppt/tags/tag1975.xml" ContentType="application/vnd.openxmlformats-officedocument.presentationml.tags+xml"/>
  <Override PartName="/ppt/tags/tag1976.xml" ContentType="application/vnd.openxmlformats-officedocument.presentationml.tags+xml"/>
  <Override PartName="/ppt/tags/tag1977.xml" ContentType="application/vnd.openxmlformats-officedocument.presentationml.tags+xml"/>
  <Override PartName="/ppt/tags/tag1978.xml" ContentType="application/vnd.openxmlformats-officedocument.presentationml.tags+xml"/>
  <Override PartName="/ppt/tags/tag1979.xml" ContentType="application/vnd.openxmlformats-officedocument.presentationml.tags+xml"/>
  <Override PartName="/ppt/tags/tag198.xml" ContentType="application/vnd.openxmlformats-officedocument.presentationml.tags+xml"/>
  <Override PartName="/ppt/tags/tag1980.xml" ContentType="application/vnd.openxmlformats-officedocument.presentationml.tags+xml"/>
  <Override PartName="/ppt/tags/tag1981.xml" ContentType="application/vnd.openxmlformats-officedocument.presentationml.tags+xml"/>
  <Override PartName="/ppt/tags/tag1982.xml" ContentType="application/vnd.openxmlformats-officedocument.presentationml.tags+xml"/>
  <Override PartName="/ppt/tags/tag1983.xml" ContentType="application/vnd.openxmlformats-officedocument.presentationml.tags+xml"/>
  <Override PartName="/ppt/tags/tag1984.xml" ContentType="application/vnd.openxmlformats-officedocument.presentationml.tags+xml"/>
  <Override PartName="/ppt/tags/tag1985.xml" ContentType="application/vnd.openxmlformats-officedocument.presentationml.tags+xml"/>
  <Override PartName="/ppt/tags/tag1986.xml" ContentType="application/vnd.openxmlformats-officedocument.presentationml.tags+xml"/>
  <Override PartName="/ppt/tags/tag1987.xml" ContentType="application/vnd.openxmlformats-officedocument.presentationml.tags+xml"/>
  <Override PartName="/ppt/tags/tag1988.xml" ContentType="application/vnd.openxmlformats-officedocument.presentationml.tags+xml"/>
  <Override PartName="/ppt/tags/tag1989.xml" ContentType="application/vnd.openxmlformats-officedocument.presentationml.tags+xml"/>
  <Override PartName="/ppt/tags/tag199.xml" ContentType="application/vnd.openxmlformats-officedocument.presentationml.tags+xml"/>
  <Override PartName="/ppt/tags/tag1990.xml" ContentType="application/vnd.openxmlformats-officedocument.presentationml.tags+xml"/>
  <Override PartName="/ppt/tags/tag1991.xml" ContentType="application/vnd.openxmlformats-officedocument.presentationml.tags+xml"/>
  <Override PartName="/ppt/tags/tag1992.xml" ContentType="application/vnd.openxmlformats-officedocument.presentationml.tags+xml"/>
  <Override PartName="/ppt/tags/tag1993.xml" ContentType="application/vnd.openxmlformats-officedocument.presentationml.tags+xml"/>
  <Override PartName="/ppt/tags/tag1994.xml" ContentType="application/vnd.openxmlformats-officedocument.presentationml.tags+xml"/>
  <Override PartName="/ppt/tags/tag1995.xml" ContentType="application/vnd.openxmlformats-officedocument.presentationml.tags+xml"/>
  <Override PartName="/ppt/tags/tag1996.xml" ContentType="application/vnd.openxmlformats-officedocument.presentationml.tags+xml"/>
  <Override PartName="/ppt/tags/tag1997.xml" ContentType="application/vnd.openxmlformats-officedocument.presentationml.tags+xml"/>
  <Override PartName="/ppt/tags/tag1998.xml" ContentType="application/vnd.openxmlformats-officedocument.presentationml.tags+xml"/>
  <Override PartName="/ppt/tags/tag19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00.xml" ContentType="application/vnd.openxmlformats-officedocument.presentationml.tags+xml"/>
  <Override PartName="/ppt/tags/tag2001.xml" ContentType="application/vnd.openxmlformats-officedocument.presentationml.tags+xml"/>
  <Override PartName="/ppt/tags/tag2002.xml" ContentType="application/vnd.openxmlformats-officedocument.presentationml.tags+xml"/>
  <Override PartName="/ppt/tags/tag2003.xml" ContentType="application/vnd.openxmlformats-officedocument.presentationml.tags+xml"/>
  <Override PartName="/ppt/tags/tag2004.xml" ContentType="application/vnd.openxmlformats-officedocument.presentationml.tags+xml"/>
  <Override PartName="/ppt/tags/tag2005.xml" ContentType="application/vnd.openxmlformats-officedocument.presentationml.tags+xml"/>
  <Override PartName="/ppt/tags/tag2006.xml" ContentType="application/vnd.openxmlformats-officedocument.presentationml.tags+xml"/>
  <Override PartName="/ppt/tags/tag2007.xml" ContentType="application/vnd.openxmlformats-officedocument.presentationml.tags+xml"/>
  <Override PartName="/ppt/tags/tag2008.xml" ContentType="application/vnd.openxmlformats-officedocument.presentationml.tags+xml"/>
  <Override PartName="/ppt/tags/tag2009.xml" ContentType="application/vnd.openxmlformats-officedocument.presentationml.tags+xml"/>
  <Override PartName="/ppt/tags/tag201.xml" ContentType="application/vnd.openxmlformats-officedocument.presentationml.tags+xml"/>
  <Override PartName="/ppt/tags/tag2010.xml" ContentType="application/vnd.openxmlformats-officedocument.presentationml.tags+xml"/>
  <Override PartName="/ppt/tags/tag2011.xml" ContentType="application/vnd.openxmlformats-officedocument.presentationml.tags+xml"/>
  <Override PartName="/ppt/tags/tag2012.xml" ContentType="application/vnd.openxmlformats-officedocument.presentationml.tags+xml"/>
  <Override PartName="/ppt/tags/tag2013.xml" ContentType="application/vnd.openxmlformats-officedocument.presentationml.tags+xml"/>
  <Override PartName="/ppt/tags/tag2014.xml" ContentType="application/vnd.openxmlformats-officedocument.presentationml.tags+xml"/>
  <Override PartName="/ppt/tags/tag2015.xml" ContentType="application/vnd.openxmlformats-officedocument.presentationml.tags+xml"/>
  <Override PartName="/ppt/tags/tag2016.xml" ContentType="application/vnd.openxmlformats-officedocument.presentationml.tags+xml"/>
  <Override PartName="/ppt/tags/tag2017.xml" ContentType="application/vnd.openxmlformats-officedocument.presentationml.tags+xml"/>
  <Override PartName="/ppt/tags/tag2018.xml" ContentType="application/vnd.openxmlformats-officedocument.presentationml.tags+xml"/>
  <Override PartName="/ppt/tags/tag2019.xml" ContentType="application/vnd.openxmlformats-officedocument.presentationml.tags+xml"/>
  <Override PartName="/ppt/tags/tag202.xml" ContentType="application/vnd.openxmlformats-officedocument.presentationml.tags+xml"/>
  <Override PartName="/ppt/tags/tag2020.xml" ContentType="application/vnd.openxmlformats-officedocument.presentationml.tags+xml"/>
  <Override PartName="/ppt/tags/tag2021.xml" ContentType="application/vnd.openxmlformats-officedocument.presentationml.tags+xml"/>
  <Override PartName="/ppt/tags/tag2022.xml" ContentType="application/vnd.openxmlformats-officedocument.presentationml.tags+xml"/>
  <Override PartName="/ppt/tags/tag2023.xml" ContentType="application/vnd.openxmlformats-officedocument.presentationml.tags+xml"/>
  <Override PartName="/ppt/tags/tag2024.xml" ContentType="application/vnd.openxmlformats-officedocument.presentationml.tags+xml"/>
  <Override PartName="/ppt/tags/tag2025.xml" ContentType="application/vnd.openxmlformats-officedocument.presentationml.tags+xml"/>
  <Override PartName="/ppt/tags/tag2026.xml" ContentType="application/vnd.openxmlformats-officedocument.presentationml.tags+xml"/>
  <Override PartName="/ppt/tags/tag2027.xml" ContentType="application/vnd.openxmlformats-officedocument.presentationml.tags+xml"/>
  <Override PartName="/ppt/tags/tag2028.xml" ContentType="application/vnd.openxmlformats-officedocument.presentationml.tags+xml"/>
  <Override PartName="/ppt/tags/tag2029.xml" ContentType="application/vnd.openxmlformats-officedocument.presentationml.tags+xml"/>
  <Override PartName="/ppt/tags/tag203.xml" ContentType="application/vnd.openxmlformats-officedocument.presentationml.tags+xml"/>
  <Override PartName="/ppt/tags/tag2030.xml" ContentType="application/vnd.openxmlformats-officedocument.presentationml.tags+xml"/>
  <Override PartName="/ppt/tags/tag2031.xml" ContentType="application/vnd.openxmlformats-officedocument.presentationml.tags+xml"/>
  <Override PartName="/ppt/tags/tag2032.xml" ContentType="application/vnd.openxmlformats-officedocument.presentationml.tags+xml"/>
  <Override PartName="/ppt/tags/tag2033.xml" ContentType="application/vnd.openxmlformats-officedocument.presentationml.tags+xml"/>
  <Override PartName="/ppt/tags/tag2034.xml" ContentType="application/vnd.openxmlformats-officedocument.presentationml.tags+xml"/>
  <Override PartName="/ppt/tags/tag2035.xml" ContentType="application/vnd.openxmlformats-officedocument.presentationml.tags+xml"/>
  <Override PartName="/ppt/tags/tag2036.xml" ContentType="application/vnd.openxmlformats-officedocument.presentationml.tags+xml"/>
  <Override PartName="/ppt/tags/tag2037.xml" ContentType="application/vnd.openxmlformats-officedocument.presentationml.tags+xml"/>
  <Override PartName="/ppt/tags/tag2038.xml" ContentType="application/vnd.openxmlformats-officedocument.presentationml.tags+xml"/>
  <Override PartName="/ppt/tags/tag2039.xml" ContentType="application/vnd.openxmlformats-officedocument.presentationml.tags+xml"/>
  <Override PartName="/ppt/tags/tag204.xml" ContentType="application/vnd.openxmlformats-officedocument.presentationml.tags+xml"/>
  <Override PartName="/ppt/tags/tag2040.xml" ContentType="application/vnd.openxmlformats-officedocument.presentationml.tags+xml"/>
  <Override PartName="/ppt/tags/tag2041.xml" ContentType="application/vnd.openxmlformats-officedocument.presentationml.tags+xml"/>
  <Override PartName="/ppt/tags/tag2042.xml" ContentType="application/vnd.openxmlformats-officedocument.presentationml.tags+xml"/>
  <Override PartName="/ppt/tags/tag2043.xml" ContentType="application/vnd.openxmlformats-officedocument.presentationml.tags+xml"/>
  <Override PartName="/ppt/tags/tag2044.xml" ContentType="application/vnd.openxmlformats-officedocument.presentationml.tags+xml"/>
  <Override PartName="/ppt/tags/tag2045.xml" ContentType="application/vnd.openxmlformats-officedocument.presentationml.tags+xml"/>
  <Override PartName="/ppt/tags/tag2046.xml" ContentType="application/vnd.openxmlformats-officedocument.presentationml.tags+xml"/>
  <Override PartName="/ppt/tags/tag2047.xml" ContentType="application/vnd.openxmlformats-officedocument.presentationml.tags+xml"/>
  <Override PartName="/ppt/tags/tag2048.xml" ContentType="application/vnd.openxmlformats-officedocument.presentationml.tags+xml"/>
  <Override PartName="/ppt/tags/tag2049.xml" ContentType="application/vnd.openxmlformats-officedocument.presentationml.tags+xml"/>
  <Override PartName="/ppt/tags/tag205.xml" ContentType="application/vnd.openxmlformats-officedocument.presentationml.tags+xml"/>
  <Override PartName="/ppt/tags/tag2050.xml" ContentType="application/vnd.openxmlformats-officedocument.presentationml.tags+xml"/>
  <Override PartName="/ppt/tags/tag2051.xml" ContentType="application/vnd.openxmlformats-officedocument.presentationml.tags+xml"/>
  <Override PartName="/ppt/tags/tag2052.xml" ContentType="application/vnd.openxmlformats-officedocument.presentationml.tags+xml"/>
  <Override PartName="/ppt/tags/tag2053.xml" ContentType="application/vnd.openxmlformats-officedocument.presentationml.tags+xml"/>
  <Override PartName="/ppt/tags/tag2054.xml" ContentType="application/vnd.openxmlformats-officedocument.presentationml.tags+xml"/>
  <Override PartName="/ppt/tags/tag2055.xml" ContentType="application/vnd.openxmlformats-officedocument.presentationml.tags+xml"/>
  <Override PartName="/ppt/tags/tag2056.xml" ContentType="application/vnd.openxmlformats-officedocument.presentationml.tags+xml"/>
  <Override PartName="/ppt/tags/tag2057.xml" ContentType="application/vnd.openxmlformats-officedocument.presentationml.tags+xml"/>
  <Override PartName="/ppt/tags/tag2058.xml" ContentType="application/vnd.openxmlformats-officedocument.presentationml.tags+xml"/>
  <Override PartName="/ppt/tags/tag2059.xml" ContentType="application/vnd.openxmlformats-officedocument.presentationml.tags+xml"/>
  <Override PartName="/ppt/tags/tag206.xml" ContentType="application/vnd.openxmlformats-officedocument.presentationml.tags+xml"/>
  <Override PartName="/ppt/tags/tag2060.xml" ContentType="application/vnd.openxmlformats-officedocument.presentationml.tags+xml"/>
  <Override PartName="/ppt/tags/tag2061.xml" ContentType="application/vnd.openxmlformats-officedocument.presentationml.tags+xml"/>
  <Override PartName="/ppt/tags/tag2062.xml" ContentType="application/vnd.openxmlformats-officedocument.presentationml.tags+xml"/>
  <Override PartName="/ppt/tags/tag2063.xml" ContentType="application/vnd.openxmlformats-officedocument.presentationml.tags+xml"/>
  <Override PartName="/ppt/tags/tag2064.xml" ContentType="application/vnd.openxmlformats-officedocument.presentationml.tags+xml"/>
  <Override PartName="/ppt/tags/tag2065.xml" ContentType="application/vnd.openxmlformats-officedocument.presentationml.tags+xml"/>
  <Override PartName="/ppt/tags/tag2066.xml" ContentType="application/vnd.openxmlformats-officedocument.presentationml.tags+xml"/>
  <Override PartName="/ppt/tags/tag2067.xml" ContentType="application/vnd.openxmlformats-officedocument.presentationml.tags+xml"/>
  <Override PartName="/ppt/tags/tag2068.xml" ContentType="application/vnd.openxmlformats-officedocument.presentationml.tags+xml"/>
  <Override PartName="/ppt/tags/tag2069.xml" ContentType="application/vnd.openxmlformats-officedocument.presentationml.tags+xml"/>
  <Override PartName="/ppt/tags/tag207.xml" ContentType="application/vnd.openxmlformats-officedocument.presentationml.tags+xml"/>
  <Override PartName="/ppt/tags/tag2070.xml" ContentType="application/vnd.openxmlformats-officedocument.presentationml.tags+xml"/>
  <Override PartName="/ppt/tags/tag2071.xml" ContentType="application/vnd.openxmlformats-officedocument.presentationml.tags+xml"/>
  <Override PartName="/ppt/tags/tag2072.xml" ContentType="application/vnd.openxmlformats-officedocument.presentationml.tags+xml"/>
  <Override PartName="/ppt/tags/tag2073.xml" ContentType="application/vnd.openxmlformats-officedocument.presentationml.tags+xml"/>
  <Override PartName="/ppt/tags/tag2074.xml" ContentType="application/vnd.openxmlformats-officedocument.presentationml.tags+xml"/>
  <Override PartName="/ppt/tags/tag2075.xml" ContentType="application/vnd.openxmlformats-officedocument.presentationml.tags+xml"/>
  <Override PartName="/ppt/tags/tag2076.xml" ContentType="application/vnd.openxmlformats-officedocument.presentationml.tags+xml"/>
  <Override PartName="/ppt/tags/tag2077.xml" ContentType="application/vnd.openxmlformats-officedocument.presentationml.tags+xml"/>
  <Override PartName="/ppt/tags/tag2078.xml" ContentType="application/vnd.openxmlformats-officedocument.presentationml.tags+xml"/>
  <Override PartName="/ppt/tags/tag2079.xml" ContentType="application/vnd.openxmlformats-officedocument.presentationml.tags+xml"/>
  <Override PartName="/ppt/tags/tag208.xml" ContentType="application/vnd.openxmlformats-officedocument.presentationml.tags+xml"/>
  <Override PartName="/ppt/tags/tag2080.xml" ContentType="application/vnd.openxmlformats-officedocument.presentationml.tags+xml"/>
  <Override PartName="/ppt/tags/tag2081.xml" ContentType="application/vnd.openxmlformats-officedocument.presentationml.tags+xml"/>
  <Override PartName="/ppt/tags/tag2082.xml" ContentType="application/vnd.openxmlformats-officedocument.presentationml.tags+xml"/>
  <Override PartName="/ppt/tags/tag2083.xml" ContentType="application/vnd.openxmlformats-officedocument.presentationml.tags+xml"/>
  <Override PartName="/ppt/tags/tag2084.xml" ContentType="application/vnd.openxmlformats-officedocument.presentationml.tags+xml"/>
  <Override PartName="/ppt/tags/tag2085.xml" ContentType="application/vnd.openxmlformats-officedocument.presentationml.tags+xml"/>
  <Override PartName="/ppt/tags/tag2086.xml" ContentType="application/vnd.openxmlformats-officedocument.presentationml.tags+xml"/>
  <Override PartName="/ppt/tags/tag2087.xml" ContentType="application/vnd.openxmlformats-officedocument.presentationml.tags+xml"/>
  <Override PartName="/ppt/tags/tag2088.xml" ContentType="application/vnd.openxmlformats-officedocument.presentationml.tags+xml"/>
  <Override PartName="/ppt/tags/tag2089.xml" ContentType="application/vnd.openxmlformats-officedocument.presentationml.tags+xml"/>
  <Override PartName="/ppt/tags/tag209.xml" ContentType="application/vnd.openxmlformats-officedocument.presentationml.tags+xml"/>
  <Override PartName="/ppt/tags/tag2090.xml" ContentType="application/vnd.openxmlformats-officedocument.presentationml.tags+xml"/>
  <Override PartName="/ppt/tags/tag2091.xml" ContentType="application/vnd.openxmlformats-officedocument.presentationml.tags+xml"/>
  <Override PartName="/ppt/tags/tag2092.xml" ContentType="application/vnd.openxmlformats-officedocument.presentationml.tags+xml"/>
  <Override PartName="/ppt/tags/tag2093.xml" ContentType="application/vnd.openxmlformats-officedocument.presentationml.tags+xml"/>
  <Override PartName="/ppt/tags/tag2094.xml" ContentType="application/vnd.openxmlformats-officedocument.presentationml.tags+xml"/>
  <Override PartName="/ppt/tags/tag2095.xml" ContentType="application/vnd.openxmlformats-officedocument.presentationml.tags+xml"/>
  <Override PartName="/ppt/tags/tag2096.xml" ContentType="application/vnd.openxmlformats-officedocument.presentationml.tags+xml"/>
  <Override PartName="/ppt/tags/tag2097.xml" ContentType="application/vnd.openxmlformats-officedocument.presentationml.tags+xml"/>
  <Override PartName="/ppt/tags/tag2098.xml" ContentType="application/vnd.openxmlformats-officedocument.presentationml.tags+xml"/>
  <Override PartName="/ppt/tags/tag209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00.xml" ContentType="application/vnd.openxmlformats-officedocument.presentationml.tags+xml"/>
  <Override PartName="/ppt/tags/tag2101.xml" ContentType="application/vnd.openxmlformats-officedocument.presentationml.tags+xml"/>
  <Override PartName="/ppt/tags/tag2102.xml" ContentType="application/vnd.openxmlformats-officedocument.presentationml.tags+xml"/>
  <Override PartName="/ppt/tags/tag2103.xml" ContentType="application/vnd.openxmlformats-officedocument.presentationml.tags+xml"/>
  <Override PartName="/ppt/tags/tag2104.xml" ContentType="application/vnd.openxmlformats-officedocument.presentationml.tags+xml"/>
  <Override PartName="/ppt/tags/tag2105.xml" ContentType="application/vnd.openxmlformats-officedocument.presentationml.tags+xml"/>
  <Override PartName="/ppt/tags/tag2106.xml" ContentType="application/vnd.openxmlformats-officedocument.presentationml.tags+xml"/>
  <Override PartName="/ppt/tags/tag2107.xml" ContentType="application/vnd.openxmlformats-officedocument.presentationml.tags+xml"/>
  <Override PartName="/ppt/tags/tag2108.xml" ContentType="application/vnd.openxmlformats-officedocument.presentationml.tags+xml"/>
  <Override PartName="/ppt/tags/tag2109.xml" ContentType="application/vnd.openxmlformats-officedocument.presentationml.tags+xml"/>
  <Override PartName="/ppt/tags/tag211.xml" ContentType="application/vnd.openxmlformats-officedocument.presentationml.tags+xml"/>
  <Override PartName="/ppt/tags/tag2110.xml" ContentType="application/vnd.openxmlformats-officedocument.presentationml.tags+xml"/>
  <Override PartName="/ppt/tags/tag2111.xml" ContentType="application/vnd.openxmlformats-officedocument.presentationml.tags+xml"/>
  <Override PartName="/ppt/tags/tag2112.xml" ContentType="application/vnd.openxmlformats-officedocument.presentationml.tags+xml"/>
  <Override PartName="/ppt/tags/tag2113.xml" ContentType="application/vnd.openxmlformats-officedocument.presentationml.tags+xml"/>
  <Override PartName="/ppt/tags/tag2114.xml" ContentType="application/vnd.openxmlformats-officedocument.presentationml.tags+xml"/>
  <Override PartName="/ppt/tags/tag2115.xml" ContentType="application/vnd.openxmlformats-officedocument.presentationml.tags+xml"/>
  <Override PartName="/ppt/tags/tag2116.xml" ContentType="application/vnd.openxmlformats-officedocument.presentationml.tags+xml"/>
  <Override PartName="/ppt/tags/tag2117.xml" ContentType="application/vnd.openxmlformats-officedocument.presentationml.tags+xml"/>
  <Override PartName="/ppt/tags/tag2118.xml" ContentType="application/vnd.openxmlformats-officedocument.presentationml.tags+xml"/>
  <Override PartName="/ppt/tags/tag2119.xml" ContentType="application/vnd.openxmlformats-officedocument.presentationml.tags+xml"/>
  <Override PartName="/ppt/tags/tag212.xml" ContentType="application/vnd.openxmlformats-officedocument.presentationml.tags+xml"/>
  <Override PartName="/ppt/tags/tag2120.xml" ContentType="application/vnd.openxmlformats-officedocument.presentationml.tags+xml"/>
  <Override PartName="/ppt/tags/tag2121.xml" ContentType="application/vnd.openxmlformats-officedocument.presentationml.tags+xml"/>
  <Override PartName="/ppt/tags/tag2122.xml" ContentType="application/vnd.openxmlformats-officedocument.presentationml.tags+xml"/>
  <Override PartName="/ppt/tags/tag2123.xml" ContentType="application/vnd.openxmlformats-officedocument.presentationml.tags+xml"/>
  <Override PartName="/ppt/tags/tag2124.xml" ContentType="application/vnd.openxmlformats-officedocument.presentationml.tags+xml"/>
  <Override PartName="/ppt/tags/tag2125.xml" ContentType="application/vnd.openxmlformats-officedocument.presentationml.tags+xml"/>
  <Override PartName="/ppt/tags/tag2126.xml" ContentType="application/vnd.openxmlformats-officedocument.presentationml.tags+xml"/>
  <Override PartName="/ppt/tags/tag2127.xml" ContentType="application/vnd.openxmlformats-officedocument.presentationml.tags+xml"/>
  <Override PartName="/ppt/tags/tag2128.xml" ContentType="application/vnd.openxmlformats-officedocument.presentationml.tags+xml"/>
  <Override PartName="/ppt/tags/tag2129.xml" ContentType="application/vnd.openxmlformats-officedocument.presentationml.tags+xml"/>
  <Override PartName="/ppt/tags/tag213.xml" ContentType="application/vnd.openxmlformats-officedocument.presentationml.tags+xml"/>
  <Override PartName="/ppt/tags/tag2130.xml" ContentType="application/vnd.openxmlformats-officedocument.presentationml.tags+xml"/>
  <Override PartName="/ppt/tags/tag2131.xml" ContentType="application/vnd.openxmlformats-officedocument.presentationml.tags+xml"/>
  <Override PartName="/ppt/tags/tag2132.xml" ContentType="application/vnd.openxmlformats-officedocument.presentationml.tags+xml"/>
  <Override PartName="/ppt/tags/tag2133.xml" ContentType="application/vnd.openxmlformats-officedocument.presentationml.tags+xml"/>
  <Override PartName="/ppt/tags/tag2134.xml" ContentType="application/vnd.openxmlformats-officedocument.presentationml.tags+xml"/>
  <Override PartName="/ppt/tags/tag2135.xml" ContentType="application/vnd.openxmlformats-officedocument.presentationml.tags+xml"/>
  <Override PartName="/ppt/tags/tag2136.xml" ContentType="application/vnd.openxmlformats-officedocument.presentationml.tags+xml"/>
  <Override PartName="/ppt/tags/tag2137.xml" ContentType="application/vnd.openxmlformats-officedocument.presentationml.tags+xml"/>
  <Override PartName="/ppt/tags/tag2138.xml" ContentType="application/vnd.openxmlformats-officedocument.presentationml.tags+xml"/>
  <Override PartName="/ppt/tags/tag2139.xml" ContentType="application/vnd.openxmlformats-officedocument.presentationml.tags+xml"/>
  <Override PartName="/ppt/tags/tag214.xml" ContentType="application/vnd.openxmlformats-officedocument.presentationml.tags+xml"/>
  <Override PartName="/ppt/tags/tag2140.xml" ContentType="application/vnd.openxmlformats-officedocument.presentationml.tags+xml"/>
  <Override PartName="/ppt/tags/tag2141.xml" ContentType="application/vnd.openxmlformats-officedocument.presentationml.tags+xml"/>
  <Override PartName="/ppt/tags/tag2142.xml" ContentType="application/vnd.openxmlformats-officedocument.presentationml.tags+xml"/>
  <Override PartName="/ppt/tags/tag2143.xml" ContentType="application/vnd.openxmlformats-officedocument.presentationml.tags+xml"/>
  <Override PartName="/ppt/tags/tag2144.xml" ContentType="application/vnd.openxmlformats-officedocument.presentationml.tags+xml"/>
  <Override PartName="/ppt/tags/tag2145.xml" ContentType="application/vnd.openxmlformats-officedocument.presentationml.tags+xml"/>
  <Override PartName="/ppt/tags/tag2146.xml" ContentType="application/vnd.openxmlformats-officedocument.presentationml.tags+xml"/>
  <Override PartName="/ppt/tags/tag2147.xml" ContentType="application/vnd.openxmlformats-officedocument.presentationml.tags+xml"/>
  <Override PartName="/ppt/tags/tag2148.xml" ContentType="application/vnd.openxmlformats-officedocument.presentationml.tags+xml"/>
  <Override PartName="/ppt/tags/tag2149.xml" ContentType="application/vnd.openxmlformats-officedocument.presentationml.tags+xml"/>
  <Override PartName="/ppt/tags/tag215.xml" ContentType="application/vnd.openxmlformats-officedocument.presentationml.tags+xml"/>
  <Override PartName="/ppt/tags/tag2150.xml" ContentType="application/vnd.openxmlformats-officedocument.presentationml.tags+xml"/>
  <Override PartName="/ppt/tags/tag2151.xml" ContentType="application/vnd.openxmlformats-officedocument.presentationml.tags+xml"/>
  <Override PartName="/ppt/tags/tag2152.xml" ContentType="application/vnd.openxmlformats-officedocument.presentationml.tags+xml"/>
  <Override PartName="/ppt/tags/tag2153.xml" ContentType="application/vnd.openxmlformats-officedocument.presentationml.tags+xml"/>
  <Override PartName="/ppt/tags/tag2154.xml" ContentType="application/vnd.openxmlformats-officedocument.presentationml.tags+xml"/>
  <Override PartName="/ppt/tags/tag2155.xml" ContentType="application/vnd.openxmlformats-officedocument.presentationml.tags+xml"/>
  <Override PartName="/ppt/tags/tag2156.xml" ContentType="application/vnd.openxmlformats-officedocument.presentationml.tags+xml"/>
  <Override PartName="/ppt/tags/tag2157.xml" ContentType="application/vnd.openxmlformats-officedocument.presentationml.tags+xml"/>
  <Override PartName="/ppt/tags/tag2158.xml" ContentType="application/vnd.openxmlformats-officedocument.presentationml.tags+xml"/>
  <Override PartName="/ppt/tags/tag2159.xml" ContentType="application/vnd.openxmlformats-officedocument.presentationml.tags+xml"/>
  <Override PartName="/ppt/tags/tag216.xml" ContentType="application/vnd.openxmlformats-officedocument.presentationml.tags+xml"/>
  <Override PartName="/ppt/tags/tag2160.xml" ContentType="application/vnd.openxmlformats-officedocument.presentationml.tags+xml"/>
  <Override PartName="/ppt/tags/tag2161.xml" ContentType="application/vnd.openxmlformats-officedocument.presentationml.tags+xml"/>
  <Override PartName="/ppt/tags/tag2162.xml" ContentType="application/vnd.openxmlformats-officedocument.presentationml.tags+xml"/>
  <Override PartName="/ppt/tags/tag2163.xml" ContentType="application/vnd.openxmlformats-officedocument.presentationml.tags+xml"/>
  <Override PartName="/ppt/tags/tag2164.xml" ContentType="application/vnd.openxmlformats-officedocument.presentationml.tags+xml"/>
  <Override PartName="/ppt/tags/tag2165.xml" ContentType="application/vnd.openxmlformats-officedocument.presentationml.tags+xml"/>
  <Override PartName="/ppt/tags/tag2166.xml" ContentType="application/vnd.openxmlformats-officedocument.presentationml.tags+xml"/>
  <Override PartName="/ppt/tags/tag2167.xml" ContentType="application/vnd.openxmlformats-officedocument.presentationml.tags+xml"/>
  <Override PartName="/ppt/tags/tag2168.xml" ContentType="application/vnd.openxmlformats-officedocument.presentationml.tags+xml"/>
  <Override PartName="/ppt/tags/tag2169.xml" ContentType="application/vnd.openxmlformats-officedocument.presentationml.tags+xml"/>
  <Override PartName="/ppt/tags/tag217.xml" ContentType="application/vnd.openxmlformats-officedocument.presentationml.tags+xml"/>
  <Override PartName="/ppt/tags/tag2170.xml" ContentType="application/vnd.openxmlformats-officedocument.presentationml.tags+xml"/>
  <Override PartName="/ppt/tags/tag2171.xml" ContentType="application/vnd.openxmlformats-officedocument.presentationml.tags+xml"/>
  <Override PartName="/ppt/tags/tag2172.xml" ContentType="application/vnd.openxmlformats-officedocument.presentationml.tags+xml"/>
  <Override PartName="/ppt/tags/tag2173.xml" ContentType="application/vnd.openxmlformats-officedocument.presentationml.tags+xml"/>
  <Override PartName="/ppt/tags/tag2174.xml" ContentType="application/vnd.openxmlformats-officedocument.presentationml.tags+xml"/>
  <Override PartName="/ppt/tags/tag2175.xml" ContentType="application/vnd.openxmlformats-officedocument.presentationml.tags+xml"/>
  <Override PartName="/ppt/tags/tag2176.xml" ContentType="application/vnd.openxmlformats-officedocument.presentationml.tags+xml"/>
  <Override PartName="/ppt/tags/tag2177.xml" ContentType="application/vnd.openxmlformats-officedocument.presentationml.tags+xml"/>
  <Override PartName="/ppt/tags/tag2178.xml" ContentType="application/vnd.openxmlformats-officedocument.presentationml.tags+xml"/>
  <Override PartName="/ppt/tags/tag2179.xml" ContentType="application/vnd.openxmlformats-officedocument.presentationml.tags+xml"/>
  <Override PartName="/ppt/tags/tag218.xml" ContentType="application/vnd.openxmlformats-officedocument.presentationml.tags+xml"/>
  <Override PartName="/ppt/tags/tag2180.xml" ContentType="application/vnd.openxmlformats-officedocument.presentationml.tags+xml"/>
  <Override PartName="/ppt/tags/tag2181.xml" ContentType="application/vnd.openxmlformats-officedocument.presentationml.tags+xml"/>
  <Override PartName="/ppt/tags/tag2182.xml" ContentType="application/vnd.openxmlformats-officedocument.presentationml.tags+xml"/>
  <Override PartName="/ppt/tags/tag2183.xml" ContentType="application/vnd.openxmlformats-officedocument.presentationml.tags+xml"/>
  <Override PartName="/ppt/tags/tag2184.xml" ContentType="application/vnd.openxmlformats-officedocument.presentationml.tags+xml"/>
  <Override PartName="/ppt/tags/tag2185.xml" ContentType="application/vnd.openxmlformats-officedocument.presentationml.tags+xml"/>
  <Override PartName="/ppt/tags/tag2186.xml" ContentType="application/vnd.openxmlformats-officedocument.presentationml.tags+xml"/>
  <Override PartName="/ppt/tags/tag2187.xml" ContentType="application/vnd.openxmlformats-officedocument.presentationml.tags+xml"/>
  <Override PartName="/ppt/tags/tag2188.xml" ContentType="application/vnd.openxmlformats-officedocument.presentationml.tags+xml"/>
  <Override PartName="/ppt/tags/tag2189.xml" ContentType="application/vnd.openxmlformats-officedocument.presentationml.tags+xml"/>
  <Override PartName="/ppt/tags/tag219.xml" ContentType="application/vnd.openxmlformats-officedocument.presentationml.tags+xml"/>
  <Override PartName="/ppt/tags/tag2190.xml" ContentType="application/vnd.openxmlformats-officedocument.presentationml.tags+xml"/>
  <Override PartName="/ppt/tags/tag2191.xml" ContentType="application/vnd.openxmlformats-officedocument.presentationml.tags+xml"/>
  <Override PartName="/ppt/tags/tag2192.xml" ContentType="application/vnd.openxmlformats-officedocument.presentationml.tags+xml"/>
  <Override PartName="/ppt/tags/tag2193.xml" ContentType="application/vnd.openxmlformats-officedocument.presentationml.tags+xml"/>
  <Override PartName="/ppt/tags/tag2194.xml" ContentType="application/vnd.openxmlformats-officedocument.presentationml.tags+xml"/>
  <Override PartName="/ppt/tags/tag2195.xml" ContentType="application/vnd.openxmlformats-officedocument.presentationml.tags+xml"/>
  <Override PartName="/ppt/tags/tag2196.xml" ContentType="application/vnd.openxmlformats-officedocument.presentationml.tags+xml"/>
  <Override PartName="/ppt/tags/tag2197.xml" ContentType="application/vnd.openxmlformats-officedocument.presentationml.tags+xml"/>
  <Override PartName="/ppt/tags/tag2198.xml" ContentType="application/vnd.openxmlformats-officedocument.presentationml.tags+xml"/>
  <Override PartName="/ppt/tags/tag219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00.xml" ContentType="application/vnd.openxmlformats-officedocument.presentationml.tags+xml"/>
  <Override PartName="/ppt/tags/tag2201.xml" ContentType="application/vnd.openxmlformats-officedocument.presentationml.tags+xml"/>
  <Override PartName="/ppt/tags/tag2202.xml" ContentType="application/vnd.openxmlformats-officedocument.presentationml.tags+xml"/>
  <Override PartName="/ppt/tags/tag2203.xml" ContentType="application/vnd.openxmlformats-officedocument.presentationml.tags+xml"/>
  <Override PartName="/ppt/tags/tag2204.xml" ContentType="application/vnd.openxmlformats-officedocument.presentationml.tags+xml"/>
  <Override PartName="/ppt/tags/tag2205.xml" ContentType="application/vnd.openxmlformats-officedocument.presentationml.tags+xml"/>
  <Override PartName="/ppt/tags/tag2206.xml" ContentType="application/vnd.openxmlformats-officedocument.presentationml.tags+xml"/>
  <Override PartName="/ppt/tags/tag2207.xml" ContentType="application/vnd.openxmlformats-officedocument.presentationml.tags+xml"/>
  <Override PartName="/ppt/tags/tag2208.xml" ContentType="application/vnd.openxmlformats-officedocument.presentationml.tags+xml"/>
  <Override PartName="/ppt/tags/tag2209.xml" ContentType="application/vnd.openxmlformats-officedocument.presentationml.tags+xml"/>
  <Override PartName="/ppt/tags/tag221.xml" ContentType="application/vnd.openxmlformats-officedocument.presentationml.tags+xml"/>
  <Override PartName="/ppt/tags/tag2210.xml" ContentType="application/vnd.openxmlformats-officedocument.presentationml.tags+xml"/>
  <Override PartName="/ppt/tags/tag2211.xml" ContentType="application/vnd.openxmlformats-officedocument.presentationml.tags+xml"/>
  <Override PartName="/ppt/tags/tag2212.xml" ContentType="application/vnd.openxmlformats-officedocument.presentationml.tags+xml"/>
  <Override PartName="/ppt/tags/tag2213.xml" ContentType="application/vnd.openxmlformats-officedocument.presentationml.tags+xml"/>
  <Override PartName="/ppt/tags/tag2214.xml" ContentType="application/vnd.openxmlformats-officedocument.presentationml.tags+xml"/>
  <Override PartName="/ppt/tags/tag2215.xml" ContentType="application/vnd.openxmlformats-officedocument.presentationml.tags+xml"/>
  <Override PartName="/ppt/tags/tag2216.xml" ContentType="application/vnd.openxmlformats-officedocument.presentationml.tags+xml"/>
  <Override PartName="/ppt/tags/tag2217.xml" ContentType="application/vnd.openxmlformats-officedocument.presentationml.tags+xml"/>
  <Override PartName="/ppt/tags/tag2218.xml" ContentType="application/vnd.openxmlformats-officedocument.presentationml.tags+xml"/>
  <Override PartName="/ppt/tags/tag2219.xml" ContentType="application/vnd.openxmlformats-officedocument.presentationml.tags+xml"/>
  <Override PartName="/ppt/tags/tag222.xml" ContentType="application/vnd.openxmlformats-officedocument.presentationml.tags+xml"/>
  <Override PartName="/ppt/tags/tag2220.xml" ContentType="application/vnd.openxmlformats-officedocument.presentationml.tags+xml"/>
  <Override PartName="/ppt/tags/tag2221.xml" ContentType="application/vnd.openxmlformats-officedocument.presentationml.tags+xml"/>
  <Override PartName="/ppt/tags/tag2222.xml" ContentType="application/vnd.openxmlformats-officedocument.presentationml.tags+xml"/>
  <Override PartName="/ppt/tags/tag2223.xml" ContentType="application/vnd.openxmlformats-officedocument.presentationml.tags+xml"/>
  <Override PartName="/ppt/tags/tag2224.xml" ContentType="application/vnd.openxmlformats-officedocument.presentationml.tags+xml"/>
  <Override PartName="/ppt/tags/tag2225.xml" ContentType="application/vnd.openxmlformats-officedocument.presentationml.tags+xml"/>
  <Override PartName="/ppt/tags/tag2226.xml" ContentType="application/vnd.openxmlformats-officedocument.presentationml.tags+xml"/>
  <Override PartName="/ppt/tags/tag2227.xml" ContentType="application/vnd.openxmlformats-officedocument.presentationml.tags+xml"/>
  <Override PartName="/ppt/tags/tag2228.xml" ContentType="application/vnd.openxmlformats-officedocument.presentationml.tags+xml"/>
  <Override PartName="/ppt/tags/tag2229.xml" ContentType="application/vnd.openxmlformats-officedocument.presentationml.tags+xml"/>
  <Override PartName="/ppt/tags/tag223.xml" ContentType="application/vnd.openxmlformats-officedocument.presentationml.tags+xml"/>
  <Override PartName="/ppt/tags/tag2230.xml" ContentType="application/vnd.openxmlformats-officedocument.presentationml.tags+xml"/>
  <Override PartName="/ppt/tags/tag2231.xml" ContentType="application/vnd.openxmlformats-officedocument.presentationml.tags+xml"/>
  <Override PartName="/ppt/tags/tag2232.xml" ContentType="application/vnd.openxmlformats-officedocument.presentationml.tags+xml"/>
  <Override PartName="/ppt/tags/tag2233.xml" ContentType="application/vnd.openxmlformats-officedocument.presentationml.tags+xml"/>
  <Override PartName="/ppt/tags/tag2234.xml" ContentType="application/vnd.openxmlformats-officedocument.presentationml.tags+xml"/>
  <Override PartName="/ppt/tags/tag2235.xml" ContentType="application/vnd.openxmlformats-officedocument.presentationml.tags+xml"/>
  <Override PartName="/ppt/tags/tag2236.xml" ContentType="application/vnd.openxmlformats-officedocument.presentationml.tags+xml"/>
  <Override PartName="/ppt/tags/tag2237.xml" ContentType="application/vnd.openxmlformats-officedocument.presentationml.tags+xml"/>
  <Override PartName="/ppt/tags/tag2238.xml" ContentType="application/vnd.openxmlformats-officedocument.presentationml.tags+xml"/>
  <Override PartName="/ppt/tags/tag2239.xml" ContentType="application/vnd.openxmlformats-officedocument.presentationml.tags+xml"/>
  <Override PartName="/ppt/tags/tag224.xml" ContentType="application/vnd.openxmlformats-officedocument.presentationml.tags+xml"/>
  <Override PartName="/ppt/tags/tag2240.xml" ContentType="application/vnd.openxmlformats-officedocument.presentationml.tags+xml"/>
  <Override PartName="/ppt/tags/tag2241.xml" ContentType="application/vnd.openxmlformats-officedocument.presentationml.tags+xml"/>
  <Override PartName="/ppt/tags/tag2242.xml" ContentType="application/vnd.openxmlformats-officedocument.presentationml.tags+xml"/>
  <Override PartName="/ppt/tags/tag2243.xml" ContentType="application/vnd.openxmlformats-officedocument.presentationml.tags+xml"/>
  <Override PartName="/ppt/tags/tag2244.xml" ContentType="application/vnd.openxmlformats-officedocument.presentationml.tags+xml"/>
  <Override PartName="/ppt/tags/tag2245.xml" ContentType="application/vnd.openxmlformats-officedocument.presentationml.tags+xml"/>
  <Override PartName="/ppt/tags/tag2246.xml" ContentType="application/vnd.openxmlformats-officedocument.presentationml.tags+xml"/>
  <Override PartName="/ppt/tags/tag2247.xml" ContentType="application/vnd.openxmlformats-officedocument.presentationml.tags+xml"/>
  <Override PartName="/ppt/tags/tag2248.xml" ContentType="application/vnd.openxmlformats-officedocument.presentationml.tags+xml"/>
  <Override PartName="/ppt/tags/tag2249.xml" ContentType="application/vnd.openxmlformats-officedocument.presentationml.tags+xml"/>
  <Override PartName="/ppt/tags/tag225.xml" ContentType="application/vnd.openxmlformats-officedocument.presentationml.tags+xml"/>
  <Override PartName="/ppt/tags/tag2250.xml" ContentType="application/vnd.openxmlformats-officedocument.presentationml.tags+xml"/>
  <Override PartName="/ppt/tags/tag2251.xml" ContentType="application/vnd.openxmlformats-officedocument.presentationml.tags+xml"/>
  <Override PartName="/ppt/tags/tag2252.xml" ContentType="application/vnd.openxmlformats-officedocument.presentationml.tags+xml"/>
  <Override PartName="/ppt/tags/tag2253.xml" ContentType="application/vnd.openxmlformats-officedocument.presentationml.tags+xml"/>
  <Override PartName="/ppt/tags/tag2254.xml" ContentType="application/vnd.openxmlformats-officedocument.presentationml.tags+xml"/>
  <Override PartName="/ppt/tags/tag2255.xml" ContentType="application/vnd.openxmlformats-officedocument.presentationml.tags+xml"/>
  <Override PartName="/ppt/tags/tag2256.xml" ContentType="application/vnd.openxmlformats-officedocument.presentationml.tags+xml"/>
  <Override PartName="/ppt/tags/tag2257.xml" ContentType="application/vnd.openxmlformats-officedocument.presentationml.tags+xml"/>
  <Override PartName="/ppt/tags/tag2258.xml" ContentType="application/vnd.openxmlformats-officedocument.presentationml.tags+xml"/>
  <Override PartName="/ppt/tags/tag2259.xml" ContentType="application/vnd.openxmlformats-officedocument.presentationml.tags+xml"/>
  <Override PartName="/ppt/tags/tag226.xml" ContentType="application/vnd.openxmlformats-officedocument.presentationml.tags+xml"/>
  <Override PartName="/ppt/tags/tag2260.xml" ContentType="application/vnd.openxmlformats-officedocument.presentationml.tags+xml"/>
  <Override PartName="/ppt/tags/tag2261.xml" ContentType="application/vnd.openxmlformats-officedocument.presentationml.tags+xml"/>
  <Override PartName="/ppt/tags/tag2262.xml" ContentType="application/vnd.openxmlformats-officedocument.presentationml.tags+xml"/>
  <Override PartName="/ppt/tags/tag2263.xml" ContentType="application/vnd.openxmlformats-officedocument.presentationml.tags+xml"/>
  <Override PartName="/ppt/tags/tag2264.xml" ContentType="application/vnd.openxmlformats-officedocument.presentationml.tags+xml"/>
  <Override PartName="/ppt/tags/tag2265.xml" ContentType="application/vnd.openxmlformats-officedocument.presentationml.tags+xml"/>
  <Override PartName="/ppt/tags/tag2266.xml" ContentType="application/vnd.openxmlformats-officedocument.presentationml.tags+xml"/>
  <Override PartName="/ppt/tags/tag2267.xml" ContentType="application/vnd.openxmlformats-officedocument.presentationml.tags+xml"/>
  <Override PartName="/ppt/tags/tag2268.xml" ContentType="application/vnd.openxmlformats-officedocument.presentationml.tags+xml"/>
  <Override PartName="/ppt/tags/tag2269.xml" ContentType="application/vnd.openxmlformats-officedocument.presentationml.tags+xml"/>
  <Override PartName="/ppt/tags/tag227.xml" ContentType="application/vnd.openxmlformats-officedocument.presentationml.tags+xml"/>
  <Override PartName="/ppt/tags/tag2270.xml" ContentType="application/vnd.openxmlformats-officedocument.presentationml.tags+xml"/>
  <Override PartName="/ppt/tags/tag2271.xml" ContentType="application/vnd.openxmlformats-officedocument.presentationml.tags+xml"/>
  <Override PartName="/ppt/tags/tag2272.xml" ContentType="application/vnd.openxmlformats-officedocument.presentationml.tags+xml"/>
  <Override PartName="/ppt/tags/tag2273.xml" ContentType="application/vnd.openxmlformats-officedocument.presentationml.tags+xml"/>
  <Override PartName="/ppt/tags/tag2274.xml" ContentType="application/vnd.openxmlformats-officedocument.presentationml.tags+xml"/>
  <Override PartName="/ppt/tags/tag2275.xml" ContentType="application/vnd.openxmlformats-officedocument.presentationml.tags+xml"/>
  <Override PartName="/ppt/tags/tag2276.xml" ContentType="application/vnd.openxmlformats-officedocument.presentationml.tags+xml"/>
  <Override PartName="/ppt/tags/tag2277.xml" ContentType="application/vnd.openxmlformats-officedocument.presentationml.tags+xml"/>
  <Override PartName="/ppt/tags/tag2278.xml" ContentType="application/vnd.openxmlformats-officedocument.presentationml.tags+xml"/>
  <Override PartName="/ppt/tags/tag2279.xml" ContentType="application/vnd.openxmlformats-officedocument.presentationml.tags+xml"/>
  <Override PartName="/ppt/tags/tag228.xml" ContentType="application/vnd.openxmlformats-officedocument.presentationml.tags+xml"/>
  <Override PartName="/ppt/tags/tag2280.xml" ContentType="application/vnd.openxmlformats-officedocument.presentationml.tags+xml"/>
  <Override PartName="/ppt/tags/tag2281.xml" ContentType="application/vnd.openxmlformats-officedocument.presentationml.tags+xml"/>
  <Override PartName="/ppt/tags/tag2282.xml" ContentType="application/vnd.openxmlformats-officedocument.presentationml.tags+xml"/>
  <Override PartName="/ppt/tags/tag2283.xml" ContentType="application/vnd.openxmlformats-officedocument.presentationml.tags+xml"/>
  <Override PartName="/ppt/tags/tag2284.xml" ContentType="application/vnd.openxmlformats-officedocument.presentationml.tags+xml"/>
  <Override PartName="/ppt/tags/tag2285.xml" ContentType="application/vnd.openxmlformats-officedocument.presentationml.tags+xml"/>
  <Override PartName="/ppt/tags/tag2286.xml" ContentType="application/vnd.openxmlformats-officedocument.presentationml.tags+xml"/>
  <Override PartName="/ppt/tags/tag2287.xml" ContentType="application/vnd.openxmlformats-officedocument.presentationml.tags+xml"/>
  <Override PartName="/ppt/tags/tag2288.xml" ContentType="application/vnd.openxmlformats-officedocument.presentationml.tags+xml"/>
  <Override PartName="/ppt/tags/tag2289.xml" ContentType="application/vnd.openxmlformats-officedocument.presentationml.tags+xml"/>
  <Override PartName="/ppt/tags/tag229.xml" ContentType="application/vnd.openxmlformats-officedocument.presentationml.tags+xml"/>
  <Override PartName="/ppt/tags/tag2290.xml" ContentType="application/vnd.openxmlformats-officedocument.presentationml.tags+xml"/>
  <Override PartName="/ppt/tags/tag2291.xml" ContentType="application/vnd.openxmlformats-officedocument.presentationml.tags+xml"/>
  <Override PartName="/ppt/tags/tag2292.xml" ContentType="application/vnd.openxmlformats-officedocument.presentationml.tags+xml"/>
  <Override PartName="/ppt/tags/tag2293.xml" ContentType="application/vnd.openxmlformats-officedocument.presentationml.tags+xml"/>
  <Override PartName="/ppt/tags/tag2294.xml" ContentType="application/vnd.openxmlformats-officedocument.presentationml.tags+xml"/>
  <Override PartName="/ppt/tags/tag2295.xml" ContentType="application/vnd.openxmlformats-officedocument.presentationml.tags+xml"/>
  <Override PartName="/ppt/tags/tag2296.xml" ContentType="application/vnd.openxmlformats-officedocument.presentationml.tags+xml"/>
  <Override PartName="/ppt/tags/tag2297.xml" ContentType="application/vnd.openxmlformats-officedocument.presentationml.tags+xml"/>
  <Override PartName="/ppt/tags/tag2298.xml" ContentType="application/vnd.openxmlformats-officedocument.presentationml.tags+xml"/>
  <Override PartName="/ppt/tags/tag229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00.xml" ContentType="application/vnd.openxmlformats-officedocument.presentationml.tags+xml"/>
  <Override PartName="/ppt/tags/tag2301.xml" ContentType="application/vnd.openxmlformats-officedocument.presentationml.tags+xml"/>
  <Override PartName="/ppt/tags/tag2302.xml" ContentType="application/vnd.openxmlformats-officedocument.presentationml.tags+xml"/>
  <Override PartName="/ppt/tags/tag2303.xml" ContentType="application/vnd.openxmlformats-officedocument.presentationml.tags+xml"/>
  <Override PartName="/ppt/tags/tag2304.xml" ContentType="application/vnd.openxmlformats-officedocument.presentationml.tags+xml"/>
  <Override PartName="/ppt/tags/tag2305.xml" ContentType="application/vnd.openxmlformats-officedocument.presentationml.tags+xml"/>
  <Override PartName="/ppt/tags/tag2306.xml" ContentType="application/vnd.openxmlformats-officedocument.presentationml.tags+xml"/>
  <Override PartName="/ppt/tags/tag2307.xml" ContentType="application/vnd.openxmlformats-officedocument.presentationml.tags+xml"/>
  <Override PartName="/ppt/tags/tag2308.xml" ContentType="application/vnd.openxmlformats-officedocument.presentationml.tags+xml"/>
  <Override PartName="/ppt/tags/tag2309.xml" ContentType="application/vnd.openxmlformats-officedocument.presentationml.tags+xml"/>
  <Override PartName="/ppt/tags/tag231.xml" ContentType="application/vnd.openxmlformats-officedocument.presentationml.tags+xml"/>
  <Override PartName="/ppt/tags/tag2310.xml" ContentType="application/vnd.openxmlformats-officedocument.presentationml.tags+xml"/>
  <Override PartName="/ppt/tags/tag2311.xml" ContentType="application/vnd.openxmlformats-officedocument.presentationml.tags+xml"/>
  <Override PartName="/ppt/tags/tag2312.xml" ContentType="application/vnd.openxmlformats-officedocument.presentationml.tags+xml"/>
  <Override PartName="/ppt/tags/tag2313.xml" ContentType="application/vnd.openxmlformats-officedocument.presentationml.tags+xml"/>
  <Override PartName="/ppt/tags/tag2314.xml" ContentType="application/vnd.openxmlformats-officedocument.presentationml.tags+xml"/>
  <Override PartName="/ppt/tags/tag2315.xml" ContentType="application/vnd.openxmlformats-officedocument.presentationml.tags+xml"/>
  <Override PartName="/ppt/tags/tag2316.xml" ContentType="application/vnd.openxmlformats-officedocument.presentationml.tags+xml"/>
  <Override PartName="/ppt/tags/tag2317.xml" ContentType="application/vnd.openxmlformats-officedocument.presentationml.tags+xml"/>
  <Override PartName="/ppt/tags/tag2318.xml" ContentType="application/vnd.openxmlformats-officedocument.presentationml.tags+xml"/>
  <Override PartName="/ppt/tags/tag2319.xml" ContentType="application/vnd.openxmlformats-officedocument.presentationml.tags+xml"/>
  <Override PartName="/ppt/tags/tag232.xml" ContentType="application/vnd.openxmlformats-officedocument.presentationml.tags+xml"/>
  <Override PartName="/ppt/tags/tag2320.xml" ContentType="application/vnd.openxmlformats-officedocument.presentationml.tags+xml"/>
  <Override PartName="/ppt/tags/tag2321.xml" ContentType="application/vnd.openxmlformats-officedocument.presentationml.tags+xml"/>
  <Override PartName="/ppt/tags/tag2322.xml" ContentType="application/vnd.openxmlformats-officedocument.presentationml.tags+xml"/>
  <Override PartName="/ppt/tags/tag2323.xml" ContentType="application/vnd.openxmlformats-officedocument.presentationml.tags+xml"/>
  <Override PartName="/ppt/tags/tag2324.xml" ContentType="application/vnd.openxmlformats-officedocument.presentationml.tags+xml"/>
  <Override PartName="/ppt/tags/tag2325.xml" ContentType="application/vnd.openxmlformats-officedocument.presentationml.tags+xml"/>
  <Override PartName="/ppt/tags/tag2326.xml" ContentType="application/vnd.openxmlformats-officedocument.presentationml.tags+xml"/>
  <Override PartName="/ppt/tags/tag2327.xml" ContentType="application/vnd.openxmlformats-officedocument.presentationml.tags+xml"/>
  <Override PartName="/ppt/tags/tag2328.xml" ContentType="application/vnd.openxmlformats-officedocument.presentationml.tags+xml"/>
  <Override PartName="/ppt/tags/tag2329.xml" ContentType="application/vnd.openxmlformats-officedocument.presentationml.tags+xml"/>
  <Override PartName="/ppt/tags/tag233.xml" ContentType="application/vnd.openxmlformats-officedocument.presentationml.tags+xml"/>
  <Override PartName="/ppt/tags/tag2330.xml" ContentType="application/vnd.openxmlformats-officedocument.presentationml.tags+xml"/>
  <Override PartName="/ppt/tags/tag2331.xml" ContentType="application/vnd.openxmlformats-officedocument.presentationml.tags+xml"/>
  <Override PartName="/ppt/tags/tag2332.xml" ContentType="application/vnd.openxmlformats-officedocument.presentationml.tags+xml"/>
  <Override PartName="/ppt/tags/tag2333.xml" ContentType="application/vnd.openxmlformats-officedocument.presentationml.tags+xml"/>
  <Override PartName="/ppt/tags/tag2334.xml" ContentType="application/vnd.openxmlformats-officedocument.presentationml.tags+xml"/>
  <Override PartName="/ppt/tags/tag2335.xml" ContentType="application/vnd.openxmlformats-officedocument.presentationml.tags+xml"/>
  <Override PartName="/ppt/tags/tag2336.xml" ContentType="application/vnd.openxmlformats-officedocument.presentationml.tags+xml"/>
  <Override PartName="/ppt/tags/tag2337.xml" ContentType="application/vnd.openxmlformats-officedocument.presentationml.tags+xml"/>
  <Override PartName="/ppt/tags/tag2338.xml" ContentType="application/vnd.openxmlformats-officedocument.presentationml.tags+xml"/>
  <Override PartName="/ppt/tags/tag2339.xml" ContentType="application/vnd.openxmlformats-officedocument.presentationml.tags+xml"/>
  <Override PartName="/ppt/tags/tag234.xml" ContentType="application/vnd.openxmlformats-officedocument.presentationml.tags+xml"/>
  <Override PartName="/ppt/tags/tag2340.xml" ContentType="application/vnd.openxmlformats-officedocument.presentationml.tags+xml"/>
  <Override PartName="/ppt/tags/tag2341.xml" ContentType="application/vnd.openxmlformats-officedocument.presentationml.tags+xml"/>
  <Override PartName="/ppt/tags/tag2342.xml" ContentType="application/vnd.openxmlformats-officedocument.presentationml.tags+xml"/>
  <Override PartName="/ppt/tags/tag2343.xml" ContentType="application/vnd.openxmlformats-officedocument.presentationml.tags+xml"/>
  <Override PartName="/ppt/tags/tag2344.xml" ContentType="application/vnd.openxmlformats-officedocument.presentationml.tags+xml"/>
  <Override PartName="/ppt/tags/tag2345.xml" ContentType="application/vnd.openxmlformats-officedocument.presentationml.tags+xml"/>
  <Override PartName="/ppt/tags/tag2346.xml" ContentType="application/vnd.openxmlformats-officedocument.presentationml.tags+xml"/>
  <Override PartName="/ppt/tags/tag2347.xml" ContentType="application/vnd.openxmlformats-officedocument.presentationml.tags+xml"/>
  <Override PartName="/ppt/tags/tag2348.xml" ContentType="application/vnd.openxmlformats-officedocument.presentationml.tags+xml"/>
  <Override PartName="/ppt/tags/tag2349.xml" ContentType="application/vnd.openxmlformats-officedocument.presentationml.tags+xml"/>
  <Override PartName="/ppt/tags/tag235.xml" ContentType="application/vnd.openxmlformats-officedocument.presentationml.tags+xml"/>
  <Override PartName="/ppt/tags/tag2350.xml" ContentType="application/vnd.openxmlformats-officedocument.presentationml.tags+xml"/>
  <Override PartName="/ppt/tags/tag2351.xml" ContentType="application/vnd.openxmlformats-officedocument.presentationml.tags+xml"/>
  <Override PartName="/ppt/tags/tag2352.xml" ContentType="application/vnd.openxmlformats-officedocument.presentationml.tags+xml"/>
  <Override PartName="/ppt/tags/tag2353.xml" ContentType="application/vnd.openxmlformats-officedocument.presentationml.tags+xml"/>
  <Override PartName="/ppt/tags/tag2354.xml" ContentType="application/vnd.openxmlformats-officedocument.presentationml.tags+xml"/>
  <Override PartName="/ppt/tags/tag2355.xml" ContentType="application/vnd.openxmlformats-officedocument.presentationml.tags+xml"/>
  <Override PartName="/ppt/tags/tag2356.xml" ContentType="application/vnd.openxmlformats-officedocument.presentationml.tags+xml"/>
  <Override PartName="/ppt/tags/tag2357.xml" ContentType="application/vnd.openxmlformats-officedocument.presentationml.tags+xml"/>
  <Override PartName="/ppt/tags/tag2358.xml" ContentType="application/vnd.openxmlformats-officedocument.presentationml.tags+xml"/>
  <Override PartName="/ppt/tags/tag2359.xml" ContentType="application/vnd.openxmlformats-officedocument.presentationml.tags+xml"/>
  <Override PartName="/ppt/tags/tag236.xml" ContentType="application/vnd.openxmlformats-officedocument.presentationml.tags+xml"/>
  <Override PartName="/ppt/tags/tag2360.xml" ContentType="application/vnd.openxmlformats-officedocument.presentationml.tags+xml"/>
  <Override PartName="/ppt/tags/tag2361.xml" ContentType="application/vnd.openxmlformats-officedocument.presentationml.tags+xml"/>
  <Override PartName="/ppt/tags/tag2362.xml" ContentType="application/vnd.openxmlformats-officedocument.presentationml.tags+xml"/>
  <Override PartName="/ppt/tags/tag2363.xml" ContentType="application/vnd.openxmlformats-officedocument.presentationml.tags+xml"/>
  <Override PartName="/ppt/tags/tag2364.xml" ContentType="application/vnd.openxmlformats-officedocument.presentationml.tags+xml"/>
  <Override PartName="/ppt/tags/tag2365.xml" ContentType="application/vnd.openxmlformats-officedocument.presentationml.tags+xml"/>
  <Override PartName="/ppt/tags/tag2366.xml" ContentType="application/vnd.openxmlformats-officedocument.presentationml.tags+xml"/>
  <Override PartName="/ppt/tags/tag2367.xml" ContentType="application/vnd.openxmlformats-officedocument.presentationml.tags+xml"/>
  <Override PartName="/ppt/tags/tag2368.xml" ContentType="application/vnd.openxmlformats-officedocument.presentationml.tags+xml"/>
  <Override PartName="/ppt/tags/tag2369.xml" ContentType="application/vnd.openxmlformats-officedocument.presentationml.tags+xml"/>
  <Override PartName="/ppt/tags/tag237.xml" ContentType="application/vnd.openxmlformats-officedocument.presentationml.tags+xml"/>
  <Override PartName="/ppt/tags/tag2370.xml" ContentType="application/vnd.openxmlformats-officedocument.presentationml.tags+xml"/>
  <Override PartName="/ppt/tags/tag2371.xml" ContentType="application/vnd.openxmlformats-officedocument.presentationml.tags+xml"/>
  <Override PartName="/ppt/tags/tag2372.xml" ContentType="application/vnd.openxmlformats-officedocument.presentationml.tags+xml"/>
  <Override PartName="/ppt/tags/tag2373.xml" ContentType="application/vnd.openxmlformats-officedocument.presentationml.tags+xml"/>
  <Override PartName="/ppt/tags/tag2374.xml" ContentType="application/vnd.openxmlformats-officedocument.presentationml.tags+xml"/>
  <Override PartName="/ppt/tags/tag2375.xml" ContentType="application/vnd.openxmlformats-officedocument.presentationml.tags+xml"/>
  <Override PartName="/ppt/tags/tag2376.xml" ContentType="application/vnd.openxmlformats-officedocument.presentationml.tags+xml"/>
  <Override PartName="/ppt/tags/tag2377.xml" ContentType="application/vnd.openxmlformats-officedocument.presentationml.tags+xml"/>
  <Override PartName="/ppt/tags/tag2378.xml" ContentType="application/vnd.openxmlformats-officedocument.presentationml.tags+xml"/>
  <Override PartName="/ppt/tags/tag2379.xml" ContentType="application/vnd.openxmlformats-officedocument.presentationml.tags+xml"/>
  <Override PartName="/ppt/tags/tag238.xml" ContentType="application/vnd.openxmlformats-officedocument.presentationml.tags+xml"/>
  <Override PartName="/ppt/tags/tag2380.xml" ContentType="application/vnd.openxmlformats-officedocument.presentationml.tags+xml"/>
  <Override PartName="/ppt/tags/tag2381.xml" ContentType="application/vnd.openxmlformats-officedocument.presentationml.tags+xml"/>
  <Override PartName="/ppt/tags/tag2382.xml" ContentType="application/vnd.openxmlformats-officedocument.presentationml.tags+xml"/>
  <Override PartName="/ppt/tags/tag2383.xml" ContentType="application/vnd.openxmlformats-officedocument.presentationml.tags+xml"/>
  <Override PartName="/ppt/tags/tag2384.xml" ContentType="application/vnd.openxmlformats-officedocument.presentationml.tags+xml"/>
  <Override PartName="/ppt/tags/tag2385.xml" ContentType="application/vnd.openxmlformats-officedocument.presentationml.tags+xml"/>
  <Override PartName="/ppt/tags/tag2386.xml" ContentType="application/vnd.openxmlformats-officedocument.presentationml.tags+xml"/>
  <Override PartName="/ppt/tags/tag2387.xml" ContentType="application/vnd.openxmlformats-officedocument.presentationml.tags+xml"/>
  <Override PartName="/ppt/tags/tag2388.xml" ContentType="application/vnd.openxmlformats-officedocument.presentationml.tags+xml"/>
  <Override PartName="/ppt/tags/tag2389.xml" ContentType="application/vnd.openxmlformats-officedocument.presentationml.tags+xml"/>
  <Override PartName="/ppt/tags/tag239.xml" ContentType="application/vnd.openxmlformats-officedocument.presentationml.tags+xml"/>
  <Override PartName="/ppt/tags/tag2390.xml" ContentType="application/vnd.openxmlformats-officedocument.presentationml.tags+xml"/>
  <Override PartName="/ppt/tags/tag2391.xml" ContentType="application/vnd.openxmlformats-officedocument.presentationml.tags+xml"/>
  <Override PartName="/ppt/tags/tag2392.xml" ContentType="application/vnd.openxmlformats-officedocument.presentationml.tags+xml"/>
  <Override PartName="/ppt/tags/tag2393.xml" ContentType="application/vnd.openxmlformats-officedocument.presentationml.tags+xml"/>
  <Override PartName="/ppt/tags/tag2394.xml" ContentType="application/vnd.openxmlformats-officedocument.presentationml.tags+xml"/>
  <Override PartName="/ppt/tags/tag2395.xml" ContentType="application/vnd.openxmlformats-officedocument.presentationml.tags+xml"/>
  <Override PartName="/ppt/tags/tag2396.xml" ContentType="application/vnd.openxmlformats-officedocument.presentationml.tags+xml"/>
  <Override PartName="/ppt/tags/tag2397.xml" ContentType="application/vnd.openxmlformats-officedocument.presentationml.tags+xml"/>
  <Override PartName="/ppt/tags/tag2398.xml" ContentType="application/vnd.openxmlformats-officedocument.presentationml.tags+xml"/>
  <Override PartName="/ppt/tags/tag239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00.xml" ContentType="application/vnd.openxmlformats-officedocument.presentationml.tags+xml"/>
  <Override PartName="/ppt/tags/tag2401.xml" ContentType="application/vnd.openxmlformats-officedocument.presentationml.tags+xml"/>
  <Override PartName="/ppt/tags/tag2402.xml" ContentType="application/vnd.openxmlformats-officedocument.presentationml.tags+xml"/>
  <Override PartName="/ppt/tags/tag2403.xml" ContentType="application/vnd.openxmlformats-officedocument.presentationml.tags+xml"/>
  <Override PartName="/ppt/tags/tag2404.xml" ContentType="application/vnd.openxmlformats-officedocument.presentationml.tags+xml"/>
  <Override PartName="/ppt/tags/tag2405.xml" ContentType="application/vnd.openxmlformats-officedocument.presentationml.tags+xml"/>
  <Override PartName="/ppt/tags/tag2406.xml" ContentType="application/vnd.openxmlformats-officedocument.presentationml.tags+xml"/>
  <Override PartName="/ppt/tags/tag2407.xml" ContentType="application/vnd.openxmlformats-officedocument.presentationml.tags+xml"/>
  <Override PartName="/ppt/tags/tag2408.xml" ContentType="application/vnd.openxmlformats-officedocument.presentationml.tags+xml"/>
  <Override PartName="/ppt/tags/tag2409.xml" ContentType="application/vnd.openxmlformats-officedocument.presentationml.tags+xml"/>
  <Override PartName="/ppt/tags/tag241.xml" ContentType="application/vnd.openxmlformats-officedocument.presentationml.tags+xml"/>
  <Override PartName="/ppt/tags/tag2410.xml" ContentType="application/vnd.openxmlformats-officedocument.presentationml.tags+xml"/>
  <Override PartName="/ppt/tags/tag2411.xml" ContentType="application/vnd.openxmlformats-officedocument.presentationml.tags+xml"/>
  <Override PartName="/ppt/tags/tag2412.xml" ContentType="application/vnd.openxmlformats-officedocument.presentationml.tags+xml"/>
  <Override PartName="/ppt/tags/tag2413.xml" ContentType="application/vnd.openxmlformats-officedocument.presentationml.tags+xml"/>
  <Override PartName="/ppt/tags/tag2414.xml" ContentType="application/vnd.openxmlformats-officedocument.presentationml.tags+xml"/>
  <Override PartName="/ppt/tags/tag2415.xml" ContentType="application/vnd.openxmlformats-officedocument.presentationml.tags+xml"/>
  <Override PartName="/ppt/tags/tag2416.xml" ContentType="application/vnd.openxmlformats-officedocument.presentationml.tags+xml"/>
  <Override PartName="/ppt/tags/tag2417.xml" ContentType="application/vnd.openxmlformats-officedocument.presentationml.tags+xml"/>
  <Override PartName="/ppt/tags/tag2418.xml" ContentType="application/vnd.openxmlformats-officedocument.presentationml.tags+xml"/>
  <Override PartName="/ppt/tags/tag2419.xml" ContentType="application/vnd.openxmlformats-officedocument.presentationml.tags+xml"/>
  <Override PartName="/ppt/tags/tag242.xml" ContentType="application/vnd.openxmlformats-officedocument.presentationml.tags+xml"/>
  <Override PartName="/ppt/tags/tag2420.xml" ContentType="application/vnd.openxmlformats-officedocument.presentationml.tags+xml"/>
  <Override PartName="/ppt/tags/tag2421.xml" ContentType="application/vnd.openxmlformats-officedocument.presentationml.tags+xml"/>
  <Override PartName="/ppt/tags/tag2422.xml" ContentType="application/vnd.openxmlformats-officedocument.presentationml.tags+xml"/>
  <Override PartName="/ppt/tags/tag2423.xml" ContentType="application/vnd.openxmlformats-officedocument.presentationml.tags+xml"/>
  <Override PartName="/ppt/tags/tag2424.xml" ContentType="application/vnd.openxmlformats-officedocument.presentationml.tags+xml"/>
  <Override PartName="/ppt/tags/tag2425.xml" ContentType="application/vnd.openxmlformats-officedocument.presentationml.tags+xml"/>
  <Override PartName="/ppt/tags/tag2426.xml" ContentType="application/vnd.openxmlformats-officedocument.presentationml.tags+xml"/>
  <Override PartName="/ppt/tags/tag2427.xml" ContentType="application/vnd.openxmlformats-officedocument.presentationml.tags+xml"/>
  <Override PartName="/ppt/tags/tag2428.xml" ContentType="application/vnd.openxmlformats-officedocument.presentationml.tags+xml"/>
  <Override PartName="/ppt/tags/tag2429.xml" ContentType="application/vnd.openxmlformats-officedocument.presentationml.tags+xml"/>
  <Override PartName="/ppt/tags/tag243.xml" ContentType="application/vnd.openxmlformats-officedocument.presentationml.tags+xml"/>
  <Override PartName="/ppt/tags/tag2430.xml" ContentType="application/vnd.openxmlformats-officedocument.presentationml.tags+xml"/>
  <Override PartName="/ppt/tags/tag2431.xml" ContentType="application/vnd.openxmlformats-officedocument.presentationml.tags+xml"/>
  <Override PartName="/ppt/tags/tag2432.xml" ContentType="application/vnd.openxmlformats-officedocument.presentationml.tags+xml"/>
  <Override PartName="/ppt/tags/tag2433.xml" ContentType="application/vnd.openxmlformats-officedocument.presentationml.tags+xml"/>
  <Override PartName="/ppt/tags/tag2434.xml" ContentType="application/vnd.openxmlformats-officedocument.presentationml.tags+xml"/>
  <Override PartName="/ppt/tags/tag2435.xml" ContentType="application/vnd.openxmlformats-officedocument.presentationml.tags+xml"/>
  <Override PartName="/ppt/tags/tag2436.xml" ContentType="application/vnd.openxmlformats-officedocument.presentationml.tags+xml"/>
  <Override PartName="/ppt/tags/tag2437.xml" ContentType="application/vnd.openxmlformats-officedocument.presentationml.tags+xml"/>
  <Override PartName="/ppt/tags/tag2438.xml" ContentType="application/vnd.openxmlformats-officedocument.presentationml.tags+xml"/>
  <Override PartName="/ppt/tags/tag2439.xml" ContentType="application/vnd.openxmlformats-officedocument.presentationml.tags+xml"/>
  <Override PartName="/ppt/tags/tag244.xml" ContentType="application/vnd.openxmlformats-officedocument.presentationml.tags+xml"/>
  <Override PartName="/ppt/tags/tag2440.xml" ContentType="application/vnd.openxmlformats-officedocument.presentationml.tags+xml"/>
  <Override PartName="/ppt/tags/tag2441.xml" ContentType="application/vnd.openxmlformats-officedocument.presentationml.tags+xml"/>
  <Override PartName="/ppt/tags/tag2442.xml" ContentType="application/vnd.openxmlformats-officedocument.presentationml.tags+xml"/>
  <Override PartName="/ppt/tags/tag2443.xml" ContentType="application/vnd.openxmlformats-officedocument.presentationml.tags+xml"/>
  <Override PartName="/ppt/tags/tag2444.xml" ContentType="application/vnd.openxmlformats-officedocument.presentationml.tags+xml"/>
  <Override PartName="/ppt/tags/tag2445.xml" ContentType="application/vnd.openxmlformats-officedocument.presentationml.tags+xml"/>
  <Override PartName="/ppt/tags/tag2446.xml" ContentType="application/vnd.openxmlformats-officedocument.presentationml.tags+xml"/>
  <Override PartName="/ppt/tags/tag2447.xml" ContentType="application/vnd.openxmlformats-officedocument.presentationml.tags+xml"/>
  <Override PartName="/ppt/tags/tag2448.xml" ContentType="application/vnd.openxmlformats-officedocument.presentationml.tags+xml"/>
  <Override PartName="/ppt/tags/tag2449.xml" ContentType="application/vnd.openxmlformats-officedocument.presentationml.tags+xml"/>
  <Override PartName="/ppt/tags/tag245.xml" ContentType="application/vnd.openxmlformats-officedocument.presentationml.tags+xml"/>
  <Override PartName="/ppt/tags/tag2450.xml" ContentType="application/vnd.openxmlformats-officedocument.presentationml.tags+xml"/>
  <Override PartName="/ppt/tags/tag2451.xml" ContentType="application/vnd.openxmlformats-officedocument.presentationml.tags+xml"/>
  <Override PartName="/ppt/tags/tag2452.xml" ContentType="application/vnd.openxmlformats-officedocument.presentationml.tags+xml"/>
  <Override PartName="/ppt/tags/tag2453.xml" ContentType="application/vnd.openxmlformats-officedocument.presentationml.tags+xml"/>
  <Override PartName="/ppt/tags/tag2454.xml" ContentType="application/vnd.openxmlformats-officedocument.presentationml.tags+xml"/>
  <Override PartName="/ppt/tags/tag2455.xml" ContentType="application/vnd.openxmlformats-officedocument.presentationml.tags+xml"/>
  <Override PartName="/ppt/tags/tag2456.xml" ContentType="application/vnd.openxmlformats-officedocument.presentationml.tags+xml"/>
  <Override PartName="/ppt/tags/tag2457.xml" ContentType="application/vnd.openxmlformats-officedocument.presentationml.tags+xml"/>
  <Override PartName="/ppt/tags/tag2458.xml" ContentType="application/vnd.openxmlformats-officedocument.presentationml.tags+xml"/>
  <Override PartName="/ppt/tags/tag2459.xml" ContentType="application/vnd.openxmlformats-officedocument.presentationml.tags+xml"/>
  <Override PartName="/ppt/tags/tag246.xml" ContentType="application/vnd.openxmlformats-officedocument.presentationml.tags+xml"/>
  <Override PartName="/ppt/tags/tag2460.xml" ContentType="application/vnd.openxmlformats-officedocument.presentationml.tags+xml"/>
  <Override PartName="/ppt/tags/tag2461.xml" ContentType="application/vnd.openxmlformats-officedocument.presentationml.tags+xml"/>
  <Override PartName="/ppt/tags/tag2462.xml" ContentType="application/vnd.openxmlformats-officedocument.presentationml.tags+xml"/>
  <Override PartName="/ppt/tags/tag2463.xml" ContentType="application/vnd.openxmlformats-officedocument.presentationml.tags+xml"/>
  <Override PartName="/ppt/tags/tag2464.xml" ContentType="application/vnd.openxmlformats-officedocument.presentationml.tags+xml"/>
  <Override PartName="/ppt/tags/tag2465.xml" ContentType="application/vnd.openxmlformats-officedocument.presentationml.tags+xml"/>
  <Override PartName="/ppt/tags/tag2466.xml" ContentType="application/vnd.openxmlformats-officedocument.presentationml.tags+xml"/>
  <Override PartName="/ppt/tags/tag2467.xml" ContentType="application/vnd.openxmlformats-officedocument.presentationml.tags+xml"/>
  <Override PartName="/ppt/tags/tag2468.xml" ContentType="application/vnd.openxmlformats-officedocument.presentationml.tags+xml"/>
  <Override PartName="/ppt/tags/tag2469.xml" ContentType="application/vnd.openxmlformats-officedocument.presentationml.tags+xml"/>
  <Override PartName="/ppt/tags/tag247.xml" ContentType="application/vnd.openxmlformats-officedocument.presentationml.tags+xml"/>
  <Override PartName="/ppt/tags/tag2470.xml" ContentType="application/vnd.openxmlformats-officedocument.presentationml.tags+xml"/>
  <Override PartName="/ppt/tags/tag2471.xml" ContentType="application/vnd.openxmlformats-officedocument.presentationml.tags+xml"/>
  <Override PartName="/ppt/tags/tag2472.xml" ContentType="application/vnd.openxmlformats-officedocument.presentationml.tags+xml"/>
  <Override PartName="/ppt/tags/tag2473.xml" ContentType="application/vnd.openxmlformats-officedocument.presentationml.tags+xml"/>
  <Override PartName="/ppt/tags/tag2474.xml" ContentType="application/vnd.openxmlformats-officedocument.presentationml.tags+xml"/>
  <Override PartName="/ppt/tags/tag2475.xml" ContentType="application/vnd.openxmlformats-officedocument.presentationml.tags+xml"/>
  <Override PartName="/ppt/tags/tag2476.xml" ContentType="application/vnd.openxmlformats-officedocument.presentationml.tags+xml"/>
  <Override PartName="/ppt/tags/tag2477.xml" ContentType="application/vnd.openxmlformats-officedocument.presentationml.tags+xml"/>
  <Override PartName="/ppt/tags/tag2478.xml" ContentType="application/vnd.openxmlformats-officedocument.presentationml.tags+xml"/>
  <Override PartName="/ppt/tags/tag2479.xml" ContentType="application/vnd.openxmlformats-officedocument.presentationml.tags+xml"/>
  <Override PartName="/ppt/tags/tag248.xml" ContentType="application/vnd.openxmlformats-officedocument.presentationml.tags+xml"/>
  <Override PartName="/ppt/tags/tag2480.xml" ContentType="application/vnd.openxmlformats-officedocument.presentationml.tags+xml"/>
  <Override PartName="/ppt/tags/tag2481.xml" ContentType="application/vnd.openxmlformats-officedocument.presentationml.tags+xml"/>
  <Override PartName="/ppt/tags/tag2482.xml" ContentType="application/vnd.openxmlformats-officedocument.presentationml.tags+xml"/>
  <Override PartName="/ppt/tags/tag2483.xml" ContentType="application/vnd.openxmlformats-officedocument.presentationml.tags+xml"/>
  <Override PartName="/ppt/tags/tag2484.xml" ContentType="application/vnd.openxmlformats-officedocument.presentationml.tags+xml"/>
  <Override PartName="/ppt/tags/tag2485.xml" ContentType="application/vnd.openxmlformats-officedocument.presentationml.tags+xml"/>
  <Override PartName="/ppt/tags/tag2486.xml" ContentType="application/vnd.openxmlformats-officedocument.presentationml.tags+xml"/>
  <Override PartName="/ppt/tags/tag2487.xml" ContentType="application/vnd.openxmlformats-officedocument.presentationml.tags+xml"/>
  <Override PartName="/ppt/tags/tag2488.xml" ContentType="application/vnd.openxmlformats-officedocument.presentationml.tags+xml"/>
  <Override PartName="/ppt/tags/tag2489.xml" ContentType="application/vnd.openxmlformats-officedocument.presentationml.tags+xml"/>
  <Override PartName="/ppt/tags/tag249.xml" ContentType="application/vnd.openxmlformats-officedocument.presentationml.tags+xml"/>
  <Override PartName="/ppt/tags/tag2490.xml" ContentType="application/vnd.openxmlformats-officedocument.presentationml.tags+xml"/>
  <Override PartName="/ppt/tags/tag2491.xml" ContentType="application/vnd.openxmlformats-officedocument.presentationml.tags+xml"/>
  <Override PartName="/ppt/tags/tag2492.xml" ContentType="application/vnd.openxmlformats-officedocument.presentationml.tags+xml"/>
  <Override PartName="/ppt/tags/tag2493.xml" ContentType="application/vnd.openxmlformats-officedocument.presentationml.tags+xml"/>
  <Override PartName="/ppt/tags/tag2494.xml" ContentType="application/vnd.openxmlformats-officedocument.presentationml.tags+xml"/>
  <Override PartName="/ppt/tags/tag2495.xml" ContentType="application/vnd.openxmlformats-officedocument.presentationml.tags+xml"/>
  <Override PartName="/ppt/tags/tag2496.xml" ContentType="application/vnd.openxmlformats-officedocument.presentationml.tags+xml"/>
  <Override PartName="/ppt/tags/tag2497.xml" ContentType="application/vnd.openxmlformats-officedocument.presentationml.tags+xml"/>
  <Override PartName="/ppt/tags/tag2498.xml" ContentType="application/vnd.openxmlformats-officedocument.presentationml.tags+xml"/>
  <Override PartName="/ppt/tags/tag249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00.xml" ContentType="application/vnd.openxmlformats-officedocument.presentationml.tags+xml"/>
  <Override PartName="/ppt/tags/tag2501.xml" ContentType="application/vnd.openxmlformats-officedocument.presentationml.tags+xml"/>
  <Override PartName="/ppt/tags/tag2502.xml" ContentType="application/vnd.openxmlformats-officedocument.presentationml.tags+xml"/>
  <Override PartName="/ppt/tags/tag2503.xml" ContentType="application/vnd.openxmlformats-officedocument.presentationml.tags+xml"/>
  <Override PartName="/ppt/tags/tag2504.xml" ContentType="application/vnd.openxmlformats-officedocument.presentationml.tags+xml"/>
  <Override PartName="/ppt/tags/tag2505.xml" ContentType="application/vnd.openxmlformats-officedocument.presentationml.tags+xml"/>
  <Override PartName="/ppt/tags/tag2506.xml" ContentType="application/vnd.openxmlformats-officedocument.presentationml.tags+xml"/>
  <Override PartName="/ppt/tags/tag2507.xml" ContentType="application/vnd.openxmlformats-officedocument.presentationml.tags+xml"/>
  <Override PartName="/ppt/tags/tag2508.xml" ContentType="application/vnd.openxmlformats-officedocument.presentationml.tags+xml"/>
  <Override PartName="/ppt/tags/tag2509.xml" ContentType="application/vnd.openxmlformats-officedocument.presentationml.tags+xml"/>
  <Override PartName="/ppt/tags/tag251.xml" ContentType="application/vnd.openxmlformats-officedocument.presentationml.tags+xml"/>
  <Override PartName="/ppt/tags/tag2510.xml" ContentType="application/vnd.openxmlformats-officedocument.presentationml.tags+xml"/>
  <Override PartName="/ppt/tags/tag2511.xml" ContentType="application/vnd.openxmlformats-officedocument.presentationml.tags+xml"/>
  <Override PartName="/ppt/tags/tag2512.xml" ContentType="application/vnd.openxmlformats-officedocument.presentationml.tags+xml"/>
  <Override PartName="/ppt/tags/tag2513.xml" ContentType="application/vnd.openxmlformats-officedocument.presentationml.tags+xml"/>
  <Override PartName="/ppt/tags/tag2514.xml" ContentType="application/vnd.openxmlformats-officedocument.presentationml.tags+xml"/>
  <Override PartName="/ppt/tags/tag2515.xml" ContentType="application/vnd.openxmlformats-officedocument.presentationml.tags+xml"/>
  <Override PartName="/ppt/tags/tag2516.xml" ContentType="application/vnd.openxmlformats-officedocument.presentationml.tags+xml"/>
  <Override PartName="/ppt/tags/tag2517.xml" ContentType="application/vnd.openxmlformats-officedocument.presentationml.tags+xml"/>
  <Override PartName="/ppt/tags/tag2518.xml" ContentType="application/vnd.openxmlformats-officedocument.presentationml.tags+xml"/>
  <Override PartName="/ppt/tags/tag2519.xml" ContentType="application/vnd.openxmlformats-officedocument.presentationml.tags+xml"/>
  <Override PartName="/ppt/tags/tag252.xml" ContentType="application/vnd.openxmlformats-officedocument.presentationml.tags+xml"/>
  <Override PartName="/ppt/tags/tag2520.xml" ContentType="application/vnd.openxmlformats-officedocument.presentationml.tags+xml"/>
  <Override PartName="/ppt/tags/tag2521.xml" ContentType="application/vnd.openxmlformats-officedocument.presentationml.tags+xml"/>
  <Override PartName="/ppt/tags/tag2522.xml" ContentType="application/vnd.openxmlformats-officedocument.presentationml.tags+xml"/>
  <Override PartName="/ppt/tags/tag2523.xml" ContentType="application/vnd.openxmlformats-officedocument.presentationml.tags+xml"/>
  <Override PartName="/ppt/tags/tag2524.xml" ContentType="application/vnd.openxmlformats-officedocument.presentationml.tags+xml"/>
  <Override PartName="/ppt/tags/tag2525.xml" ContentType="application/vnd.openxmlformats-officedocument.presentationml.tags+xml"/>
  <Override PartName="/ppt/tags/tag2526.xml" ContentType="application/vnd.openxmlformats-officedocument.presentationml.tags+xml"/>
  <Override PartName="/ppt/tags/tag2527.xml" ContentType="application/vnd.openxmlformats-officedocument.presentationml.tags+xml"/>
  <Override PartName="/ppt/tags/tag2528.xml" ContentType="application/vnd.openxmlformats-officedocument.presentationml.tags+xml"/>
  <Override PartName="/ppt/tags/tag2529.xml" ContentType="application/vnd.openxmlformats-officedocument.presentationml.tags+xml"/>
  <Override PartName="/ppt/tags/tag253.xml" ContentType="application/vnd.openxmlformats-officedocument.presentationml.tags+xml"/>
  <Override PartName="/ppt/tags/tag2530.xml" ContentType="application/vnd.openxmlformats-officedocument.presentationml.tags+xml"/>
  <Override PartName="/ppt/tags/tag2531.xml" ContentType="application/vnd.openxmlformats-officedocument.presentationml.tags+xml"/>
  <Override PartName="/ppt/tags/tag2532.xml" ContentType="application/vnd.openxmlformats-officedocument.presentationml.tags+xml"/>
  <Override PartName="/ppt/tags/tag2533.xml" ContentType="application/vnd.openxmlformats-officedocument.presentationml.tags+xml"/>
  <Override PartName="/ppt/tags/tag2534.xml" ContentType="application/vnd.openxmlformats-officedocument.presentationml.tags+xml"/>
  <Override PartName="/ppt/tags/tag2535.xml" ContentType="application/vnd.openxmlformats-officedocument.presentationml.tags+xml"/>
  <Override PartName="/ppt/tags/tag2536.xml" ContentType="application/vnd.openxmlformats-officedocument.presentationml.tags+xml"/>
  <Override PartName="/ppt/tags/tag2537.xml" ContentType="application/vnd.openxmlformats-officedocument.presentationml.tags+xml"/>
  <Override PartName="/ppt/tags/tag2538.xml" ContentType="application/vnd.openxmlformats-officedocument.presentationml.tags+xml"/>
  <Override PartName="/ppt/tags/tag2539.xml" ContentType="application/vnd.openxmlformats-officedocument.presentationml.tags+xml"/>
  <Override PartName="/ppt/tags/tag254.xml" ContentType="application/vnd.openxmlformats-officedocument.presentationml.tags+xml"/>
  <Override PartName="/ppt/tags/tag2540.xml" ContentType="application/vnd.openxmlformats-officedocument.presentationml.tags+xml"/>
  <Override PartName="/ppt/tags/tag2541.xml" ContentType="application/vnd.openxmlformats-officedocument.presentationml.tags+xml"/>
  <Override PartName="/ppt/tags/tag2542.xml" ContentType="application/vnd.openxmlformats-officedocument.presentationml.tags+xml"/>
  <Override PartName="/ppt/tags/tag2543.xml" ContentType="application/vnd.openxmlformats-officedocument.presentationml.tags+xml"/>
  <Override PartName="/ppt/tags/tag2544.xml" ContentType="application/vnd.openxmlformats-officedocument.presentationml.tags+xml"/>
  <Override PartName="/ppt/tags/tag2545.xml" ContentType="application/vnd.openxmlformats-officedocument.presentationml.tags+xml"/>
  <Override PartName="/ppt/tags/tag2546.xml" ContentType="application/vnd.openxmlformats-officedocument.presentationml.tags+xml"/>
  <Override PartName="/ppt/tags/tag2547.xml" ContentType="application/vnd.openxmlformats-officedocument.presentationml.tags+xml"/>
  <Override PartName="/ppt/tags/tag2548.xml" ContentType="application/vnd.openxmlformats-officedocument.presentationml.tags+xml"/>
  <Override PartName="/ppt/tags/tag2549.xml" ContentType="application/vnd.openxmlformats-officedocument.presentationml.tags+xml"/>
  <Override PartName="/ppt/tags/tag255.xml" ContentType="application/vnd.openxmlformats-officedocument.presentationml.tags+xml"/>
  <Override PartName="/ppt/tags/tag2550.xml" ContentType="application/vnd.openxmlformats-officedocument.presentationml.tags+xml"/>
  <Override PartName="/ppt/tags/tag2551.xml" ContentType="application/vnd.openxmlformats-officedocument.presentationml.tags+xml"/>
  <Override PartName="/ppt/tags/tag2552.xml" ContentType="application/vnd.openxmlformats-officedocument.presentationml.tags+xml"/>
  <Override PartName="/ppt/tags/tag2553.xml" ContentType="application/vnd.openxmlformats-officedocument.presentationml.tags+xml"/>
  <Override PartName="/ppt/tags/tag2554.xml" ContentType="application/vnd.openxmlformats-officedocument.presentationml.tags+xml"/>
  <Override PartName="/ppt/tags/tag2555.xml" ContentType="application/vnd.openxmlformats-officedocument.presentationml.tags+xml"/>
  <Override PartName="/ppt/tags/tag2556.xml" ContentType="application/vnd.openxmlformats-officedocument.presentationml.tags+xml"/>
  <Override PartName="/ppt/tags/tag2557.xml" ContentType="application/vnd.openxmlformats-officedocument.presentationml.tags+xml"/>
  <Override PartName="/ppt/tags/tag2558.xml" ContentType="application/vnd.openxmlformats-officedocument.presentationml.tags+xml"/>
  <Override PartName="/ppt/tags/tag2559.xml" ContentType="application/vnd.openxmlformats-officedocument.presentationml.tags+xml"/>
  <Override PartName="/ppt/tags/tag256.xml" ContentType="application/vnd.openxmlformats-officedocument.presentationml.tags+xml"/>
  <Override PartName="/ppt/tags/tag2560.xml" ContentType="application/vnd.openxmlformats-officedocument.presentationml.tags+xml"/>
  <Override PartName="/ppt/tags/tag2561.xml" ContentType="application/vnd.openxmlformats-officedocument.presentationml.tags+xml"/>
  <Override PartName="/ppt/tags/tag2562.xml" ContentType="application/vnd.openxmlformats-officedocument.presentationml.tags+xml"/>
  <Override PartName="/ppt/tags/tag2563.xml" ContentType="application/vnd.openxmlformats-officedocument.presentationml.tags+xml"/>
  <Override PartName="/ppt/tags/tag2564.xml" ContentType="application/vnd.openxmlformats-officedocument.presentationml.tags+xml"/>
  <Override PartName="/ppt/tags/tag2565.xml" ContentType="application/vnd.openxmlformats-officedocument.presentationml.tags+xml"/>
  <Override PartName="/ppt/tags/tag2566.xml" ContentType="application/vnd.openxmlformats-officedocument.presentationml.tags+xml"/>
  <Override PartName="/ppt/tags/tag2567.xml" ContentType="application/vnd.openxmlformats-officedocument.presentationml.tags+xml"/>
  <Override PartName="/ppt/tags/tag2568.xml" ContentType="application/vnd.openxmlformats-officedocument.presentationml.tags+xml"/>
  <Override PartName="/ppt/tags/tag2569.xml" ContentType="application/vnd.openxmlformats-officedocument.presentationml.tags+xml"/>
  <Override PartName="/ppt/tags/tag257.xml" ContentType="application/vnd.openxmlformats-officedocument.presentationml.tags+xml"/>
  <Override PartName="/ppt/tags/tag2570.xml" ContentType="application/vnd.openxmlformats-officedocument.presentationml.tags+xml"/>
  <Override PartName="/ppt/tags/tag2571.xml" ContentType="application/vnd.openxmlformats-officedocument.presentationml.tags+xml"/>
  <Override PartName="/ppt/tags/tag2572.xml" ContentType="application/vnd.openxmlformats-officedocument.presentationml.tags+xml"/>
  <Override PartName="/ppt/tags/tag2573.xml" ContentType="application/vnd.openxmlformats-officedocument.presentationml.tags+xml"/>
  <Override PartName="/ppt/tags/tag2574.xml" ContentType="application/vnd.openxmlformats-officedocument.presentationml.tags+xml"/>
  <Override PartName="/ppt/tags/tag2575.xml" ContentType="application/vnd.openxmlformats-officedocument.presentationml.tags+xml"/>
  <Override PartName="/ppt/tags/tag2576.xml" ContentType="application/vnd.openxmlformats-officedocument.presentationml.tags+xml"/>
  <Override PartName="/ppt/tags/tag2577.xml" ContentType="application/vnd.openxmlformats-officedocument.presentationml.tags+xml"/>
  <Override PartName="/ppt/tags/tag2578.xml" ContentType="application/vnd.openxmlformats-officedocument.presentationml.tags+xml"/>
  <Override PartName="/ppt/tags/tag2579.xml" ContentType="application/vnd.openxmlformats-officedocument.presentationml.tags+xml"/>
  <Override PartName="/ppt/tags/tag258.xml" ContentType="application/vnd.openxmlformats-officedocument.presentationml.tags+xml"/>
  <Override PartName="/ppt/tags/tag2580.xml" ContentType="application/vnd.openxmlformats-officedocument.presentationml.tags+xml"/>
  <Override PartName="/ppt/tags/tag2581.xml" ContentType="application/vnd.openxmlformats-officedocument.presentationml.tags+xml"/>
  <Override PartName="/ppt/tags/tag2582.xml" ContentType="application/vnd.openxmlformats-officedocument.presentationml.tags+xml"/>
  <Override PartName="/ppt/tags/tag2583.xml" ContentType="application/vnd.openxmlformats-officedocument.presentationml.tags+xml"/>
  <Override PartName="/ppt/tags/tag2584.xml" ContentType="application/vnd.openxmlformats-officedocument.presentationml.tags+xml"/>
  <Override PartName="/ppt/tags/tag2585.xml" ContentType="application/vnd.openxmlformats-officedocument.presentationml.tags+xml"/>
  <Override PartName="/ppt/tags/tag2586.xml" ContentType="application/vnd.openxmlformats-officedocument.presentationml.tags+xml"/>
  <Override PartName="/ppt/tags/tag2587.xml" ContentType="application/vnd.openxmlformats-officedocument.presentationml.tags+xml"/>
  <Override PartName="/ppt/tags/tag2588.xml" ContentType="application/vnd.openxmlformats-officedocument.presentationml.tags+xml"/>
  <Override PartName="/ppt/tags/tag2589.xml" ContentType="application/vnd.openxmlformats-officedocument.presentationml.tags+xml"/>
  <Override PartName="/ppt/tags/tag259.xml" ContentType="application/vnd.openxmlformats-officedocument.presentationml.tags+xml"/>
  <Override PartName="/ppt/tags/tag2590.xml" ContentType="application/vnd.openxmlformats-officedocument.presentationml.tags+xml"/>
  <Override PartName="/ppt/tags/tag2591.xml" ContentType="application/vnd.openxmlformats-officedocument.presentationml.tags+xml"/>
  <Override PartName="/ppt/tags/tag2592.xml" ContentType="application/vnd.openxmlformats-officedocument.presentationml.tags+xml"/>
  <Override PartName="/ppt/tags/tag2593.xml" ContentType="application/vnd.openxmlformats-officedocument.presentationml.tags+xml"/>
  <Override PartName="/ppt/tags/tag2594.xml" ContentType="application/vnd.openxmlformats-officedocument.presentationml.tags+xml"/>
  <Override PartName="/ppt/tags/tag2595.xml" ContentType="application/vnd.openxmlformats-officedocument.presentationml.tags+xml"/>
  <Override PartName="/ppt/tags/tag2596.xml" ContentType="application/vnd.openxmlformats-officedocument.presentationml.tags+xml"/>
  <Override PartName="/ppt/tags/tag2597.xml" ContentType="application/vnd.openxmlformats-officedocument.presentationml.tags+xml"/>
  <Override PartName="/ppt/tags/tag2598.xml" ContentType="application/vnd.openxmlformats-officedocument.presentationml.tags+xml"/>
  <Override PartName="/ppt/tags/tag259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00.xml" ContentType="application/vnd.openxmlformats-officedocument.presentationml.tags+xml"/>
  <Override PartName="/ppt/tags/tag2601.xml" ContentType="application/vnd.openxmlformats-officedocument.presentationml.tags+xml"/>
  <Override PartName="/ppt/tags/tag2602.xml" ContentType="application/vnd.openxmlformats-officedocument.presentationml.tags+xml"/>
  <Override PartName="/ppt/tags/tag2603.xml" ContentType="application/vnd.openxmlformats-officedocument.presentationml.tags+xml"/>
  <Override PartName="/ppt/tags/tag2604.xml" ContentType="application/vnd.openxmlformats-officedocument.presentationml.tags+xml"/>
  <Override PartName="/ppt/tags/tag2605.xml" ContentType="application/vnd.openxmlformats-officedocument.presentationml.tags+xml"/>
  <Override PartName="/ppt/tags/tag2606.xml" ContentType="application/vnd.openxmlformats-officedocument.presentationml.tags+xml"/>
  <Override PartName="/ppt/tags/tag2607.xml" ContentType="application/vnd.openxmlformats-officedocument.presentationml.tags+xml"/>
  <Override PartName="/ppt/tags/tag2608.xml" ContentType="application/vnd.openxmlformats-officedocument.presentationml.tags+xml"/>
  <Override PartName="/ppt/tags/tag2609.xml" ContentType="application/vnd.openxmlformats-officedocument.presentationml.tags+xml"/>
  <Override PartName="/ppt/tags/tag261.xml" ContentType="application/vnd.openxmlformats-officedocument.presentationml.tags+xml"/>
  <Override PartName="/ppt/tags/tag2610.xml" ContentType="application/vnd.openxmlformats-officedocument.presentationml.tags+xml"/>
  <Override PartName="/ppt/tags/tag2611.xml" ContentType="application/vnd.openxmlformats-officedocument.presentationml.tags+xml"/>
  <Override PartName="/ppt/tags/tag2612.xml" ContentType="application/vnd.openxmlformats-officedocument.presentationml.tags+xml"/>
  <Override PartName="/ppt/tags/tag2613.xml" ContentType="application/vnd.openxmlformats-officedocument.presentationml.tags+xml"/>
  <Override PartName="/ppt/tags/tag2614.xml" ContentType="application/vnd.openxmlformats-officedocument.presentationml.tags+xml"/>
  <Override PartName="/ppt/tags/tag2615.xml" ContentType="application/vnd.openxmlformats-officedocument.presentationml.tags+xml"/>
  <Override PartName="/ppt/tags/tag2616.xml" ContentType="application/vnd.openxmlformats-officedocument.presentationml.tags+xml"/>
  <Override PartName="/ppt/tags/tag2617.xml" ContentType="application/vnd.openxmlformats-officedocument.presentationml.tags+xml"/>
  <Override PartName="/ppt/tags/tag2618.xml" ContentType="application/vnd.openxmlformats-officedocument.presentationml.tags+xml"/>
  <Override PartName="/ppt/tags/tag2619.xml" ContentType="application/vnd.openxmlformats-officedocument.presentationml.tags+xml"/>
  <Override PartName="/ppt/tags/tag262.xml" ContentType="application/vnd.openxmlformats-officedocument.presentationml.tags+xml"/>
  <Override PartName="/ppt/tags/tag2620.xml" ContentType="application/vnd.openxmlformats-officedocument.presentationml.tags+xml"/>
  <Override PartName="/ppt/tags/tag2621.xml" ContentType="application/vnd.openxmlformats-officedocument.presentationml.tags+xml"/>
  <Override PartName="/ppt/tags/tag2622.xml" ContentType="application/vnd.openxmlformats-officedocument.presentationml.tags+xml"/>
  <Override PartName="/ppt/tags/tag2623.xml" ContentType="application/vnd.openxmlformats-officedocument.presentationml.tags+xml"/>
  <Override PartName="/ppt/tags/tag2624.xml" ContentType="application/vnd.openxmlformats-officedocument.presentationml.tags+xml"/>
  <Override PartName="/ppt/tags/tag2625.xml" ContentType="application/vnd.openxmlformats-officedocument.presentationml.tags+xml"/>
  <Override PartName="/ppt/tags/tag2626.xml" ContentType="application/vnd.openxmlformats-officedocument.presentationml.tags+xml"/>
  <Override PartName="/ppt/tags/tag2627.xml" ContentType="application/vnd.openxmlformats-officedocument.presentationml.tags+xml"/>
  <Override PartName="/ppt/tags/tag2628.xml" ContentType="application/vnd.openxmlformats-officedocument.presentationml.tags+xml"/>
  <Override PartName="/ppt/tags/tag2629.xml" ContentType="application/vnd.openxmlformats-officedocument.presentationml.tags+xml"/>
  <Override PartName="/ppt/tags/tag263.xml" ContentType="application/vnd.openxmlformats-officedocument.presentationml.tags+xml"/>
  <Override PartName="/ppt/tags/tag2630.xml" ContentType="application/vnd.openxmlformats-officedocument.presentationml.tags+xml"/>
  <Override PartName="/ppt/tags/tag2631.xml" ContentType="application/vnd.openxmlformats-officedocument.presentationml.tags+xml"/>
  <Override PartName="/ppt/tags/tag2632.xml" ContentType="application/vnd.openxmlformats-officedocument.presentationml.tags+xml"/>
  <Override PartName="/ppt/tags/tag2633.xml" ContentType="application/vnd.openxmlformats-officedocument.presentationml.tags+xml"/>
  <Override PartName="/ppt/tags/tag2634.xml" ContentType="application/vnd.openxmlformats-officedocument.presentationml.tags+xml"/>
  <Override PartName="/ppt/tags/tag2635.xml" ContentType="application/vnd.openxmlformats-officedocument.presentationml.tags+xml"/>
  <Override PartName="/ppt/tags/tag2636.xml" ContentType="application/vnd.openxmlformats-officedocument.presentationml.tags+xml"/>
  <Override PartName="/ppt/tags/tag2637.xml" ContentType="application/vnd.openxmlformats-officedocument.presentationml.tags+xml"/>
  <Override PartName="/ppt/tags/tag2638.xml" ContentType="application/vnd.openxmlformats-officedocument.presentationml.tags+xml"/>
  <Override PartName="/ppt/tags/tag2639.xml" ContentType="application/vnd.openxmlformats-officedocument.presentationml.tags+xml"/>
  <Override PartName="/ppt/tags/tag264.xml" ContentType="application/vnd.openxmlformats-officedocument.presentationml.tags+xml"/>
  <Override PartName="/ppt/tags/tag2640.xml" ContentType="application/vnd.openxmlformats-officedocument.presentationml.tags+xml"/>
  <Override PartName="/ppt/tags/tag2641.xml" ContentType="application/vnd.openxmlformats-officedocument.presentationml.tags+xml"/>
  <Override PartName="/ppt/tags/tag2642.xml" ContentType="application/vnd.openxmlformats-officedocument.presentationml.tags+xml"/>
  <Override PartName="/ppt/tags/tag2643.xml" ContentType="application/vnd.openxmlformats-officedocument.presentationml.tags+xml"/>
  <Override PartName="/ppt/tags/tag2644.xml" ContentType="application/vnd.openxmlformats-officedocument.presentationml.tags+xml"/>
  <Override PartName="/ppt/tags/tag2645.xml" ContentType="application/vnd.openxmlformats-officedocument.presentationml.tags+xml"/>
  <Override PartName="/ppt/tags/tag2646.xml" ContentType="application/vnd.openxmlformats-officedocument.presentationml.tags+xml"/>
  <Override PartName="/ppt/tags/tag2647.xml" ContentType="application/vnd.openxmlformats-officedocument.presentationml.tags+xml"/>
  <Override PartName="/ppt/tags/tag2648.xml" ContentType="application/vnd.openxmlformats-officedocument.presentationml.tags+xml"/>
  <Override PartName="/ppt/tags/tag2649.xml" ContentType="application/vnd.openxmlformats-officedocument.presentationml.tags+xml"/>
  <Override PartName="/ppt/tags/tag265.xml" ContentType="application/vnd.openxmlformats-officedocument.presentationml.tags+xml"/>
  <Override PartName="/ppt/tags/tag2650.xml" ContentType="application/vnd.openxmlformats-officedocument.presentationml.tags+xml"/>
  <Override PartName="/ppt/tags/tag2651.xml" ContentType="application/vnd.openxmlformats-officedocument.presentationml.tags+xml"/>
  <Override PartName="/ppt/tags/tag2652.xml" ContentType="application/vnd.openxmlformats-officedocument.presentationml.tags+xml"/>
  <Override PartName="/ppt/tags/tag2653.xml" ContentType="application/vnd.openxmlformats-officedocument.presentationml.tags+xml"/>
  <Override PartName="/ppt/tags/tag2654.xml" ContentType="application/vnd.openxmlformats-officedocument.presentationml.tags+xml"/>
  <Override PartName="/ppt/tags/tag2655.xml" ContentType="application/vnd.openxmlformats-officedocument.presentationml.tags+xml"/>
  <Override PartName="/ppt/tags/tag2656.xml" ContentType="application/vnd.openxmlformats-officedocument.presentationml.tags+xml"/>
  <Override PartName="/ppt/tags/tag2657.xml" ContentType="application/vnd.openxmlformats-officedocument.presentationml.tags+xml"/>
  <Override PartName="/ppt/tags/tag2658.xml" ContentType="application/vnd.openxmlformats-officedocument.presentationml.tags+xml"/>
  <Override PartName="/ppt/tags/tag2659.xml" ContentType="application/vnd.openxmlformats-officedocument.presentationml.tags+xml"/>
  <Override PartName="/ppt/tags/tag266.xml" ContentType="application/vnd.openxmlformats-officedocument.presentationml.tags+xml"/>
  <Override PartName="/ppt/tags/tag2660.xml" ContentType="application/vnd.openxmlformats-officedocument.presentationml.tags+xml"/>
  <Override PartName="/ppt/tags/tag2661.xml" ContentType="application/vnd.openxmlformats-officedocument.presentationml.tags+xml"/>
  <Override PartName="/ppt/tags/tag2662.xml" ContentType="application/vnd.openxmlformats-officedocument.presentationml.tags+xml"/>
  <Override PartName="/ppt/tags/tag2663.xml" ContentType="application/vnd.openxmlformats-officedocument.presentationml.tags+xml"/>
  <Override PartName="/ppt/tags/tag2664.xml" ContentType="application/vnd.openxmlformats-officedocument.presentationml.tags+xml"/>
  <Override PartName="/ppt/tags/tag2665.xml" ContentType="application/vnd.openxmlformats-officedocument.presentationml.tags+xml"/>
  <Override PartName="/ppt/tags/tag2666.xml" ContentType="application/vnd.openxmlformats-officedocument.presentationml.tags+xml"/>
  <Override PartName="/ppt/tags/tag2667.xml" ContentType="application/vnd.openxmlformats-officedocument.presentationml.tags+xml"/>
  <Override PartName="/ppt/tags/tag2668.xml" ContentType="application/vnd.openxmlformats-officedocument.presentationml.tags+xml"/>
  <Override PartName="/ppt/tags/tag2669.xml" ContentType="application/vnd.openxmlformats-officedocument.presentationml.tags+xml"/>
  <Override PartName="/ppt/tags/tag267.xml" ContentType="application/vnd.openxmlformats-officedocument.presentationml.tags+xml"/>
  <Override PartName="/ppt/tags/tag2670.xml" ContentType="application/vnd.openxmlformats-officedocument.presentationml.tags+xml"/>
  <Override PartName="/ppt/tags/tag2671.xml" ContentType="application/vnd.openxmlformats-officedocument.presentationml.tags+xml"/>
  <Override PartName="/ppt/tags/tag2672.xml" ContentType="application/vnd.openxmlformats-officedocument.presentationml.tags+xml"/>
  <Override PartName="/ppt/tags/tag2673.xml" ContentType="application/vnd.openxmlformats-officedocument.presentationml.tags+xml"/>
  <Override PartName="/ppt/tags/tag2674.xml" ContentType="application/vnd.openxmlformats-officedocument.presentationml.tags+xml"/>
  <Override PartName="/ppt/tags/tag2675.xml" ContentType="application/vnd.openxmlformats-officedocument.presentationml.tags+xml"/>
  <Override PartName="/ppt/tags/tag2676.xml" ContentType="application/vnd.openxmlformats-officedocument.presentationml.tags+xml"/>
  <Override PartName="/ppt/tags/tag2677.xml" ContentType="application/vnd.openxmlformats-officedocument.presentationml.tags+xml"/>
  <Override PartName="/ppt/tags/tag2678.xml" ContentType="application/vnd.openxmlformats-officedocument.presentationml.tags+xml"/>
  <Override PartName="/ppt/tags/tag2679.xml" ContentType="application/vnd.openxmlformats-officedocument.presentationml.tags+xml"/>
  <Override PartName="/ppt/tags/tag268.xml" ContentType="application/vnd.openxmlformats-officedocument.presentationml.tags+xml"/>
  <Override PartName="/ppt/tags/tag2680.xml" ContentType="application/vnd.openxmlformats-officedocument.presentationml.tags+xml"/>
  <Override PartName="/ppt/tags/tag2681.xml" ContentType="application/vnd.openxmlformats-officedocument.presentationml.tags+xml"/>
  <Override PartName="/ppt/tags/tag2682.xml" ContentType="application/vnd.openxmlformats-officedocument.presentationml.tags+xml"/>
  <Override PartName="/ppt/tags/tag2683.xml" ContentType="application/vnd.openxmlformats-officedocument.presentationml.tags+xml"/>
  <Override PartName="/ppt/tags/tag2684.xml" ContentType="application/vnd.openxmlformats-officedocument.presentationml.tags+xml"/>
  <Override PartName="/ppt/tags/tag2685.xml" ContentType="application/vnd.openxmlformats-officedocument.presentationml.tags+xml"/>
  <Override PartName="/ppt/tags/tag2686.xml" ContentType="application/vnd.openxmlformats-officedocument.presentationml.tags+xml"/>
  <Override PartName="/ppt/tags/tag2687.xml" ContentType="application/vnd.openxmlformats-officedocument.presentationml.tags+xml"/>
  <Override PartName="/ppt/tags/tag2688.xml" ContentType="application/vnd.openxmlformats-officedocument.presentationml.tags+xml"/>
  <Override PartName="/ppt/tags/tag2689.xml" ContentType="application/vnd.openxmlformats-officedocument.presentationml.tags+xml"/>
  <Override PartName="/ppt/tags/tag269.xml" ContentType="application/vnd.openxmlformats-officedocument.presentationml.tags+xml"/>
  <Override PartName="/ppt/tags/tag2690.xml" ContentType="application/vnd.openxmlformats-officedocument.presentationml.tags+xml"/>
  <Override PartName="/ppt/tags/tag2691.xml" ContentType="application/vnd.openxmlformats-officedocument.presentationml.tags+xml"/>
  <Override PartName="/ppt/tags/tag2692.xml" ContentType="application/vnd.openxmlformats-officedocument.presentationml.tags+xml"/>
  <Override PartName="/ppt/tags/tag2693.xml" ContentType="application/vnd.openxmlformats-officedocument.presentationml.tags+xml"/>
  <Override PartName="/ppt/tags/tag2694.xml" ContentType="application/vnd.openxmlformats-officedocument.presentationml.tags+xml"/>
  <Override PartName="/ppt/tags/tag2695.xml" ContentType="application/vnd.openxmlformats-officedocument.presentationml.tags+xml"/>
  <Override PartName="/ppt/tags/tag2696.xml" ContentType="application/vnd.openxmlformats-officedocument.presentationml.tags+xml"/>
  <Override PartName="/ppt/tags/tag2697.xml" ContentType="application/vnd.openxmlformats-officedocument.presentationml.tags+xml"/>
  <Override PartName="/ppt/tags/tag2698.xml" ContentType="application/vnd.openxmlformats-officedocument.presentationml.tags+xml"/>
  <Override PartName="/ppt/tags/tag269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00.xml" ContentType="application/vnd.openxmlformats-officedocument.presentationml.tags+xml"/>
  <Override PartName="/ppt/tags/tag2701.xml" ContentType="application/vnd.openxmlformats-officedocument.presentationml.tags+xml"/>
  <Override PartName="/ppt/tags/tag2702.xml" ContentType="application/vnd.openxmlformats-officedocument.presentationml.tags+xml"/>
  <Override PartName="/ppt/tags/tag2703.xml" ContentType="application/vnd.openxmlformats-officedocument.presentationml.tags+xml"/>
  <Override PartName="/ppt/tags/tag2704.xml" ContentType="application/vnd.openxmlformats-officedocument.presentationml.tags+xml"/>
  <Override PartName="/ppt/tags/tag2705.xml" ContentType="application/vnd.openxmlformats-officedocument.presentationml.tags+xml"/>
  <Override PartName="/ppt/tags/tag2706.xml" ContentType="application/vnd.openxmlformats-officedocument.presentationml.tags+xml"/>
  <Override PartName="/ppt/tags/tag2707.xml" ContentType="application/vnd.openxmlformats-officedocument.presentationml.tags+xml"/>
  <Override PartName="/ppt/tags/tag2708.xml" ContentType="application/vnd.openxmlformats-officedocument.presentationml.tags+xml"/>
  <Override PartName="/ppt/tags/tag2709.xml" ContentType="application/vnd.openxmlformats-officedocument.presentationml.tags+xml"/>
  <Override PartName="/ppt/tags/tag271.xml" ContentType="application/vnd.openxmlformats-officedocument.presentationml.tags+xml"/>
  <Override PartName="/ppt/tags/tag2710.xml" ContentType="application/vnd.openxmlformats-officedocument.presentationml.tags+xml"/>
  <Override PartName="/ppt/tags/tag2711.xml" ContentType="application/vnd.openxmlformats-officedocument.presentationml.tags+xml"/>
  <Override PartName="/ppt/tags/tag2712.xml" ContentType="application/vnd.openxmlformats-officedocument.presentationml.tags+xml"/>
  <Override PartName="/ppt/tags/tag2713.xml" ContentType="application/vnd.openxmlformats-officedocument.presentationml.tags+xml"/>
  <Override PartName="/ppt/tags/tag2714.xml" ContentType="application/vnd.openxmlformats-officedocument.presentationml.tags+xml"/>
  <Override PartName="/ppt/tags/tag2715.xml" ContentType="application/vnd.openxmlformats-officedocument.presentationml.tags+xml"/>
  <Override PartName="/ppt/tags/tag2716.xml" ContentType="application/vnd.openxmlformats-officedocument.presentationml.tags+xml"/>
  <Override PartName="/ppt/tags/tag2717.xml" ContentType="application/vnd.openxmlformats-officedocument.presentationml.tags+xml"/>
  <Override PartName="/ppt/tags/tag2718.xml" ContentType="application/vnd.openxmlformats-officedocument.presentationml.tags+xml"/>
  <Override PartName="/ppt/tags/tag2719.xml" ContentType="application/vnd.openxmlformats-officedocument.presentationml.tags+xml"/>
  <Override PartName="/ppt/tags/tag272.xml" ContentType="application/vnd.openxmlformats-officedocument.presentationml.tags+xml"/>
  <Override PartName="/ppt/tags/tag2720.xml" ContentType="application/vnd.openxmlformats-officedocument.presentationml.tags+xml"/>
  <Override PartName="/ppt/tags/tag2721.xml" ContentType="application/vnd.openxmlformats-officedocument.presentationml.tags+xml"/>
  <Override PartName="/ppt/tags/tag2722.xml" ContentType="application/vnd.openxmlformats-officedocument.presentationml.tags+xml"/>
  <Override PartName="/ppt/tags/tag2723.xml" ContentType="application/vnd.openxmlformats-officedocument.presentationml.tags+xml"/>
  <Override PartName="/ppt/tags/tag2724.xml" ContentType="application/vnd.openxmlformats-officedocument.presentationml.tags+xml"/>
  <Override PartName="/ppt/tags/tag2725.xml" ContentType="application/vnd.openxmlformats-officedocument.presentationml.tags+xml"/>
  <Override PartName="/ppt/tags/tag2726.xml" ContentType="application/vnd.openxmlformats-officedocument.presentationml.tags+xml"/>
  <Override PartName="/ppt/tags/tag2727.xml" ContentType="application/vnd.openxmlformats-officedocument.presentationml.tags+xml"/>
  <Override PartName="/ppt/tags/tag2728.xml" ContentType="application/vnd.openxmlformats-officedocument.presentationml.tags+xml"/>
  <Override PartName="/ppt/tags/tag2729.xml" ContentType="application/vnd.openxmlformats-officedocument.presentationml.tags+xml"/>
  <Override PartName="/ppt/tags/tag273.xml" ContentType="application/vnd.openxmlformats-officedocument.presentationml.tags+xml"/>
  <Override PartName="/ppt/tags/tag2730.xml" ContentType="application/vnd.openxmlformats-officedocument.presentationml.tags+xml"/>
  <Override PartName="/ppt/tags/tag2731.xml" ContentType="application/vnd.openxmlformats-officedocument.presentationml.tags+xml"/>
  <Override PartName="/ppt/tags/tag2732.xml" ContentType="application/vnd.openxmlformats-officedocument.presentationml.tags+xml"/>
  <Override PartName="/ppt/tags/tag2733.xml" ContentType="application/vnd.openxmlformats-officedocument.presentationml.tags+xml"/>
  <Override PartName="/ppt/tags/tag2734.xml" ContentType="application/vnd.openxmlformats-officedocument.presentationml.tags+xml"/>
  <Override PartName="/ppt/tags/tag2735.xml" ContentType="application/vnd.openxmlformats-officedocument.presentationml.tags+xml"/>
  <Override PartName="/ppt/tags/tag2736.xml" ContentType="application/vnd.openxmlformats-officedocument.presentationml.tags+xml"/>
  <Override PartName="/ppt/tags/tag2737.xml" ContentType="application/vnd.openxmlformats-officedocument.presentationml.tags+xml"/>
  <Override PartName="/ppt/tags/tag2738.xml" ContentType="application/vnd.openxmlformats-officedocument.presentationml.tags+xml"/>
  <Override PartName="/ppt/tags/tag2739.xml" ContentType="application/vnd.openxmlformats-officedocument.presentationml.tags+xml"/>
  <Override PartName="/ppt/tags/tag274.xml" ContentType="application/vnd.openxmlformats-officedocument.presentationml.tags+xml"/>
  <Override PartName="/ppt/tags/tag2740.xml" ContentType="application/vnd.openxmlformats-officedocument.presentationml.tags+xml"/>
  <Override PartName="/ppt/tags/tag2741.xml" ContentType="application/vnd.openxmlformats-officedocument.presentationml.tags+xml"/>
  <Override PartName="/ppt/tags/tag2742.xml" ContentType="application/vnd.openxmlformats-officedocument.presentationml.tags+xml"/>
  <Override PartName="/ppt/tags/tag2743.xml" ContentType="application/vnd.openxmlformats-officedocument.presentationml.tags+xml"/>
  <Override PartName="/ppt/tags/tag2744.xml" ContentType="application/vnd.openxmlformats-officedocument.presentationml.tags+xml"/>
  <Override PartName="/ppt/tags/tag2745.xml" ContentType="application/vnd.openxmlformats-officedocument.presentationml.tags+xml"/>
  <Override PartName="/ppt/tags/tag2746.xml" ContentType="application/vnd.openxmlformats-officedocument.presentationml.tags+xml"/>
  <Override PartName="/ppt/tags/tag2747.xml" ContentType="application/vnd.openxmlformats-officedocument.presentationml.tags+xml"/>
  <Override PartName="/ppt/tags/tag2748.xml" ContentType="application/vnd.openxmlformats-officedocument.presentationml.tags+xml"/>
  <Override PartName="/ppt/tags/tag2749.xml" ContentType="application/vnd.openxmlformats-officedocument.presentationml.tags+xml"/>
  <Override PartName="/ppt/tags/tag275.xml" ContentType="application/vnd.openxmlformats-officedocument.presentationml.tags+xml"/>
  <Override PartName="/ppt/tags/tag2750.xml" ContentType="application/vnd.openxmlformats-officedocument.presentationml.tags+xml"/>
  <Override PartName="/ppt/tags/tag2751.xml" ContentType="application/vnd.openxmlformats-officedocument.presentationml.tags+xml"/>
  <Override PartName="/ppt/tags/tag2752.xml" ContentType="application/vnd.openxmlformats-officedocument.presentationml.tags+xml"/>
  <Override PartName="/ppt/tags/tag2753.xml" ContentType="application/vnd.openxmlformats-officedocument.presentationml.tags+xml"/>
  <Override PartName="/ppt/tags/tag2754.xml" ContentType="application/vnd.openxmlformats-officedocument.presentationml.tags+xml"/>
  <Override PartName="/ppt/tags/tag2755.xml" ContentType="application/vnd.openxmlformats-officedocument.presentationml.tags+xml"/>
  <Override PartName="/ppt/tags/tag2756.xml" ContentType="application/vnd.openxmlformats-officedocument.presentationml.tags+xml"/>
  <Override PartName="/ppt/tags/tag2757.xml" ContentType="application/vnd.openxmlformats-officedocument.presentationml.tags+xml"/>
  <Override PartName="/ppt/tags/tag2758.xml" ContentType="application/vnd.openxmlformats-officedocument.presentationml.tags+xml"/>
  <Override PartName="/ppt/tags/tag2759.xml" ContentType="application/vnd.openxmlformats-officedocument.presentationml.tags+xml"/>
  <Override PartName="/ppt/tags/tag276.xml" ContentType="application/vnd.openxmlformats-officedocument.presentationml.tags+xml"/>
  <Override PartName="/ppt/tags/tag2760.xml" ContentType="application/vnd.openxmlformats-officedocument.presentationml.tags+xml"/>
  <Override PartName="/ppt/tags/tag2761.xml" ContentType="application/vnd.openxmlformats-officedocument.presentationml.tags+xml"/>
  <Override PartName="/ppt/tags/tag2762.xml" ContentType="application/vnd.openxmlformats-officedocument.presentationml.tags+xml"/>
  <Override PartName="/ppt/tags/tag2763.xml" ContentType="application/vnd.openxmlformats-officedocument.presentationml.tags+xml"/>
  <Override PartName="/ppt/tags/tag2764.xml" ContentType="application/vnd.openxmlformats-officedocument.presentationml.tags+xml"/>
  <Override PartName="/ppt/tags/tag2765.xml" ContentType="application/vnd.openxmlformats-officedocument.presentationml.tags+xml"/>
  <Override PartName="/ppt/tags/tag2766.xml" ContentType="application/vnd.openxmlformats-officedocument.presentationml.tags+xml"/>
  <Override PartName="/ppt/tags/tag2767.xml" ContentType="application/vnd.openxmlformats-officedocument.presentationml.tags+xml"/>
  <Override PartName="/ppt/tags/tag2768.xml" ContentType="application/vnd.openxmlformats-officedocument.presentationml.tags+xml"/>
  <Override PartName="/ppt/tags/tag2769.xml" ContentType="application/vnd.openxmlformats-officedocument.presentationml.tags+xml"/>
  <Override PartName="/ppt/tags/tag277.xml" ContentType="application/vnd.openxmlformats-officedocument.presentationml.tags+xml"/>
  <Override PartName="/ppt/tags/tag2770.xml" ContentType="application/vnd.openxmlformats-officedocument.presentationml.tags+xml"/>
  <Override PartName="/ppt/tags/tag2771.xml" ContentType="application/vnd.openxmlformats-officedocument.presentationml.tags+xml"/>
  <Override PartName="/ppt/tags/tag2772.xml" ContentType="application/vnd.openxmlformats-officedocument.presentationml.tags+xml"/>
  <Override PartName="/ppt/tags/tag2773.xml" ContentType="application/vnd.openxmlformats-officedocument.presentationml.tags+xml"/>
  <Override PartName="/ppt/tags/tag2774.xml" ContentType="application/vnd.openxmlformats-officedocument.presentationml.tags+xml"/>
  <Override PartName="/ppt/tags/tag2775.xml" ContentType="application/vnd.openxmlformats-officedocument.presentationml.tags+xml"/>
  <Override PartName="/ppt/tags/tag2776.xml" ContentType="application/vnd.openxmlformats-officedocument.presentationml.tags+xml"/>
  <Override PartName="/ppt/tags/tag2777.xml" ContentType="application/vnd.openxmlformats-officedocument.presentationml.tags+xml"/>
  <Override PartName="/ppt/tags/tag2778.xml" ContentType="application/vnd.openxmlformats-officedocument.presentationml.tags+xml"/>
  <Override PartName="/ppt/tags/tag2779.xml" ContentType="application/vnd.openxmlformats-officedocument.presentationml.tags+xml"/>
  <Override PartName="/ppt/tags/tag278.xml" ContentType="application/vnd.openxmlformats-officedocument.presentationml.tags+xml"/>
  <Override PartName="/ppt/tags/tag2780.xml" ContentType="application/vnd.openxmlformats-officedocument.presentationml.tags+xml"/>
  <Override PartName="/ppt/tags/tag2781.xml" ContentType="application/vnd.openxmlformats-officedocument.presentationml.tags+xml"/>
  <Override PartName="/ppt/tags/tag2782.xml" ContentType="application/vnd.openxmlformats-officedocument.presentationml.tags+xml"/>
  <Override PartName="/ppt/tags/tag2783.xml" ContentType="application/vnd.openxmlformats-officedocument.presentationml.tags+xml"/>
  <Override PartName="/ppt/tags/tag2784.xml" ContentType="application/vnd.openxmlformats-officedocument.presentationml.tags+xml"/>
  <Override PartName="/ppt/tags/tag2785.xml" ContentType="application/vnd.openxmlformats-officedocument.presentationml.tags+xml"/>
  <Override PartName="/ppt/tags/tag2786.xml" ContentType="application/vnd.openxmlformats-officedocument.presentationml.tags+xml"/>
  <Override PartName="/ppt/tags/tag2787.xml" ContentType="application/vnd.openxmlformats-officedocument.presentationml.tags+xml"/>
  <Override PartName="/ppt/tags/tag2788.xml" ContentType="application/vnd.openxmlformats-officedocument.presentationml.tags+xml"/>
  <Override PartName="/ppt/tags/tag2789.xml" ContentType="application/vnd.openxmlformats-officedocument.presentationml.tags+xml"/>
  <Override PartName="/ppt/tags/tag279.xml" ContentType="application/vnd.openxmlformats-officedocument.presentationml.tags+xml"/>
  <Override PartName="/ppt/tags/tag2790.xml" ContentType="application/vnd.openxmlformats-officedocument.presentationml.tags+xml"/>
  <Override PartName="/ppt/tags/tag2791.xml" ContentType="application/vnd.openxmlformats-officedocument.presentationml.tags+xml"/>
  <Override PartName="/ppt/tags/tag2792.xml" ContentType="application/vnd.openxmlformats-officedocument.presentationml.tags+xml"/>
  <Override PartName="/ppt/tags/tag2793.xml" ContentType="application/vnd.openxmlformats-officedocument.presentationml.tags+xml"/>
  <Override PartName="/ppt/tags/tag2794.xml" ContentType="application/vnd.openxmlformats-officedocument.presentationml.tags+xml"/>
  <Override PartName="/ppt/tags/tag2795.xml" ContentType="application/vnd.openxmlformats-officedocument.presentationml.tags+xml"/>
  <Override PartName="/ppt/tags/tag2796.xml" ContentType="application/vnd.openxmlformats-officedocument.presentationml.tags+xml"/>
  <Override PartName="/ppt/tags/tag2797.xml" ContentType="application/vnd.openxmlformats-officedocument.presentationml.tags+xml"/>
  <Override PartName="/ppt/tags/tag2798.xml" ContentType="application/vnd.openxmlformats-officedocument.presentationml.tags+xml"/>
  <Override PartName="/ppt/tags/tag279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00.xml" ContentType="application/vnd.openxmlformats-officedocument.presentationml.tags+xml"/>
  <Override PartName="/ppt/tags/tag2801.xml" ContentType="application/vnd.openxmlformats-officedocument.presentationml.tags+xml"/>
  <Override PartName="/ppt/tags/tag2802.xml" ContentType="application/vnd.openxmlformats-officedocument.presentationml.tags+xml"/>
  <Override PartName="/ppt/tags/tag2803.xml" ContentType="application/vnd.openxmlformats-officedocument.presentationml.tags+xml"/>
  <Override PartName="/ppt/tags/tag2804.xml" ContentType="application/vnd.openxmlformats-officedocument.presentationml.tags+xml"/>
  <Override PartName="/ppt/tags/tag2805.xml" ContentType="application/vnd.openxmlformats-officedocument.presentationml.tags+xml"/>
  <Override PartName="/ppt/tags/tag2806.xml" ContentType="application/vnd.openxmlformats-officedocument.presentationml.tags+xml"/>
  <Override PartName="/ppt/tags/tag2807.xml" ContentType="application/vnd.openxmlformats-officedocument.presentationml.tags+xml"/>
  <Override PartName="/ppt/tags/tag2808.xml" ContentType="application/vnd.openxmlformats-officedocument.presentationml.tags+xml"/>
  <Override PartName="/ppt/tags/tag2809.xml" ContentType="application/vnd.openxmlformats-officedocument.presentationml.tags+xml"/>
  <Override PartName="/ppt/tags/tag281.xml" ContentType="application/vnd.openxmlformats-officedocument.presentationml.tags+xml"/>
  <Override PartName="/ppt/tags/tag2810.xml" ContentType="application/vnd.openxmlformats-officedocument.presentationml.tags+xml"/>
  <Override PartName="/ppt/tags/tag2811.xml" ContentType="application/vnd.openxmlformats-officedocument.presentationml.tags+xml"/>
  <Override PartName="/ppt/tags/tag2812.xml" ContentType="application/vnd.openxmlformats-officedocument.presentationml.tags+xml"/>
  <Override PartName="/ppt/tags/tag2813.xml" ContentType="application/vnd.openxmlformats-officedocument.presentationml.tags+xml"/>
  <Override PartName="/ppt/tags/tag2814.xml" ContentType="application/vnd.openxmlformats-officedocument.presentationml.tags+xml"/>
  <Override PartName="/ppt/tags/tag2815.xml" ContentType="application/vnd.openxmlformats-officedocument.presentationml.tags+xml"/>
  <Override PartName="/ppt/tags/tag2816.xml" ContentType="application/vnd.openxmlformats-officedocument.presentationml.tags+xml"/>
  <Override PartName="/ppt/tags/tag2817.xml" ContentType="application/vnd.openxmlformats-officedocument.presentationml.tags+xml"/>
  <Override PartName="/ppt/tags/tag2818.xml" ContentType="application/vnd.openxmlformats-officedocument.presentationml.tags+xml"/>
  <Override PartName="/ppt/tags/tag2819.xml" ContentType="application/vnd.openxmlformats-officedocument.presentationml.tags+xml"/>
  <Override PartName="/ppt/tags/tag282.xml" ContentType="application/vnd.openxmlformats-officedocument.presentationml.tags+xml"/>
  <Override PartName="/ppt/tags/tag2820.xml" ContentType="application/vnd.openxmlformats-officedocument.presentationml.tags+xml"/>
  <Override PartName="/ppt/tags/tag2821.xml" ContentType="application/vnd.openxmlformats-officedocument.presentationml.tags+xml"/>
  <Override PartName="/ppt/tags/tag2822.xml" ContentType="application/vnd.openxmlformats-officedocument.presentationml.tags+xml"/>
  <Override PartName="/ppt/tags/tag2823.xml" ContentType="application/vnd.openxmlformats-officedocument.presentationml.tags+xml"/>
  <Override PartName="/ppt/tags/tag2824.xml" ContentType="application/vnd.openxmlformats-officedocument.presentationml.tags+xml"/>
  <Override PartName="/ppt/tags/tag2825.xml" ContentType="application/vnd.openxmlformats-officedocument.presentationml.tags+xml"/>
  <Override PartName="/ppt/tags/tag2826.xml" ContentType="application/vnd.openxmlformats-officedocument.presentationml.tags+xml"/>
  <Override PartName="/ppt/tags/tag2827.xml" ContentType="application/vnd.openxmlformats-officedocument.presentationml.tags+xml"/>
  <Override PartName="/ppt/tags/tag2828.xml" ContentType="application/vnd.openxmlformats-officedocument.presentationml.tags+xml"/>
  <Override PartName="/ppt/tags/tag2829.xml" ContentType="application/vnd.openxmlformats-officedocument.presentationml.tags+xml"/>
  <Override PartName="/ppt/tags/tag283.xml" ContentType="application/vnd.openxmlformats-officedocument.presentationml.tags+xml"/>
  <Override PartName="/ppt/tags/tag2830.xml" ContentType="application/vnd.openxmlformats-officedocument.presentationml.tags+xml"/>
  <Override PartName="/ppt/tags/tag2831.xml" ContentType="application/vnd.openxmlformats-officedocument.presentationml.tags+xml"/>
  <Override PartName="/ppt/tags/tag2832.xml" ContentType="application/vnd.openxmlformats-officedocument.presentationml.tags+xml"/>
  <Override PartName="/ppt/tags/tag2833.xml" ContentType="application/vnd.openxmlformats-officedocument.presentationml.tags+xml"/>
  <Override PartName="/ppt/tags/tag2834.xml" ContentType="application/vnd.openxmlformats-officedocument.presentationml.tags+xml"/>
  <Override PartName="/ppt/tags/tag2835.xml" ContentType="application/vnd.openxmlformats-officedocument.presentationml.tags+xml"/>
  <Override PartName="/ppt/tags/tag2836.xml" ContentType="application/vnd.openxmlformats-officedocument.presentationml.tags+xml"/>
  <Override PartName="/ppt/tags/tag2837.xml" ContentType="application/vnd.openxmlformats-officedocument.presentationml.tags+xml"/>
  <Override PartName="/ppt/tags/tag2838.xml" ContentType="application/vnd.openxmlformats-officedocument.presentationml.tags+xml"/>
  <Override PartName="/ppt/tags/tag2839.xml" ContentType="application/vnd.openxmlformats-officedocument.presentationml.tags+xml"/>
  <Override PartName="/ppt/tags/tag284.xml" ContentType="application/vnd.openxmlformats-officedocument.presentationml.tags+xml"/>
  <Override PartName="/ppt/tags/tag2840.xml" ContentType="application/vnd.openxmlformats-officedocument.presentationml.tags+xml"/>
  <Override PartName="/ppt/tags/tag2841.xml" ContentType="application/vnd.openxmlformats-officedocument.presentationml.tags+xml"/>
  <Override PartName="/ppt/tags/tag2842.xml" ContentType="application/vnd.openxmlformats-officedocument.presentationml.tags+xml"/>
  <Override PartName="/ppt/tags/tag2843.xml" ContentType="application/vnd.openxmlformats-officedocument.presentationml.tags+xml"/>
  <Override PartName="/ppt/tags/tag2844.xml" ContentType="application/vnd.openxmlformats-officedocument.presentationml.tags+xml"/>
  <Override PartName="/ppt/tags/tag2845.xml" ContentType="application/vnd.openxmlformats-officedocument.presentationml.tags+xml"/>
  <Override PartName="/ppt/tags/tag2846.xml" ContentType="application/vnd.openxmlformats-officedocument.presentationml.tags+xml"/>
  <Override PartName="/ppt/tags/tag2847.xml" ContentType="application/vnd.openxmlformats-officedocument.presentationml.tags+xml"/>
  <Override PartName="/ppt/tags/tag2848.xml" ContentType="application/vnd.openxmlformats-officedocument.presentationml.tags+xml"/>
  <Override PartName="/ppt/tags/tag2849.xml" ContentType="application/vnd.openxmlformats-officedocument.presentationml.tags+xml"/>
  <Override PartName="/ppt/tags/tag285.xml" ContentType="application/vnd.openxmlformats-officedocument.presentationml.tags+xml"/>
  <Override PartName="/ppt/tags/tag2850.xml" ContentType="application/vnd.openxmlformats-officedocument.presentationml.tags+xml"/>
  <Override PartName="/ppt/tags/tag2851.xml" ContentType="application/vnd.openxmlformats-officedocument.presentationml.tags+xml"/>
  <Override PartName="/ppt/tags/tag2852.xml" ContentType="application/vnd.openxmlformats-officedocument.presentationml.tags+xml"/>
  <Override PartName="/ppt/tags/tag2853.xml" ContentType="application/vnd.openxmlformats-officedocument.presentationml.tags+xml"/>
  <Override PartName="/ppt/tags/tag2854.xml" ContentType="application/vnd.openxmlformats-officedocument.presentationml.tags+xml"/>
  <Override PartName="/ppt/tags/tag2855.xml" ContentType="application/vnd.openxmlformats-officedocument.presentationml.tags+xml"/>
  <Override PartName="/ppt/tags/tag2856.xml" ContentType="application/vnd.openxmlformats-officedocument.presentationml.tags+xml"/>
  <Override PartName="/ppt/tags/tag2857.xml" ContentType="application/vnd.openxmlformats-officedocument.presentationml.tags+xml"/>
  <Override PartName="/ppt/tags/tag2858.xml" ContentType="application/vnd.openxmlformats-officedocument.presentationml.tags+xml"/>
  <Override PartName="/ppt/tags/tag2859.xml" ContentType="application/vnd.openxmlformats-officedocument.presentationml.tags+xml"/>
  <Override PartName="/ppt/tags/tag286.xml" ContentType="application/vnd.openxmlformats-officedocument.presentationml.tags+xml"/>
  <Override PartName="/ppt/tags/tag2860.xml" ContentType="application/vnd.openxmlformats-officedocument.presentationml.tags+xml"/>
  <Override PartName="/ppt/tags/tag2861.xml" ContentType="application/vnd.openxmlformats-officedocument.presentationml.tags+xml"/>
  <Override PartName="/ppt/tags/tag2862.xml" ContentType="application/vnd.openxmlformats-officedocument.presentationml.tags+xml"/>
  <Override PartName="/ppt/tags/tag2863.xml" ContentType="application/vnd.openxmlformats-officedocument.presentationml.tags+xml"/>
  <Override PartName="/ppt/tags/tag2864.xml" ContentType="application/vnd.openxmlformats-officedocument.presentationml.tags+xml"/>
  <Override PartName="/ppt/tags/tag2865.xml" ContentType="application/vnd.openxmlformats-officedocument.presentationml.tags+xml"/>
  <Override PartName="/ppt/tags/tag2866.xml" ContentType="application/vnd.openxmlformats-officedocument.presentationml.tags+xml"/>
  <Override PartName="/ppt/tags/tag2867.xml" ContentType="application/vnd.openxmlformats-officedocument.presentationml.tags+xml"/>
  <Override PartName="/ppt/tags/tag2868.xml" ContentType="application/vnd.openxmlformats-officedocument.presentationml.tags+xml"/>
  <Override PartName="/ppt/tags/tag2869.xml" ContentType="application/vnd.openxmlformats-officedocument.presentationml.tags+xml"/>
  <Override PartName="/ppt/tags/tag287.xml" ContentType="application/vnd.openxmlformats-officedocument.presentationml.tags+xml"/>
  <Override PartName="/ppt/tags/tag2870.xml" ContentType="application/vnd.openxmlformats-officedocument.presentationml.tags+xml"/>
  <Override PartName="/ppt/tags/tag2871.xml" ContentType="application/vnd.openxmlformats-officedocument.presentationml.tags+xml"/>
  <Override PartName="/ppt/tags/tag2872.xml" ContentType="application/vnd.openxmlformats-officedocument.presentationml.tags+xml"/>
  <Override PartName="/ppt/tags/tag2873.xml" ContentType="application/vnd.openxmlformats-officedocument.presentationml.tags+xml"/>
  <Override PartName="/ppt/tags/tag2874.xml" ContentType="application/vnd.openxmlformats-officedocument.presentationml.tags+xml"/>
  <Override PartName="/ppt/tags/tag2875.xml" ContentType="application/vnd.openxmlformats-officedocument.presentationml.tags+xml"/>
  <Override PartName="/ppt/tags/tag2876.xml" ContentType="application/vnd.openxmlformats-officedocument.presentationml.tags+xml"/>
  <Override PartName="/ppt/tags/tag2877.xml" ContentType="application/vnd.openxmlformats-officedocument.presentationml.tags+xml"/>
  <Override PartName="/ppt/tags/tag2878.xml" ContentType="application/vnd.openxmlformats-officedocument.presentationml.tags+xml"/>
  <Override PartName="/ppt/tags/tag2879.xml" ContentType="application/vnd.openxmlformats-officedocument.presentationml.tags+xml"/>
  <Override PartName="/ppt/tags/tag288.xml" ContentType="application/vnd.openxmlformats-officedocument.presentationml.tags+xml"/>
  <Override PartName="/ppt/tags/tag2880.xml" ContentType="application/vnd.openxmlformats-officedocument.presentationml.tags+xml"/>
  <Override PartName="/ppt/tags/tag2881.xml" ContentType="application/vnd.openxmlformats-officedocument.presentationml.tags+xml"/>
  <Override PartName="/ppt/tags/tag2882.xml" ContentType="application/vnd.openxmlformats-officedocument.presentationml.tags+xml"/>
  <Override PartName="/ppt/tags/tag2883.xml" ContentType="application/vnd.openxmlformats-officedocument.presentationml.tags+xml"/>
  <Override PartName="/ppt/tags/tag2884.xml" ContentType="application/vnd.openxmlformats-officedocument.presentationml.tags+xml"/>
  <Override PartName="/ppt/tags/tag2885.xml" ContentType="application/vnd.openxmlformats-officedocument.presentationml.tags+xml"/>
  <Override PartName="/ppt/tags/tag2886.xml" ContentType="application/vnd.openxmlformats-officedocument.presentationml.tags+xml"/>
  <Override PartName="/ppt/tags/tag2887.xml" ContentType="application/vnd.openxmlformats-officedocument.presentationml.tags+xml"/>
  <Override PartName="/ppt/tags/tag2888.xml" ContentType="application/vnd.openxmlformats-officedocument.presentationml.tags+xml"/>
  <Override PartName="/ppt/tags/tag2889.xml" ContentType="application/vnd.openxmlformats-officedocument.presentationml.tags+xml"/>
  <Override PartName="/ppt/tags/tag289.xml" ContentType="application/vnd.openxmlformats-officedocument.presentationml.tags+xml"/>
  <Override PartName="/ppt/tags/tag2890.xml" ContentType="application/vnd.openxmlformats-officedocument.presentationml.tags+xml"/>
  <Override PartName="/ppt/tags/tag2891.xml" ContentType="application/vnd.openxmlformats-officedocument.presentationml.tags+xml"/>
  <Override PartName="/ppt/tags/tag2892.xml" ContentType="application/vnd.openxmlformats-officedocument.presentationml.tags+xml"/>
  <Override PartName="/ppt/tags/tag2893.xml" ContentType="application/vnd.openxmlformats-officedocument.presentationml.tags+xml"/>
  <Override PartName="/ppt/tags/tag2894.xml" ContentType="application/vnd.openxmlformats-officedocument.presentationml.tags+xml"/>
  <Override PartName="/ppt/tags/tag2895.xml" ContentType="application/vnd.openxmlformats-officedocument.presentationml.tags+xml"/>
  <Override PartName="/ppt/tags/tag2896.xml" ContentType="application/vnd.openxmlformats-officedocument.presentationml.tags+xml"/>
  <Override PartName="/ppt/tags/tag2897.xml" ContentType="application/vnd.openxmlformats-officedocument.presentationml.tags+xml"/>
  <Override PartName="/ppt/tags/tag2898.xml" ContentType="application/vnd.openxmlformats-officedocument.presentationml.tags+xml"/>
  <Override PartName="/ppt/tags/tag289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00.xml" ContentType="application/vnd.openxmlformats-officedocument.presentationml.tags+xml"/>
  <Override PartName="/ppt/tags/tag2901.xml" ContentType="application/vnd.openxmlformats-officedocument.presentationml.tags+xml"/>
  <Override PartName="/ppt/tags/tag2902.xml" ContentType="application/vnd.openxmlformats-officedocument.presentationml.tags+xml"/>
  <Override PartName="/ppt/tags/tag2903.xml" ContentType="application/vnd.openxmlformats-officedocument.presentationml.tags+xml"/>
  <Override PartName="/ppt/tags/tag2904.xml" ContentType="application/vnd.openxmlformats-officedocument.presentationml.tags+xml"/>
  <Override PartName="/ppt/tags/tag2905.xml" ContentType="application/vnd.openxmlformats-officedocument.presentationml.tags+xml"/>
  <Override PartName="/ppt/tags/tag2906.xml" ContentType="application/vnd.openxmlformats-officedocument.presentationml.tags+xml"/>
  <Override PartName="/ppt/tags/tag2907.xml" ContentType="application/vnd.openxmlformats-officedocument.presentationml.tags+xml"/>
  <Override PartName="/ppt/tags/tag2908.xml" ContentType="application/vnd.openxmlformats-officedocument.presentationml.tags+xml"/>
  <Override PartName="/ppt/tags/tag2909.xml" ContentType="application/vnd.openxmlformats-officedocument.presentationml.tags+xml"/>
  <Override PartName="/ppt/tags/tag291.xml" ContentType="application/vnd.openxmlformats-officedocument.presentationml.tags+xml"/>
  <Override PartName="/ppt/tags/tag2910.xml" ContentType="application/vnd.openxmlformats-officedocument.presentationml.tags+xml"/>
  <Override PartName="/ppt/tags/tag2911.xml" ContentType="application/vnd.openxmlformats-officedocument.presentationml.tags+xml"/>
  <Override PartName="/ppt/tags/tag2912.xml" ContentType="application/vnd.openxmlformats-officedocument.presentationml.tags+xml"/>
  <Override PartName="/ppt/tags/tag2913.xml" ContentType="application/vnd.openxmlformats-officedocument.presentationml.tags+xml"/>
  <Override PartName="/ppt/tags/tag2914.xml" ContentType="application/vnd.openxmlformats-officedocument.presentationml.tags+xml"/>
  <Override PartName="/ppt/tags/tag2915.xml" ContentType="application/vnd.openxmlformats-officedocument.presentationml.tags+xml"/>
  <Override PartName="/ppt/tags/tag2916.xml" ContentType="application/vnd.openxmlformats-officedocument.presentationml.tags+xml"/>
  <Override PartName="/ppt/tags/tag2917.xml" ContentType="application/vnd.openxmlformats-officedocument.presentationml.tags+xml"/>
  <Override PartName="/ppt/tags/tag2918.xml" ContentType="application/vnd.openxmlformats-officedocument.presentationml.tags+xml"/>
  <Override PartName="/ppt/tags/tag2919.xml" ContentType="application/vnd.openxmlformats-officedocument.presentationml.tags+xml"/>
  <Override PartName="/ppt/tags/tag292.xml" ContentType="application/vnd.openxmlformats-officedocument.presentationml.tags+xml"/>
  <Override PartName="/ppt/tags/tag2920.xml" ContentType="application/vnd.openxmlformats-officedocument.presentationml.tags+xml"/>
  <Override PartName="/ppt/tags/tag2921.xml" ContentType="application/vnd.openxmlformats-officedocument.presentationml.tags+xml"/>
  <Override PartName="/ppt/tags/tag2922.xml" ContentType="application/vnd.openxmlformats-officedocument.presentationml.tags+xml"/>
  <Override PartName="/ppt/tags/tag2923.xml" ContentType="application/vnd.openxmlformats-officedocument.presentationml.tags+xml"/>
  <Override PartName="/ppt/tags/tag2924.xml" ContentType="application/vnd.openxmlformats-officedocument.presentationml.tags+xml"/>
  <Override PartName="/ppt/tags/tag2925.xml" ContentType="application/vnd.openxmlformats-officedocument.presentationml.tags+xml"/>
  <Override PartName="/ppt/tags/tag2926.xml" ContentType="application/vnd.openxmlformats-officedocument.presentationml.tags+xml"/>
  <Override PartName="/ppt/tags/tag2927.xml" ContentType="application/vnd.openxmlformats-officedocument.presentationml.tags+xml"/>
  <Override PartName="/ppt/tags/tag2928.xml" ContentType="application/vnd.openxmlformats-officedocument.presentationml.tags+xml"/>
  <Override PartName="/ppt/tags/tag2929.xml" ContentType="application/vnd.openxmlformats-officedocument.presentationml.tags+xml"/>
  <Override PartName="/ppt/tags/tag293.xml" ContentType="application/vnd.openxmlformats-officedocument.presentationml.tags+xml"/>
  <Override PartName="/ppt/tags/tag2930.xml" ContentType="application/vnd.openxmlformats-officedocument.presentationml.tags+xml"/>
  <Override PartName="/ppt/tags/tag2931.xml" ContentType="application/vnd.openxmlformats-officedocument.presentationml.tags+xml"/>
  <Override PartName="/ppt/tags/tag2932.xml" ContentType="application/vnd.openxmlformats-officedocument.presentationml.tags+xml"/>
  <Override PartName="/ppt/tags/tag2933.xml" ContentType="application/vnd.openxmlformats-officedocument.presentationml.tags+xml"/>
  <Override PartName="/ppt/tags/tag2934.xml" ContentType="application/vnd.openxmlformats-officedocument.presentationml.tags+xml"/>
  <Override PartName="/ppt/tags/tag2935.xml" ContentType="application/vnd.openxmlformats-officedocument.presentationml.tags+xml"/>
  <Override PartName="/ppt/tags/tag2936.xml" ContentType="application/vnd.openxmlformats-officedocument.presentationml.tags+xml"/>
  <Override PartName="/ppt/tags/tag2937.xml" ContentType="application/vnd.openxmlformats-officedocument.presentationml.tags+xml"/>
  <Override PartName="/ppt/tags/tag2938.xml" ContentType="application/vnd.openxmlformats-officedocument.presentationml.tags+xml"/>
  <Override PartName="/ppt/tags/tag2939.xml" ContentType="application/vnd.openxmlformats-officedocument.presentationml.tags+xml"/>
  <Override PartName="/ppt/tags/tag294.xml" ContentType="application/vnd.openxmlformats-officedocument.presentationml.tags+xml"/>
  <Override PartName="/ppt/tags/tag2940.xml" ContentType="application/vnd.openxmlformats-officedocument.presentationml.tags+xml"/>
  <Override PartName="/ppt/tags/tag2941.xml" ContentType="application/vnd.openxmlformats-officedocument.presentationml.tags+xml"/>
  <Override PartName="/ppt/tags/tag2942.xml" ContentType="application/vnd.openxmlformats-officedocument.presentationml.tags+xml"/>
  <Override PartName="/ppt/tags/tag2943.xml" ContentType="application/vnd.openxmlformats-officedocument.presentationml.tags+xml"/>
  <Override PartName="/ppt/tags/tag2944.xml" ContentType="application/vnd.openxmlformats-officedocument.presentationml.tags+xml"/>
  <Override PartName="/ppt/tags/tag2945.xml" ContentType="application/vnd.openxmlformats-officedocument.presentationml.tags+xml"/>
  <Override PartName="/ppt/tags/tag2946.xml" ContentType="application/vnd.openxmlformats-officedocument.presentationml.tags+xml"/>
  <Override PartName="/ppt/tags/tag2947.xml" ContentType="application/vnd.openxmlformats-officedocument.presentationml.tags+xml"/>
  <Override PartName="/ppt/tags/tag2948.xml" ContentType="application/vnd.openxmlformats-officedocument.presentationml.tags+xml"/>
  <Override PartName="/ppt/tags/tag2949.xml" ContentType="application/vnd.openxmlformats-officedocument.presentationml.tags+xml"/>
  <Override PartName="/ppt/tags/tag295.xml" ContentType="application/vnd.openxmlformats-officedocument.presentationml.tags+xml"/>
  <Override PartName="/ppt/tags/tag2950.xml" ContentType="application/vnd.openxmlformats-officedocument.presentationml.tags+xml"/>
  <Override PartName="/ppt/tags/tag2951.xml" ContentType="application/vnd.openxmlformats-officedocument.presentationml.tags+xml"/>
  <Override PartName="/ppt/tags/tag2952.xml" ContentType="application/vnd.openxmlformats-officedocument.presentationml.tags+xml"/>
  <Override PartName="/ppt/tags/tag2953.xml" ContentType="application/vnd.openxmlformats-officedocument.presentationml.tags+xml"/>
  <Override PartName="/ppt/tags/tag2954.xml" ContentType="application/vnd.openxmlformats-officedocument.presentationml.tags+xml"/>
  <Override PartName="/ppt/tags/tag2955.xml" ContentType="application/vnd.openxmlformats-officedocument.presentationml.tags+xml"/>
  <Override PartName="/ppt/tags/tag2956.xml" ContentType="application/vnd.openxmlformats-officedocument.presentationml.tags+xml"/>
  <Override PartName="/ppt/tags/tag2957.xml" ContentType="application/vnd.openxmlformats-officedocument.presentationml.tags+xml"/>
  <Override PartName="/ppt/tags/tag2958.xml" ContentType="application/vnd.openxmlformats-officedocument.presentationml.tags+xml"/>
  <Override PartName="/ppt/tags/tag2959.xml" ContentType="application/vnd.openxmlformats-officedocument.presentationml.tags+xml"/>
  <Override PartName="/ppt/tags/tag296.xml" ContentType="application/vnd.openxmlformats-officedocument.presentationml.tags+xml"/>
  <Override PartName="/ppt/tags/tag2960.xml" ContentType="application/vnd.openxmlformats-officedocument.presentationml.tags+xml"/>
  <Override PartName="/ppt/tags/tag2961.xml" ContentType="application/vnd.openxmlformats-officedocument.presentationml.tags+xml"/>
  <Override PartName="/ppt/tags/tag2962.xml" ContentType="application/vnd.openxmlformats-officedocument.presentationml.tags+xml"/>
  <Override PartName="/ppt/tags/tag2963.xml" ContentType="application/vnd.openxmlformats-officedocument.presentationml.tags+xml"/>
  <Override PartName="/ppt/tags/tag2964.xml" ContentType="application/vnd.openxmlformats-officedocument.presentationml.tags+xml"/>
  <Override PartName="/ppt/tags/tag2965.xml" ContentType="application/vnd.openxmlformats-officedocument.presentationml.tags+xml"/>
  <Override PartName="/ppt/tags/tag2966.xml" ContentType="application/vnd.openxmlformats-officedocument.presentationml.tags+xml"/>
  <Override PartName="/ppt/tags/tag2967.xml" ContentType="application/vnd.openxmlformats-officedocument.presentationml.tags+xml"/>
  <Override PartName="/ppt/tags/tag2968.xml" ContentType="application/vnd.openxmlformats-officedocument.presentationml.tags+xml"/>
  <Override PartName="/ppt/tags/tag2969.xml" ContentType="application/vnd.openxmlformats-officedocument.presentationml.tags+xml"/>
  <Override PartName="/ppt/tags/tag297.xml" ContentType="application/vnd.openxmlformats-officedocument.presentationml.tags+xml"/>
  <Override PartName="/ppt/tags/tag2970.xml" ContentType="application/vnd.openxmlformats-officedocument.presentationml.tags+xml"/>
  <Override PartName="/ppt/tags/tag2971.xml" ContentType="application/vnd.openxmlformats-officedocument.presentationml.tags+xml"/>
  <Override PartName="/ppt/tags/tag2972.xml" ContentType="application/vnd.openxmlformats-officedocument.presentationml.tags+xml"/>
  <Override PartName="/ppt/tags/tag2973.xml" ContentType="application/vnd.openxmlformats-officedocument.presentationml.tags+xml"/>
  <Override PartName="/ppt/tags/tag2974.xml" ContentType="application/vnd.openxmlformats-officedocument.presentationml.tags+xml"/>
  <Override PartName="/ppt/tags/tag2975.xml" ContentType="application/vnd.openxmlformats-officedocument.presentationml.tags+xml"/>
  <Override PartName="/ppt/tags/tag2976.xml" ContentType="application/vnd.openxmlformats-officedocument.presentationml.tags+xml"/>
  <Override PartName="/ppt/tags/tag2977.xml" ContentType="application/vnd.openxmlformats-officedocument.presentationml.tags+xml"/>
  <Override PartName="/ppt/tags/tag2978.xml" ContentType="application/vnd.openxmlformats-officedocument.presentationml.tags+xml"/>
  <Override PartName="/ppt/tags/tag2979.xml" ContentType="application/vnd.openxmlformats-officedocument.presentationml.tags+xml"/>
  <Override PartName="/ppt/tags/tag298.xml" ContentType="application/vnd.openxmlformats-officedocument.presentationml.tags+xml"/>
  <Override PartName="/ppt/tags/tag2980.xml" ContentType="application/vnd.openxmlformats-officedocument.presentationml.tags+xml"/>
  <Override PartName="/ppt/tags/tag2981.xml" ContentType="application/vnd.openxmlformats-officedocument.presentationml.tags+xml"/>
  <Override PartName="/ppt/tags/tag2982.xml" ContentType="application/vnd.openxmlformats-officedocument.presentationml.tags+xml"/>
  <Override PartName="/ppt/tags/tag2983.xml" ContentType="application/vnd.openxmlformats-officedocument.presentationml.tags+xml"/>
  <Override PartName="/ppt/tags/tag2984.xml" ContentType="application/vnd.openxmlformats-officedocument.presentationml.tags+xml"/>
  <Override PartName="/ppt/tags/tag2985.xml" ContentType="application/vnd.openxmlformats-officedocument.presentationml.tags+xml"/>
  <Override PartName="/ppt/tags/tag2986.xml" ContentType="application/vnd.openxmlformats-officedocument.presentationml.tags+xml"/>
  <Override PartName="/ppt/tags/tag2987.xml" ContentType="application/vnd.openxmlformats-officedocument.presentationml.tags+xml"/>
  <Override PartName="/ppt/tags/tag2988.xml" ContentType="application/vnd.openxmlformats-officedocument.presentationml.tags+xml"/>
  <Override PartName="/ppt/tags/tag2989.xml" ContentType="application/vnd.openxmlformats-officedocument.presentationml.tags+xml"/>
  <Override PartName="/ppt/tags/tag299.xml" ContentType="application/vnd.openxmlformats-officedocument.presentationml.tags+xml"/>
  <Override PartName="/ppt/tags/tag2990.xml" ContentType="application/vnd.openxmlformats-officedocument.presentationml.tags+xml"/>
  <Override PartName="/ppt/tags/tag2991.xml" ContentType="application/vnd.openxmlformats-officedocument.presentationml.tags+xml"/>
  <Override PartName="/ppt/tags/tag2992.xml" ContentType="application/vnd.openxmlformats-officedocument.presentationml.tags+xml"/>
  <Override PartName="/ppt/tags/tag2993.xml" ContentType="application/vnd.openxmlformats-officedocument.presentationml.tags+xml"/>
  <Override PartName="/ppt/tags/tag2994.xml" ContentType="application/vnd.openxmlformats-officedocument.presentationml.tags+xml"/>
  <Override PartName="/ppt/tags/tag2995.xml" ContentType="application/vnd.openxmlformats-officedocument.presentationml.tags+xml"/>
  <Override PartName="/ppt/tags/tag2996.xml" ContentType="application/vnd.openxmlformats-officedocument.presentationml.tags+xml"/>
  <Override PartName="/ppt/tags/tag2997.xml" ContentType="application/vnd.openxmlformats-officedocument.presentationml.tags+xml"/>
  <Override PartName="/ppt/tags/tag2998.xml" ContentType="application/vnd.openxmlformats-officedocument.presentationml.tags+xml"/>
  <Override PartName="/ppt/tags/tag29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00.xml" ContentType="application/vnd.openxmlformats-officedocument.presentationml.tags+xml"/>
  <Override PartName="/ppt/tags/tag3001.xml" ContentType="application/vnd.openxmlformats-officedocument.presentationml.tags+xml"/>
  <Override PartName="/ppt/tags/tag3002.xml" ContentType="application/vnd.openxmlformats-officedocument.presentationml.tags+xml"/>
  <Override PartName="/ppt/tags/tag3003.xml" ContentType="application/vnd.openxmlformats-officedocument.presentationml.tags+xml"/>
  <Override PartName="/ppt/tags/tag3004.xml" ContentType="application/vnd.openxmlformats-officedocument.presentationml.tags+xml"/>
  <Override PartName="/ppt/tags/tag3005.xml" ContentType="application/vnd.openxmlformats-officedocument.presentationml.tags+xml"/>
  <Override PartName="/ppt/tags/tag3006.xml" ContentType="application/vnd.openxmlformats-officedocument.presentationml.tags+xml"/>
  <Override PartName="/ppt/tags/tag3007.xml" ContentType="application/vnd.openxmlformats-officedocument.presentationml.tags+xml"/>
  <Override PartName="/ppt/tags/tag3008.xml" ContentType="application/vnd.openxmlformats-officedocument.presentationml.tags+xml"/>
  <Override PartName="/ppt/tags/tag3009.xml" ContentType="application/vnd.openxmlformats-officedocument.presentationml.tags+xml"/>
  <Override PartName="/ppt/tags/tag301.xml" ContentType="application/vnd.openxmlformats-officedocument.presentationml.tags+xml"/>
  <Override PartName="/ppt/tags/tag3010.xml" ContentType="application/vnd.openxmlformats-officedocument.presentationml.tags+xml"/>
  <Override PartName="/ppt/tags/tag3011.xml" ContentType="application/vnd.openxmlformats-officedocument.presentationml.tags+xml"/>
  <Override PartName="/ppt/tags/tag3012.xml" ContentType="application/vnd.openxmlformats-officedocument.presentationml.tags+xml"/>
  <Override PartName="/ppt/tags/tag3013.xml" ContentType="application/vnd.openxmlformats-officedocument.presentationml.tags+xml"/>
  <Override PartName="/ppt/tags/tag3014.xml" ContentType="application/vnd.openxmlformats-officedocument.presentationml.tags+xml"/>
  <Override PartName="/ppt/tags/tag3015.xml" ContentType="application/vnd.openxmlformats-officedocument.presentationml.tags+xml"/>
  <Override PartName="/ppt/tags/tag3016.xml" ContentType="application/vnd.openxmlformats-officedocument.presentationml.tags+xml"/>
  <Override PartName="/ppt/tags/tag3017.xml" ContentType="application/vnd.openxmlformats-officedocument.presentationml.tags+xml"/>
  <Override PartName="/ppt/tags/tag3018.xml" ContentType="application/vnd.openxmlformats-officedocument.presentationml.tags+xml"/>
  <Override PartName="/ppt/tags/tag3019.xml" ContentType="application/vnd.openxmlformats-officedocument.presentationml.tags+xml"/>
  <Override PartName="/ppt/tags/tag302.xml" ContentType="application/vnd.openxmlformats-officedocument.presentationml.tags+xml"/>
  <Override PartName="/ppt/tags/tag3020.xml" ContentType="application/vnd.openxmlformats-officedocument.presentationml.tags+xml"/>
  <Override PartName="/ppt/tags/tag3021.xml" ContentType="application/vnd.openxmlformats-officedocument.presentationml.tags+xml"/>
  <Override PartName="/ppt/tags/tag3022.xml" ContentType="application/vnd.openxmlformats-officedocument.presentationml.tags+xml"/>
  <Override PartName="/ppt/tags/tag3023.xml" ContentType="application/vnd.openxmlformats-officedocument.presentationml.tags+xml"/>
  <Override PartName="/ppt/tags/tag3024.xml" ContentType="application/vnd.openxmlformats-officedocument.presentationml.tags+xml"/>
  <Override PartName="/ppt/tags/tag3025.xml" ContentType="application/vnd.openxmlformats-officedocument.presentationml.tags+xml"/>
  <Override PartName="/ppt/tags/tag3026.xml" ContentType="application/vnd.openxmlformats-officedocument.presentationml.tags+xml"/>
  <Override PartName="/ppt/tags/tag3027.xml" ContentType="application/vnd.openxmlformats-officedocument.presentationml.tags+xml"/>
  <Override PartName="/ppt/tags/tag3028.xml" ContentType="application/vnd.openxmlformats-officedocument.presentationml.tags+xml"/>
  <Override PartName="/ppt/tags/tag3029.xml" ContentType="application/vnd.openxmlformats-officedocument.presentationml.tags+xml"/>
  <Override PartName="/ppt/tags/tag303.xml" ContentType="application/vnd.openxmlformats-officedocument.presentationml.tags+xml"/>
  <Override PartName="/ppt/tags/tag3030.xml" ContentType="application/vnd.openxmlformats-officedocument.presentationml.tags+xml"/>
  <Override PartName="/ppt/tags/tag3031.xml" ContentType="application/vnd.openxmlformats-officedocument.presentationml.tags+xml"/>
  <Override PartName="/ppt/tags/tag3032.xml" ContentType="application/vnd.openxmlformats-officedocument.presentationml.tags+xml"/>
  <Override PartName="/ppt/tags/tag3033.xml" ContentType="application/vnd.openxmlformats-officedocument.presentationml.tags+xml"/>
  <Override PartName="/ppt/tags/tag3034.xml" ContentType="application/vnd.openxmlformats-officedocument.presentationml.tags+xml"/>
  <Override PartName="/ppt/tags/tag3035.xml" ContentType="application/vnd.openxmlformats-officedocument.presentationml.tags+xml"/>
  <Override PartName="/ppt/tags/tag3036.xml" ContentType="application/vnd.openxmlformats-officedocument.presentationml.tags+xml"/>
  <Override PartName="/ppt/tags/tag3037.xml" ContentType="application/vnd.openxmlformats-officedocument.presentationml.tags+xml"/>
  <Override PartName="/ppt/tags/tag3038.xml" ContentType="application/vnd.openxmlformats-officedocument.presentationml.tags+xml"/>
  <Override PartName="/ppt/tags/tag3039.xml" ContentType="application/vnd.openxmlformats-officedocument.presentationml.tags+xml"/>
  <Override PartName="/ppt/tags/tag304.xml" ContentType="application/vnd.openxmlformats-officedocument.presentationml.tags+xml"/>
  <Override PartName="/ppt/tags/tag3040.xml" ContentType="application/vnd.openxmlformats-officedocument.presentationml.tags+xml"/>
  <Override PartName="/ppt/tags/tag3041.xml" ContentType="application/vnd.openxmlformats-officedocument.presentationml.tags+xml"/>
  <Override PartName="/ppt/tags/tag3042.xml" ContentType="application/vnd.openxmlformats-officedocument.presentationml.tags+xml"/>
  <Override PartName="/ppt/tags/tag3043.xml" ContentType="application/vnd.openxmlformats-officedocument.presentationml.tags+xml"/>
  <Override PartName="/ppt/tags/tag3044.xml" ContentType="application/vnd.openxmlformats-officedocument.presentationml.tags+xml"/>
  <Override PartName="/ppt/tags/tag3045.xml" ContentType="application/vnd.openxmlformats-officedocument.presentationml.tags+xml"/>
  <Override PartName="/ppt/tags/tag3046.xml" ContentType="application/vnd.openxmlformats-officedocument.presentationml.tags+xml"/>
  <Override PartName="/ppt/tags/tag3047.xml" ContentType="application/vnd.openxmlformats-officedocument.presentationml.tags+xml"/>
  <Override PartName="/ppt/tags/tag3048.xml" ContentType="application/vnd.openxmlformats-officedocument.presentationml.tags+xml"/>
  <Override PartName="/ppt/tags/tag3049.xml" ContentType="application/vnd.openxmlformats-officedocument.presentationml.tags+xml"/>
  <Override PartName="/ppt/tags/tag305.xml" ContentType="application/vnd.openxmlformats-officedocument.presentationml.tags+xml"/>
  <Override PartName="/ppt/tags/tag3050.xml" ContentType="application/vnd.openxmlformats-officedocument.presentationml.tags+xml"/>
  <Override PartName="/ppt/tags/tag3051.xml" ContentType="application/vnd.openxmlformats-officedocument.presentationml.tags+xml"/>
  <Override PartName="/ppt/tags/tag3052.xml" ContentType="application/vnd.openxmlformats-officedocument.presentationml.tags+xml"/>
  <Override PartName="/ppt/tags/tag3053.xml" ContentType="application/vnd.openxmlformats-officedocument.presentationml.tags+xml"/>
  <Override PartName="/ppt/tags/tag3054.xml" ContentType="application/vnd.openxmlformats-officedocument.presentationml.tags+xml"/>
  <Override PartName="/ppt/tags/tag3055.xml" ContentType="application/vnd.openxmlformats-officedocument.presentationml.tags+xml"/>
  <Override PartName="/ppt/tags/tag3056.xml" ContentType="application/vnd.openxmlformats-officedocument.presentationml.tags+xml"/>
  <Override PartName="/ppt/tags/tag3057.xml" ContentType="application/vnd.openxmlformats-officedocument.presentationml.tags+xml"/>
  <Override PartName="/ppt/tags/tag3058.xml" ContentType="application/vnd.openxmlformats-officedocument.presentationml.tags+xml"/>
  <Override PartName="/ppt/tags/tag3059.xml" ContentType="application/vnd.openxmlformats-officedocument.presentationml.tags+xml"/>
  <Override PartName="/ppt/tags/tag306.xml" ContentType="application/vnd.openxmlformats-officedocument.presentationml.tags+xml"/>
  <Override PartName="/ppt/tags/tag3060.xml" ContentType="application/vnd.openxmlformats-officedocument.presentationml.tags+xml"/>
  <Override PartName="/ppt/tags/tag3061.xml" ContentType="application/vnd.openxmlformats-officedocument.presentationml.tags+xml"/>
  <Override PartName="/ppt/tags/tag3062.xml" ContentType="application/vnd.openxmlformats-officedocument.presentationml.tags+xml"/>
  <Override PartName="/ppt/tags/tag3063.xml" ContentType="application/vnd.openxmlformats-officedocument.presentationml.tags+xml"/>
  <Override PartName="/ppt/tags/tag3064.xml" ContentType="application/vnd.openxmlformats-officedocument.presentationml.tags+xml"/>
  <Override PartName="/ppt/tags/tag3065.xml" ContentType="application/vnd.openxmlformats-officedocument.presentationml.tags+xml"/>
  <Override PartName="/ppt/tags/tag3066.xml" ContentType="application/vnd.openxmlformats-officedocument.presentationml.tags+xml"/>
  <Override PartName="/ppt/tags/tag3067.xml" ContentType="application/vnd.openxmlformats-officedocument.presentationml.tags+xml"/>
  <Override PartName="/ppt/tags/tag3068.xml" ContentType="application/vnd.openxmlformats-officedocument.presentationml.tags+xml"/>
  <Override PartName="/ppt/tags/tag3069.xml" ContentType="application/vnd.openxmlformats-officedocument.presentationml.tags+xml"/>
  <Override PartName="/ppt/tags/tag307.xml" ContentType="application/vnd.openxmlformats-officedocument.presentationml.tags+xml"/>
  <Override PartName="/ppt/tags/tag3070.xml" ContentType="application/vnd.openxmlformats-officedocument.presentationml.tags+xml"/>
  <Override PartName="/ppt/tags/tag3071.xml" ContentType="application/vnd.openxmlformats-officedocument.presentationml.tags+xml"/>
  <Override PartName="/ppt/tags/tag3072.xml" ContentType="application/vnd.openxmlformats-officedocument.presentationml.tags+xml"/>
  <Override PartName="/ppt/tags/tag3073.xml" ContentType="application/vnd.openxmlformats-officedocument.presentationml.tags+xml"/>
  <Override PartName="/ppt/tags/tag3074.xml" ContentType="application/vnd.openxmlformats-officedocument.presentationml.tags+xml"/>
  <Override PartName="/ppt/tags/tag3075.xml" ContentType="application/vnd.openxmlformats-officedocument.presentationml.tags+xml"/>
  <Override PartName="/ppt/tags/tag3076.xml" ContentType="application/vnd.openxmlformats-officedocument.presentationml.tags+xml"/>
  <Override PartName="/ppt/tags/tag3077.xml" ContentType="application/vnd.openxmlformats-officedocument.presentationml.tags+xml"/>
  <Override PartName="/ppt/tags/tag3078.xml" ContentType="application/vnd.openxmlformats-officedocument.presentationml.tags+xml"/>
  <Override PartName="/ppt/tags/tag3079.xml" ContentType="application/vnd.openxmlformats-officedocument.presentationml.tags+xml"/>
  <Override PartName="/ppt/tags/tag308.xml" ContentType="application/vnd.openxmlformats-officedocument.presentationml.tags+xml"/>
  <Override PartName="/ppt/tags/tag3080.xml" ContentType="application/vnd.openxmlformats-officedocument.presentationml.tags+xml"/>
  <Override PartName="/ppt/tags/tag3081.xml" ContentType="application/vnd.openxmlformats-officedocument.presentationml.tags+xml"/>
  <Override PartName="/ppt/tags/tag3082.xml" ContentType="application/vnd.openxmlformats-officedocument.presentationml.tags+xml"/>
  <Override PartName="/ppt/tags/tag3083.xml" ContentType="application/vnd.openxmlformats-officedocument.presentationml.tags+xml"/>
  <Override PartName="/ppt/tags/tag3084.xml" ContentType="application/vnd.openxmlformats-officedocument.presentationml.tags+xml"/>
  <Override PartName="/ppt/tags/tag3085.xml" ContentType="application/vnd.openxmlformats-officedocument.presentationml.tags+xml"/>
  <Override PartName="/ppt/tags/tag3086.xml" ContentType="application/vnd.openxmlformats-officedocument.presentationml.tags+xml"/>
  <Override PartName="/ppt/tags/tag3087.xml" ContentType="application/vnd.openxmlformats-officedocument.presentationml.tags+xml"/>
  <Override PartName="/ppt/tags/tag3088.xml" ContentType="application/vnd.openxmlformats-officedocument.presentationml.tags+xml"/>
  <Override PartName="/ppt/tags/tag3089.xml" ContentType="application/vnd.openxmlformats-officedocument.presentationml.tags+xml"/>
  <Override PartName="/ppt/tags/tag309.xml" ContentType="application/vnd.openxmlformats-officedocument.presentationml.tags+xml"/>
  <Override PartName="/ppt/tags/tag3090.xml" ContentType="application/vnd.openxmlformats-officedocument.presentationml.tags+xml"/>
  <Override PartName="/ppt/tags/tag3091.xml" ContentType="application/vnd.openxmlformats-officedocument.presentationml.tags+xml"/>
  <Override PartName="/ppt/tags/tag3092.xml" ContentType="application/vnd.openxmlformats-officedocument.presentationml.tags+xml"/>
  <Override PartName="/ppt/tags/tag3093.xml" ContentType="application/vnd.openxmlformats-officedocument.presentationml.tags+xml"/>
  <Override PartName="/ppt/tags/tag3094.xml" ContentType="application/vnd.openxmlformats-officedocument.presentationml.tags+xml"/>
  <Override PartName="/ppt/tags/tag3095.xml" ContentType="application/vnd.openxmlformats-officedocument.presentationml.tags+xml"/>
  <Override PartName="/ppt/tags/tag3096.xml" ContentType="application/vnd.openxmlformats-officedocument.presentationml.tags+xml"/>
  <Override PartName="/ppt/tags/tag3097.xml" ContentType="application/vnd.openxmlformats-officedocument.presentationml.tags+xml"/>
  <Override PartName="/ppt/tags/tag3098.xml" ContentType="application/vnd.openxmlformats-officedocument.presentationml.tags+xml"/>
  <Override PartName="/ppt/tags/tag309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00.xml" ContentType="application/vnd.openxmlformats-officedocument.presentationml.tags+xml"/>
  <Override PartName="/ppt/tags/tag3101.xml" ContentType="application/vnd.openxmlformats-officedocument.presentationml.tags+xml"/>
  <Override PartName="/ppt/tags/tag3102.xml" ContentType="application/vnd.openxmlformats-officedocument.presentationml.tags+xml"/>
  <Override PartName="/ppt/tags/tag3103.xml" ContentType="application/vnd.openxmlformats-officedocument.presentationml.tags+xml"/>
  <Override PartName="/ppt/tags/tag3104.xml" ContentType="application/vnd.openxmlformats-officedocument.presentationml.tags+xml"/>
  <Override PartName="/ppt/tags/tag3105.xml" ContentType="application/vnd.openxmlformats-officedocument.presentationml.tags+xml"/>
  <Override PartName="/ppt/tags/tag3106.xml" ContentType="application/vnd.openxmlformats-officedocument.presentationml.tags+xml"/>
  <Override PartName="/ppt/tags/tag3107.xml" ContentType="application/vnd.openxmlformats-officedocument.presentationml.tags+xml"/>
  <Override PartName="/ppt/tags/tag3108.xml" ContentType="application/vnd.openxmlformats-officedocument.presentationml.tags+xml"/>
  <Override PartName="/ppt/tags/tag3109.xml" ContentType="application/vnd.openxmlformats-officedocument.presentationml.tags+xml"/>
  <Override PartName="/ppt/tags/tag311.xml" ContentType="application/vnd.openxmlformats-officedocument.presentationml.tags+xml"/>
  <Override PartName="/ppt/tags/tag3110.xml" ContentType="application/vnd.openxmlformats-officedocument.presentationml.tags+xml"/>
  <Override PartName="/ppt/tags/tag3111.xml" ContentType="application/vnd.openxmlformats-officedocument.presentationml.tags+xml"/>
  <Override PartName="/ppt/tags/tag3112.xml" ContentType="application/vnd.openxmlformats-officedocument.presentationml.tags+xml"/>
  <Override PartName="/ppt/tags/tag3113.xml" ContentType="application/vnd.openxmlformats-officedocument.presentationml.tags+xml"/>
  <Override PartName="/ppt/tags/tag3114.xml" ContentType="application/vnd.openxmlformats-officedocument.presentationml.tags+xml"/>
  <Override PartName="/ppt/tags/tag3115.xml" ContentType="application/vnd.openxmlformats-officedocument.presentationml.tags+xml"/>
  <Override PartName="/ppt/tags/tag3116.xml" ContentType="application/vnd.openxmlformats-officedocument.presentationml.tags+xml"/>
  <Override PartName="/ppt/tags/tag3117.xml" ContentType="application/vnd.openxmlformats-officedocument.presentationml.tags+xml"/>
  <Override PartName="/ppt/tags/tag3118.xml" ContentType="application/vnd.openxmlformats-officedocument.presentationml.tags+xml"/>
  <Override PartName="/ppt/tags/tag3119.xml" ContentType="application/vnd.openxmlformats-officedocument.presentationml.tags+xml"/>
  <Override PartName="/ppt/tags/tag312.xml" ContentType="application/vnd.openxmlformats-officedocument.presentationml.tags+xml"/>
  <Override PartName="/ppt/tags/tag3120.xml" ContentType="application/vnd.openxmlformats-officedocument.presentationml.tags+xml"/>
  <Override PartName="/ppt/tags/tag3121.xml" ContentType="application/vnd.openxmlformats-officedocument.presentationml.tags+xml"/>
  <Override PartName="/ppt/tags/tag3122.xml" ContentType="application/vnd.openxmlformats-officedocument.presentationml.tags+xml"/>
  <Override PartName="/ppt/tags/tag3123.xml" ContentType="application/vnd.openxmlformats-officedocument.presentationml.tags+xml"/>
  <Override PartName="/ppt/tags/tag3124.xml" ContentType="application/vnd.openxmlformats-officedocument.presentationml.tags+xml"/>
  <Override PartName="/ppt/tags/tag3125.xml" ContentType="application/vnd.openxmlformats-officedocument.presentationml.tags+xml"/>
  <Override PartName="/ppt/tags/tag3126.xml" ContentType="application/vnd.openxmlformats-officedocument.presentationml.tags+xml"/>
  <Override PartName="/ppt/tags/tag3127.xml" ContentType="application/vnd.openxmlformats-officedocument.presentationml.tags+xml"/>
  <Override PartName="/ppt/tags/tag3128.xml" ContentType="application/vnd.openxmlformats-officedocument.presentationml.tags+xml"/>
  <Override PartName="/ppt/tags/tag3129.xml" ContentType="application/vnd.openxmlformats-officedocument.presentationml.tags+xml"/>
  <Override PartName="/ppt/tags/tag313.xml" ContentType="application/vnd.openxmlformats-officedocument.presentationml.tags+xml"/>
  <Override PartName="/ppt/tags/tag3130.xml" ContentType="application/vnd.openxmlformats-officedocument.presentationml.tags+xml"/>
  <Override PartName="/ppt/tags/tag3131.xml" ContentType="application/vnd.openxmlformats-officedocument.presentationml.tags+xml"/>
  <Override PartName="/ppt/tags/tag3132.xml" ContentType="application/vnd.openxmlformats-officedocument.presentationml.tags+xml"/>
  <Override PartName="/ppt/tags/tag3133.xml" ContentType="application/vnd.openxmlformats-officedocument.presentationml.tags+xml"/>
  <Override PartName="/ppt/tags/tag3134.xml" ContentType="application/vnd.openxmlformats-officedocument.presentationml.tags+xml"/>
  <Override PartName="/ppt/tags/tag3135.xml" ContentType="application/vnd.openxmlformats-officedocument.presentationml.tags+xml"/>
  <Override PartName="/ppt/tags/tag3136.xml" ContentType="application/vnd.openxmlformats-officedocument.presentationml.tags+xml"/>
  <Override PartName="/ppt/tags/tag3137.xml" ContentType="application/vnd.openxmlformats-officedocument.presentationml.tags+xml"/>
  <Override PartName="/ppt/tags/tag3138.xml" ContentType="application/vnd.openxmlformats-officedocument.presentationml.tags+xml"/>
  <Override PartName="/ppt/tags/tag3139.xml" ContentType="application/vnd.openxmlformats-officedocument.presentationml.tags+xml"/>
  <Override PartName="/ppt/tags/tag314.xml" ContentType="application/vnd.openxmlformats-officedocument.presentationml.tags+xml"/>
  <Override PartName="/ppt/tags/tag3140.xml" ContentType="application/vnd.openxmlformats-officedocument.presentationml.tags+xml"/>
  <Override PartName="/ppt/tags/tag3141.xml" ContentType="application/vnd.openxmlformats-officedocument.presentationml.tags+xml"/>
  <Override PartName="/ppt/tags/tag3142.xml" ContentType="application/vnd.openxmlformats-officedocument.presentationml.tags+xml"/>
  <Override PartName="/ppt/tags/tag3143.xml" ContentType="application/vnd.openxmlformats-officedocument.presentationml.tags+xml"/>
  <Override PartName="/ppt/tags/tag3144.xml" ContentType="application/vnd.openxmlformats-officedocument.presentationml.tags+xml"/>
  <Override PartName="/ppt/tags/tag3145.xml" ContentType="application/vnd.openxmlformats-officedocument.presentationml.tags+xml"/>
  <Override PartName="/ppt/tags/tag3146.xml" ContentType="application/vnd.openxmlformats-officedocument.presentationml.tags+xml"/>
  <Override PartName="/ppt/tags/tag3147.xml" ContentType="application/vnd.openxmlformats-officedocument.presentationml.tags+xml"/>
  <Override PartName="/ppt/tags/tag3148.xml" ContentType="application/vnd.openxmlformats-officedocument.presentationml.tags+xml"/>
  <Override PartName="/ppt/tags/tag3149.xml" ContentType="application/vnd.openxmlformats-officedocument.presentationml.tags+xml"/>
  <Override PartName="/ppt/tags/tag315.xml" ContentType="application/vnd.openxmlformats-officedocument.presentationml.tags+xml"/>
  <Override PartName="/ppt/tags/tag3150.xml" ContentType="application/vnd.openxmlformats-officedocument.presentationml.tags+xml"/>
  <Override PartName="/ppt/tags/tag3151.xml" ContentType="application/vnd.openxmlformats-officedocument.presentationml.tags+xml"/>
  <Override PartName="/ppt/tags/tag3152.xml" ContentType="application/vnd.openxmlformats-officedocument.presentationml.tags+xml"/>
  <Override PartName="/ppt/tags/tag3153.xml" ContentType="application/vnd.openxmlformats-officedocument.presentationml.tags+xml"/>
  <Override PartName="/ppt/tags/tag3154.xml" ContentType="application/vnd.openxmlformats-officedocument.presentationml.tags+xml"/>
  <Override PartName="/ppt/tags/tag3155.xml" ContentType="application/vnd.openxmlformats-officedocument.presentationml.tags+xml"/>
  <Override PartName="/ppt/tags/tag3156.xml" ContentType="application/vnd.openxmlformats-officedocument.presentationml.tags+xml"/>
  <Override PartName="/ppt/tags/tag3157.xml" ContentType="application/vnd.openxmlformats-officedocument.presentationml.tags+xml"/>
  <Override PartName="/ppt/tags/tag3158.xml" ContentType="application/vnd.openxmlformats-officedocument.presentationml.tags+xml"/>
  <Override PartName="/ppt/tags/tag3159.xml" ContentType="application/vnd.openxmlformats-officedocument.presentationml.tags+xml"/>
  <Override PartName="/ppt/tags/tag316.xml" ContentType="application/vnd.openxmlformats-officedocument.presentationml.tags+xml"/>
  <Override PartName="/ppt/tags/tag3160.xml" ContentType="application/vnd.openxmlformats-officedocument.presentationml.tags+xml"/>
  <Override PartName="/ppt/tags/tag3161.xml" ContentType="application/vnd.openxmlformats-officedocument.presentationml.tags+xml"/>
  <Override PartName="/ppt/tags/tag3162.xml" ContentType="application/vnd.openxmlformats-officedocument.presentationml.tags+xml"/>
  <Override PartName="/ppt/tags/tag3163.xml" ContentType="application/vnd.openxmlformats-officedocument.presentationml.tags+xml"/>
  <Override PartName="/ppt/tags/tag3164.xml" ContentType="application/vnd.openxmlformats-officedocument.presentationml.tags+xml"/>
  <Override PartName="/ppt/tags/tag3165.xml" ContentType="application/vnd.openxmlformats-officedocument.presentationml.tags+xml"/>
  <Override PartName="/ppt/tags/tag3166.xml" ContentType="application/vnd.openxmlformats-officedocument.presentationml.tags+xml"/>
  <Override PartName="/ppt/tags/tag3167.xml" ContentType="application/vnd.openxmlformats-officedocument.presentationml.tags+xml"/>
  <Override PartName="/ppt/tags/tag3168.xml" ContentType="application/vnd.openxmlformats-officedocument.presentationml.tags+xml"/>
  <Override PartName="/ppt/tags/tag3169.xml" ContentType="application/vnd.openxmlformats-officedocument.presentationml.tags+xml"/>
  <Override PartName="/ppt/tags/tag317.xml" ContentType="application/vnd.openxmlformats-officedocument.presentationml.tags+xml"/>
  <Override PartName="/ppt/tags/tag3170.xml" ContentType="application/vnd.openxmlformats-officedocument.presentationml.tags+xml"/>
  <Override PartName="/ppt/tags/tag3171.xml" ContentType="application/vnd.openxmlformats-officedocument.presentationml.tags+xml"/>
  <Override PartName="/ppt/tags/tag3172.xml" ContentType="application/vnd.openxmlformats-officedocument.presentationml.tags+xml"/>
  <Override PartName="/ppt/tags/tag3173.xml" ContentType="application/vnd.openxmlformats-officedocument.presentationml.tags+xml"/>
  <Override PartName="/ppt/tags/tag3174.xml" ContentType="application/vnd.openxmlformats-officedocument.presentationml.tags+xml"/>
  <Override PartName="/ppt/tags/tag3175.xml" ContentType="application/vnd.openxmlformats-officedocument.presentationml.tags+xml"/>
  <Override PartName="/ppt/tags/tag3176.xml" ContentType="application/vnd.openxmlformats-officedocument.presentationml.tags+xml"/>
  <Override PartName="/ppt/tags/tag3177.xml" ContentType="application/vnd.openxmlformats-officedocument.presentationml.tags+xml"/>
  <Override PartName="/ppt/tags/tag3178.xml" ContentType="application/vnd.openxmlformats-officedocument.presentationml.tags+xml"/>
  <Override PartName="/ppt/tags/tag3179.xml" ContentType="application/vnd.openxmlformats-officedocument.presentationml.tags+xml"/>
  <Override PartName="/ppt/tags/tag318.xml" ContentType="application/vnd.openxmlformats-officedocument.presentationml.tags+xml"/>
  <Override PartName="/ppt/tags/tag3180.xml" ContentType="application/vnd.openxmlformats-officedocument.presentationml.tags+xml"/>
  <Override PartName="/ppt/tags/tag3181.xml" ContentType="application/vnd.openxmlformats-officedocument.presentationml.tags+xml"/>
  <Override PartName="/ppt/tags/tag3182.xml" ContentType="application/vnd.openxmlformats-officedocument.presentationml.tags+xml"/>
  <Override PartName="/ppt/tags/tag3183.xml" ContentType="application/vnd.openxmlformats-officedocument.presentationml.tags+xml"/>
  <Override PartName="/ppt/tags/tag3184.xml" ContentType="application/vnd.openxmlformats-officedocument.presentationml.tags+xml"/>
  <Override PartName="/ppt/tags/tag3185.xml" ContentType="application/vnd.openxmlformats-officedocument.presentationml.tags+xml"/>
  <Override PartName="/ppt/tags/tag3186.xml" ContentType="application/vnd.openxmlformats-officedocument.presentationml.tags+xml"/>
  <Override PartName="/ppt/tags/tag3187.xml" ContentType="application/vnd.openxmlformats-officedocument.presentationml.tags+xml"/>
  <Override PartName="/ppt/tags/tag3188.xml" ContentType="application/vnd.openxmlformats-officedocument.presentationml.tags+xml"/>
  <Override PartName="/ppt/tags/tag3189.xml" ContentType="application/vnd.openxmlformats-officedocument.presentationml.tags+xml"/>
  <Override PartName="/ppt/tags/tag319.xml" ContentType="application/vnd.openxmlformats-officedocument.presentationml.tags+xml"/>
  <Override PartName="/ppt/tags/tag3190.xml" ContentType="application/vnd.openxmlformats-officedocument.presentationml.tags+xml"/>
  <Override PartName="/ppt/tags/tag3191.xml" ContentType="application/vnd.openxmlformats-officedocument.presentationml.tags+xml"/>
  <Override PartName="/ppt/tags/tag3192.xml" ContentType="application/vnd.openxmlformats-officedocument.presentationml.tags+xml"/>
  <Override PartName="/ppt/tags/tag3193.xml" ContentType="application/vnd.openxmlformats-officedocument.presentationml.tags+xml"/>
  <Override PartName="/ppt/tags/tag3194.xml" ContentType="application/vnd.openxmlformats-officedocument.presentationml.tags+xml"/>
  <Override PartName="/ppt/tags/tag3195.xml" ContentType="application/vnd.openxmlformats-officedocument.presentationml.tags+xml"/>
  <Override PartName="/ppt/tags/tag3196.xml" ContentType="application/vnd.openxmlformats-officedocument.presentationml.tags+xml"/>
  <Override PartName="/ppt/tags/tag3197.xml" ContentType="application/vnd.openxmlformats-officedocument.presentationml.tags+xml"/>
  <Override PartName="/ppt/tags/tag3198.xml" ContentType="application/vnd.openxmlformats-officedocument.presentationml.tags+xml"/>
  <Override PartName="/ppt/tags/tag319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00.xml" ContentType="application/vnd.openxmlformats-officedocument.presentationml.tags+xml"/>
  <Override PartName="/ppt/tags/tag3201.xml" ContentType="application/vnd.openxmlformats-officedocument.presentationml.tags+xml"/>
  <Override PartName="/ppt/tags/tag3202.xml" ContentType="application/vnd.openxmlformats-officedocument.presentationml.tags+xml"/>
  <Override PartName="/ppt/tags/tag3203.xml" ContentType="application/vnd.openxmlformats-officedocument.presentationml.tags+xml"/>
  <Override PartName="/ppt/tags/tag3204.xml" ContentType="application/vnd.openxmlformats-officedocument.presentationml.tags+xml"/>
  <Override PartName="/ppt/tags/tag3205.xml" ContentType="application/vnd.openxmlformats-officedocument.presentationml.tags+xml"/>
  <Override PartName="/ppt/tags/tag3206.xml" ContentType="application/vnd.openxmlformats-officedocument.presentationml.tags+xml"/>
  <Override PartName="/ppt/tags/tag3207.xml" ContentType="application/vnd.openxmlformats-officedocument.presentationml.tags+xml"/>
  <Override PartName="/ppt/tags/tag3208.xml" ContentType="application/vnd.openxmlformats-officedocument.presentationml.tags+xml"/>
  <Override PartName="/ppt/tags/tag3209.xml" ContentType="application/vnd.openxmlformats-officedocument.presentationml.tags+xml"/>
  <Override PartName="/ppt/tags/tag321.xml" ContentType="application/vnd.openxmlformats-officedocument.presentationml.tags+xml"/>
  <Override PartName="/ppt/tags/tag3210.xml" ContentType="application/vnd.openxmlformats-officedocument.presentationml.tags+xml"/>
  <Override PartName="/ppt/tags/tag3211.xml" ContentType="application/vnd.openxmlformats-officedocument.presentationml.tags+xml"/>
  <Override PartName="/ppt/tags/tag3212.xml" ContentType="application/vnd.openxmlformats-officedocument.presentationml.tags+xml"/>
  <Override PartName="/ppt/tags/tag3213.xml" ContentType="application/vnd.openxmlformats-officedocument.presentationml.tags+xml"/>
  <Override PartName="/ppt/tags/tag3214.xml" ContentType="application/vnd.openxmlformats-officedocument.presentationml.tags+xml"/>
  <Override PartName="/ppt/tags/tag3215.xml" ContentType="application/vnd.openxmlformats-officedocument.presentationml.tags+xml"/>
  <Override PartName="/ppt/tags/tag3216.xml" ContentType="application/vnd.openxmlformats-officedocument.presentationml.tags+xml"/>
  <Override PartName="/ppt/tags/tag3217.xml" ContentType="application/vnd.openxmlformats-officedocument.presentationml.tags+xml"/>
  <Override PartName="/ppt/tags/tag3218.xml" ContentType="application/vnd.openxmlformats-officedocument.presentationml.tags+xml"/>
  <Override PartName="/ppt/tags/tag3219.xml" ContentType="application/vnd.openxmlformats-officedocument.presentationml.tags+xml"/>
  <Override PartName="/ppt/tags/tag322.xml" ContentType="application/vnd.openxmlformats-officedocument.presentationml.tags+xml"/>
  <Override PartName="/ppt/tags/tag3220.xml" ContentType="application/vnd.openxmlformats-officedocument.presentationml.tags+xml"/>
  <Override PartName="/ppt/tags/tag3221.xml" ContentType="application/vnd.openxmlformats-officedocument.presentationml.tags+xml"/>
  <Override PartName="/ppt/tags/tag3222.xml" ContentType="application/vnd.openxmlformats-officedocument.presentationml.tags+xml"/>
  <Override PartName="/ppt/tags/tag3223.xml" ContentType="application/vnd.openxmlformats-officedocument.presentationml.tags+xml"/>
  <Override PartName="/ppt/tags/tag3224.xml" ContentType="application/vnd.openxmlformats-officedocument.presentationml.tags+xml"/>
  <Override PartName="/ppt/tags/tag3225.xml" ContentType="application/vnd.openxmlformats-officedocument.presentationml.tags+xml"/>
  <Override PartName="/ppt/tags/tag3226.xml" ContentType="application/vnd.openxmlformats-officedocument.presentationml.tags+xml"/>
  <Override PartName="/ppt/tags/tag3227.xml" ContentType="application/vnd.openxmlformats-officedocument.presentationml.tags+xml"/>
  <Override PartName="/ppt/tags/tag3228.xml" ContentType="application/vnd.openxmlformats-officedocument.presentationml.tags+xml"/>
  <Override PartName="/ppt/tags/tag3229.xml" ContentType="application/vnd.openxmlformats-officedocument.presentationml.tags+xml"/>
  <Override PartName="/ppt/tags/tag323.xml" ContentType="application/vnd.openxmlformats-officedocument.presentationml.tags+xml"/>
  <Override PartName="/ppt/tags/tag3230.xml" ContentType="application/vnd.openxmlformats-officedocument.presentationml.tags+xml"/>
  <Override PartName="/ppt/tags/tag3231.xml" ContentType="application/vnd.openxmlformats-officedocument.presentationml.tags+xml"/>
  <Override PartName="/ppt/tags/tag3232.xml" ContentType="application/vnd.openxmlformats-officedocument.presentationml.tags+xml"/>
  <Override PartName="/ppt/tags/tag3233.xml" ContentType="application/vnd.openxmlformats-officedocument.presentationml.tags+xml"/>
  <Override PartName="/ppt/tags/tag3234.xml" ContentType="application/vnd.openxmlformats-officedocument.presentationml.tags+xml"/>
  <Override PartName="/ppt/tags/tag3235.xml" ContentType="application/vnd.openxmlformats-officedocument.presentationml.tags+xml"/>
  <Override PartName="/ppt/tags/tag3236.xml" ContentType="application/vnd.openxmlformats-officedocument.presentationml.tags+xml"/>
  <Override PartName="/ppt/tags/tag3237.xml" ContentType="application/vnd.openxmlformats-officedocument.presentationml.tags+xml"/>
  <Override PartName="/ppt/tags/tag3238.xml" ContentType="application/vnd.openxmlformats-officedocument.presentationml.tags+xml"/>
  <Override PartName="/ppt/tags/tag3239.xml" ContentType="application/vnd.openxmlformats-officedocument.presentationml.tags+xml"/>
  <Override PartName="/ppt/tags/tag324.xml" ContentType="application/vnd.openxmlformats-officedocument.presentationml.tags+xml"/>
  <Override PartName="/ppt/tags/tag3240.xml" ContentType="application/vnd.openxmlformats-officedocument.presentationml.tags+xml"/>
  <Override PartName="/ppt/tags/tag3241.xml" ContentType="application/vnd.openxmlformats-officedocument.presentationml.tags+xml"/>
  <Override PartName="/ppt/tags/tag3242.xml" ContentType="application/vnd.openxmlformats-officedocument.presentationml.tags+xml"/>
  <Override PartName="/ppt/tags/tag3243.xml" ContentType="application/vnd.openxmlformats-officedocument.presentationml.tags+xml"/>
  <Override PartName="/ppt/tags/tag3244.xml" ContentType="application/vnd.openxmlformats-officedocument.presentationml.tags+xml"/>
  <Override PartName="/ppt/tags/tag3245.xml" ContentType="application/vnd.openxmlformats-officedocument.presentationml.tags+xml"/>
  <Override PartName="/ppt/tags/tag3246.xml" ContentType="application/vnd.openxmlformats-officedocument.presentationml.tags+xml"/>
  <Override PartName="/ppt/tags/tag3247.xml" ContentType="application/vnd.openxmlformats-officedocument.presentationml.tags+xml"/>
  <Override PartName="/ppt/tags/tag3248.xml" ContentType="application/vnd.openxmlformats-officedocument.presentationml.tags+xml"/>
  <Override PartName="/ppt/tags/tag3249.xml" ContentType="application/vnd.openxmlformats-officedocument.presentationml.tags+xml"/>
  <Override PartName="/ppt/tags/tag325.xml" ContentType="application/vnd.openxmlformats-officedocument.presentationml.tags+xml"/>
  <Override PartName="/ppt/tags/tag3250.xml" ContentType="application/vnd.openxmlformats-officedocument.presentationml.tags+xml"/>
  <Override PartName="/ppt/tags/tag3251.xml" ContentType="application/vnd.openxmlformats-officedocument.presentationml.tags+xml"/>
  <Override PartName="/ppt/tags/tag3252.xml" ContentType="application/vnd.openxmlformats-officedocument.presentationml.tags+xml"/>
  <Override PartName="/ppt/tags/tag3253.xml" ContentType="application/vnd.openxmlformats-officedocument.presentationml.tags+xml"/>
  <Override PartName="/ppt/tags/tag3254.xml" ContentType="application/vnd.openxmlformats-officedocument.presentationml.tags+xml"/>
  <Override PartName="/ppt/tags/tag3255.xml" ContentType="application/vnd.openxmlformats-officedocument.presentationml.tags+xml"/>
  <Override PartName="/ppt/tags/tag3256.xml" ContentType="application/vnd.openxmlformats-officedocument.presentationml.tags+xml"/>
  <Override PartName="/ppt/tags/tag3257.xml" ContentType="application/vnd.openxmlformats-officedocument.presentationml.tags+xml"/>
  <Override PartName="/ppt/tags/tag3258.xml" ContentType="application/vnd.openxmlformats-officedocument.presentationml.tags+xml"/>
  <Override PartName="/ppt/tags/tag3259.xml" ContentType="application/vnd.openxmlformats-officedocument.presentationml.tags+xml"/>
  <Override PartName="/ppt/tags/tag326.xml" ContentType="application/vnd.openxmlformats-officedocument.presentationml.tags+xml"/>
  <Override PartName="/ppt/tags/tag3260.xml" ContentType="application/vnd.openxmlformats-officedocument.presentationml.tags+xml"/>
  <Override PartName="/ppt/tags/tag3261.xml" ContentType="application/vnd.openxmlformats-officedocument.presentationml.tags+xml"/>
  <Override PartName="/ppt/tags/tag3262.xml" ContentType="application/vnd.openxmlformats-officedocument.presentationml.tags+xml"/>
  <Override PartName="/ppt/tags/tag3263.xml" ContentType="application/vnd.openxmlformats-officedocument.presentationml.tags+xml"/>
  <Override PartName="/ppt/tags/tag3264.xml" ContentType="application/vnd.openxmlformats-officedocument.presentationml.tags+xml"/>
  <Override PartName="/ppt/tags/tag3265.xml" ContentType="application/vnd.openxmlformats-officedocument.presentationml.tags+xml"/>
  <Override PartName="/ppt/tags/tag3266.xml" ContentType="application/vnd.openxmlformats-officedocument.presentationml.tags+xml"/>
  <Override PartName="/ppt/tags/tag3267.xml" ContentType="application/vnd.openxmlformats-officedocument.presentationml.tags+xml"/>
  <Override PartName="/ppt/tags/tag3268.xml" ContentType="application/vnd.openxmlformats-officedocument.presentationml.tags+xml"/>
  <Override PartName="/ppt/tags/tag3269.xml" ContentType="application/vnd.openxmlformats-officedocument.presentationml.tags+xml"/>
  <Override PartName="/ppt/tags/tag327.xml" ContentType="application/vnd.openxmlformats-officedocument.presentationml.tags+xml"/>
  <Override PartName="/ppt/tags/tag3270.xml" ContentType="application/vnd.openxmlformats-officedocument.presentationml.tags+xml"/>
  <Override PartName="/ppt/tags/tag3271.xml" ContentType="application/vnd.openxmlformats-officedocument.presentationml.tags+xml"/>
  <Override PartName="/ppt/tags/tag3272.xml" ContentType="application/vnd.openxmlformats-officedocument.presentationml.tags+xml"/>
  <Override PartName="/ppt/tags/tag3273.xml" ContentType="application/vnd.openxmlformats-officedocument.presentationml.tags+xml"/>
  <Override PartName="/ppt/tags/tag3274.xml" ContentType="application/vnd.openxmlformats-officedocument.presentationml.tags+xml"/>
  <Override PartName="/ppt/tags/tag3275.xml" ContentType="application/vnd.openxmlformats-officedocument.presentationml.tags+xml"/>
  <Override PartName="/ppt/tags/tag3276.xml" ContentType="application/vnd.openxmlformats-officedocument.presentationml.tags+xml"/>
  <Override PartName="/ppt/tags/tag3277.xml" ContentType="application/vnd.openxmlformats-officedocument.presentationml.tags+xml"/>
  <Override PartName="/ppt/tags/tag3278.xml" ContentType="application/vnd.openxmlformats-officedocument.presentationml.tags+xml"/>
  <Override PartName="/ppt/tags/tag3279.xml" ContentType="application/vnd.openxmlformats-officedocument.presentationml.tags+xml"/>
  <Override PartName="/ppt/tags/tag328.xml" ContentType="application/vnd.openxmlformats-officedocument.presentationml.tags+xml"/>
  <Override PartName="/ppt/tags/tag3280.xml" ContentType="application/vnd.openxmlformats-officedocument.presentationml.tags+xml"/>
  <Override PartName="/ppt/tags/tag3281.xml" ContentType="application/vnd.openxmlformats-officedocument.presentationml.tags+xml"/>
  <Override PartName="/ppt/tags/tag3282.xml" ContentType="application/vnd.openxmlformats-officedocument.presentationml.tags+xml"/>
  <Override PartName="/ppt/tags/tag3283.xml" ContentType="application/vnd.openxmlformats-officedocument.presentationml.tags+xml"/>
  <Override PartName="/ppt/tags/tag3284.xml" ContentType="application/vnd.openxmlformats-officedocument.presentationml.tags+xml"/>
  <Override PartName="/ppt/tags/tag3285.xml" ContentType="application/vnd.openxmlformats-officedocument.presentationml.tags+xml"/>
  <Override PartName="/ppt/tags/tag3286.xml" ContentType="application/vnd.openxmlformats-officedocument.presentationml.tags+xml"/>
  <Override PartName="/ppt/tags/tag3287.xml" ContentType="application/vnd.openxmlformats-officedocument.presentationml.tags+xml"/>
  <Override PartName="/ppt/tags/tag3288.xml" ContentType="application/vnd.openxmlformats-officedocument.presentationml.tags+xml"/>
  <Override PartName="/ppt/tags/tag3289.xml" ContentType="application/vnd.openxmlformats-officedocument.presentationml.tags+xml"/>
  <Override PartName="/ppt/tags/tag329.xml" ContentType="application/vnd.openxmlformats-officedocument.presentationml.tags+xml"/>
  <Override PartName="/ppt/tags/tag3290.xml" ContentType="application/vnd.openxmlformats-officedocument.presentationml.tags+xml"/>
  <Override PartName="/ppt/tags/tag3291.xml" ContentType="application/vnd.openxmlformats-officedocument.presentationml.tags+xml"/>
  <Override PartName="/ppt/tags/tag3292.xml" ContentType="application/vnd.openxmlformats-officedocument.presentationml.tags+xml"/>
  <Override PartName="/ppt/tags/tag3293.xml" ContentType="application/vnd.openxmlformats-officedocument.presentationml.tags+xml"/>
  <Override PartName="/ppt/tags/tag3294.xml" ContentType="application/vnd.openxmlformats-officedocument.presentationml.tags+xml"/>
  <Override PartName="/ppt/tags/tag3295.xml" ContentType="application/vnd.openxmlformats-officedocument.presentationml.tags+xml"/>
  <Override PartName="/ppt/tags/tag3296.xml" ContentType="application/vnd.openxmlformats-officedocument.presentationml.tags+xml"/>
  <Override PartName="/ppt/tags/tag3297.xml" ContentType="application/vnd.openxmlformats-officedocument.presentationml.tags+xml"/>
  <Override PartName="/ppt/tags/tag3298.xml" ContentType="application/vnd.openxmlformats-officedocument.presentationml.tags+xml"/>
  <Override PartName="/ppt/tags/tag329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00.xml" ContentType="application/vnd.openxmlformats-officedocument.presentationml.tags+xml"/>
  <Override PartName="/ppt/tags/tag3301.xml" ContentType="application/vnd.openxmlformats-officedocument.presentationml.tags+xml"/>
  <Override PartName="/ppt/tags/tag3302.xml" ContentType="application/vnd.openxmlformats-officedocument.presentationml.tags+xml"/>
  <Override PartName="/ppt/tags/tag3303.xml" ContentType="application/vnd.openxmlformats-officedocument.presentationml.tags+xml"/>
  <Override PartName="/ppt/tags/tag3304.xml" ContentType="application/vnd.openxmlformats-officedocument.presentationml.tags+xml"/>
  <Override PartName="/ppt/tags/tag3305.xml" ContentType="application/vnd.openxmlformats-officedocument.presentationml.tags+xml"/>
  <Override PartName="/ppt/tags/tag3306.xml" ContentType="application/vnd.openxmlformats-officedocument.presentationml.tags+xml"/>
  <Override PartName="/ppt/tags/tag3307.xml" ContentType="application/vnd.openxmlformats-officedocument.presentationml.tags+xml"/>
  <Override PartName="/ppt/tags/tag3308.xml" ContentType="application/vnd.openxmlformats-officedocument.presentationml.tags+xml"/>
  <Override PartName="/ppt/tags/tag3309.xml" ContentType="application/vnd.openxmlformats-officedocument.presentationml.tags+xml"/>
  <Override PartName="/ppt/tags/tag331.xml" ContentType="application/vnd.openxmlformats-officedocument.presentationml.tags+xml"/>
  <Override PartName="/ppt/tags/tag3310.xml" ContentType="application/vnd.openxmlformats-officedocument.presentationml.tags+xml"/>
  <Override PartName="/ppt/tags/tag3311.xml" ContentType="application/vnd.openxmlformats-officedocument.presentationml.tags+xml"/>
  <Override PartName="/ppt/tags/tag3312.xml" ContentType="application/vnd.openxmlformats-officedocument.presentationml.tags+xml"/>
  <Override PartName="/ppt/tags/tag3313.xml" ContentType="application/vnd.openxmlformats-officedocument.presentationml.tags+xml"/>
  <Override PartName="/ppt/tags/tag3314.xml" ContentType="application/vnd.openxmlformats-officedocument.presentationml.tags+xml"/>
  <Override PartName="/ppt/tags/tag3315.xml" ContentType="application/vnd.openxmlformats-officedocument.presentationml.tags+xml"/>
  <Override PartName="/ppt/tags/tag3316.xml" ContentType="application/vnd.openxmlformats-officedocument.presentationml.tags+xml"/>
  <Override PartName="/ppt/tags/tag3317.xml" ContentType="application/vnd.openxmlformats-officedocument.presentationml.tags+xml"/>
  <Override PartName="/ppt/tags/tag3318.xml" ContentType="application/vnd.openxmlformats-officedocument.presentationml.tags+xml"/>
  <Override PartName="/ppt/tags/tag3319.xml" ContentType="application/vnd.openxmlformats-officedocument.presentationml.tags+xml"/>
  <Override PartName="/ppt/tags/tag332.xml" ContentType="application/vnd.openxmlformats-officedocument.presentationml.tags+xml"/>
  <Override PartName="/ppt/tags/tag3320.xml" ContentType="application/vnd.openxmlformats-officedocument.presentationml.tags+xml"/>
  <Override PartName="/ppt/tags/tag3321.xml" ContentType="application/vnd.openxmlformats-officedocument.presentationml.tags+xml"/>
  <Override PartName="/ppt/tags/tag3322.xml" ContentType="application/vnd.openxmlformats-officedocument.presentationml.tags+xml"/>
  <Override PartName="/ppt/tags/tag3323.xml" ContentType="application/vnd.openxmlformats-officedocument.presentationml.tags+xml"/>
  <Override PartName="/ppt/tags/tag3324.xml" ContentType="application/vnd.openxmlformats-officedocument.presentationml.tags+xml"/>
  <Override PartName="/ppt/tags/tag3325.xml" ContentType="application/vnd.openxmlformats-officedocument.presentationml.tags+xml"/>
  <Override PartName="/ppt/tags/tag3326.xml" ContentType="application/vnd.openxmlformats-officedocument.presentationml.tags+xml"/>
  <Override PartName="/ppt/tags/tag3327.xml" ContentType="application/vnd.openxmlformats-officedocument.presentationml.tags+xml"/>
  <Override PartName="/ppt/tags/tag3328.xml" ContentType="application/vnd.openxmlformats-officedocument.presentationml.tags+xml"/>
  <Override PartName="/ppt/tags/tag3329.xml" ContentType="application/vnd.openxmlformats-officedocument.presentationml.tags+xml"/>
  <Override PartName="/ppt/tags/tag333.xml" ContentType="application/vnd.openxmlformats-officedocument.presentationml.tags+xml"/>
  <Override PartName="/ppt/tags/tag3330.xml" ContentType="application/vnd.openxmlformats-officedocument.presentationml.tags+xml"/>
  <Override PartName="/ppt/tags/tag3331.xml" ContentType="application/vnd.openxmlformats-officedocument.presentationml.tags+xml"/>
  <Override PartName="/ppt/tags/tag3332.xml" ContentType="application/vnd.openxmlformats-officedocument.presentationml.tags+xml"/>
  <Override PartName="/ppt/tags/tag3333.xml" ContentType="application/vnd.openxmlformats-officedocument.presentationml.tags+xml"/>
  <Override PartName="/ppt/tags/tag3334.xml" ContentType="application/vnd.openxmlformats-officedocument.presentationml.tags+xml"/>
  <Override PartName="/ppt/tags/tag3335.xml" ContentType="application/vnd.openxmlformats-officedocument.presentationml.tags+xml"/>
  <Override PartName="/ppt/tags/tag3336.xml" ContentType="application/vnd.openxmlformats-officedocument.presentationml.tags+xml"/>
  <Override PartName="/ppt/tags/tag3337.xml" ContentType="application/vnd.openxmlformats-officedocument.presentationml.tags+xml"/>
  <Override PartName="/ppt/tags/tag3338.xml" ContentType="application/vnd.openxmlformats-officedocument.presentationml.tags+xml"/>
  <Override PartName="/ppt/tags/tag3339.xml" ContentType="application/vnd.openxmlformats-officedocument.presentationml.tags+xml"/>
  <Override PartName="/ppt/tags/tag334.xml" ContentType="application/vnd.openxmlformats-officedocument.presentationml.tags+xml"/>
  <Override PartName="/ppt/tags/tag3340.xml" ContentType="application/vnd.openxmlformats-officedocument.presentationml.tags+xml"/>
  <Override PartName="/ppt/tags/tag3341.xml" ContentType="application/vnd.openxmlformats-officedocument.presentationml.tags+xml"/>
  <Override PartName="/ppt/tags/tag3342.xml" ContentType="application/vnd.openxmlformats-officedocument.presentationml.tags+xml"/>
  <Override PartName="/ppt/tags/tag3343.xml" ContentType="application/vnd.openxmlformats-officedocument.presentationml.tags+xml"/>
  <Override PartName="/ppt/tags/tag3344.xml" ContentType="application/vnd.openxmlformats-officedocument.presentationml.tags+xml"/>
  <Override PartName="/ppt/tags/tag3345.xml" ContentType="application/vnd.openxmlformats-officedocument.presentationml.tags+xml"/>
  <Override PartName="/ppt/tags/tag3346.xml" ContentType="application/vnd.openxmlformats-officedocument.presentationml.tags+xml"/>
  <Override PartName="/ppt/tags/tag3347.xml" ContentType="application/vnd.openxmlformats-officedocument.presentationml.tags+xml"/>
  <Override PartName="/ppt/tags/tag3348.xml" ContentType="application/vnd.openxmlformats-officedocument.presentationml.tags+xml"/>
  <Override PartName="/ppt/tags/tag3349.xml" ContentType="application/vnd.openxmlformats-officedocument.presentationml.tags+xml"/>
  <Override PartName="/ppt/tags/tag335.xml" ContentType="application/vnd.openxmlformats-officedocument.presentationml.tags+xml"/>
  <Override PartName="/ppt/tags/tag3350.xml" ContentType="application/vnd.openxmlformats-officedocument.presentationml.tags+xml"/>
  <Override PartName="/ppt/tags/tag3351.xml" ContentType="application/vnd.openxmlformats-officedocument.presentationml.tags+xml"/>
  <Override PartName="/ppt/tags/tag3352.xml" ContentType="application/vnd.openxmlformats-officedocument.presentationml.tags+xml"/>
  <Override PartName="/ppt/tags/tag3353.xml" ContentType="application/vnd.openxmlformats-officedocument.presentationml.tags+xml"/>
  <Override PartName="/ppt/tags/tag3354.xml" ContentType="application/vnd.openxmlformats-officedocument.presentationml.tags+xml"/>
  <Override PartName="/ppt/tags/tag3355.xml" ContentType="application/vnd.openxmlformats-officedocument.presentationml.tags+xml"/>
  <Override PartName="/ppt/tags/tag3356.xml" ContentType="application/vnd.openxmlformats-officedocument.presentationml.tags+xml"/>
  <Override PartName="/ppt/tags/tag3357.xml" ContentType="application/vnd.openxmlformats-officedocument.presentationml.tags+xml"/>
  <Override PartName="/ppt/tags/tag3358.xml" ContentType="application/vnd.openxmlformats-officedocument.presentationml.tags+xml"/>
  <Override PartName="/ppt/tags/tag3359.xml" ContentType="application/vnd.openxmlformats-officedocument.presentationml.tags+xml"/>
  <Override PartName="/ppt/tags/tag336.xml" ContentType="application/vnd.openxmlformats-officedocument.presentationml.tags+xml"/>
  <Override PartName="/ppt/tags/tag3360.xml" ContentType="application/vnd.openxmlformats-officedocument.presentationml.tags+xml"/>
  <Override PartName="/ppt/tags/tag3361.xml" ContentType="application/vnd.openxmlformats-officedocument.presentationml.tags+xml"/>
  <Override PartName="/ppt/tags/tag3362.xml" ContentType="application/vnd.openxmlformats-officedocument.presentationml.tags+xml"/>
  <Override PartName="/ppt/tags/tag3363.xml" ContentType="application/vnd.openxmlformats-officedocument.presentationml.tags+xml"/>
  <Override PartName="/ppt/tags/tag3364.xml" ContentType="application/vnd.openxmlformats-officedocument.presentationml.tags+xml"/>
  <Override PartName="/ppt/tags/tag3365.xml" ContentType="application/vnd.openxmlformats-officedocument.presentationml.tags+xml"/>
  <Override PartName="/ppt/tags/tag3366.xml" ContentType="application/vnd.openxmlformats-officedocument.presentationml.tags+xml"/>
  <Override PartName="/ppt/tags/tag3367.xml" ContentType="application/vnd.openxmlformats-officedocument.presentationml.tags+xml"/>
  <Override PartName="/ppt/tags/tag3368.xml" ContentType="application/vnd.openxmlformats-officedocument.presentationml.tags+xml"/>
  <Override PartName="/ppt/tags/tag3369.xml" ContentType="application/vnd.openxmlformats-officedocument.presentationml.tags+xml"/>
  <Override PartName="/ppt/tags/tag337.xml" ContentType="application/vnd.openxmlformats-officedocument.presentationml.tags+xml"/>
  <Override PartName="/ppt/tags/tag3370.xml" ContentType="application/vnd.openxmlformats-officedocument.presentationml.tags+xml"/>
  <Override PartName="/ppt/tags/tag3371.xml" ContentType="application/vnd.openxmlformats-officedocument.presentationml.tags+xml"/>
  <Override PartName="/ppt/tags/tag3372.xml" ContentType="application/vnd.openxmlformats-officedocument.presentationml.tags+xml"/>
  <Override PartName="/ppt/tags/tag3373.xml" ContentType="application/vnd.openxmlformats-officedocument.presentationml.tags+xml"/>
  <Override PartName="/ppt/tags/tag3374.xml" ContentType="application/vnd.openxmlformats-officedocument.presentationml.tags+xml"/>
  <Override PartName="/ppt/tags/tag3375.xml" ContentType="application/vnd.openxmlformats-officedocument.presentationml.tags+xml"/>
  <Override PartName="/ppt/tags/tag3376.xml" ContentType="application/vnd.openxmlformats-officedocument.presentationml.tags+xml"/>
  <Override PartName="/ppt/tags/tag3377.xml" ContentType="application/vnd.openxmlformats-officedocument.presentationml.tags+xml"/>
  <Override PartName="/ppt/tags/tag3378.xml" ContentType="application/vnd.openxmlformats-officedocument.presentationml.tags+xml"/>
  <Override PartName="/ppt/tags/tag3379.xml" ContentType="application/vnd.openxmlformats-officedocument.presentationml.tags+xml"/>
  <Override PartName="/ppt/tags/tag338.xml" ContentType="application/vnd.openxmlformats-officedocument.presentationml.tags+xml"/>
  <Override PartName="/ppt/tags/tag3380.xml" ContentType="application/vnd.openxmlformats-officedocument.presentationml.tags+xml"/>
  <Override PartName="/ppt/tags/tag3381.xml" ContentType="application/vnd.openxmlformats-officedocument.presentationml.tags+xml"/>
  <Override PartName="/ppt/tags/tag3382.xml" ContentType="application/vnd.openxmlformats-officedocument.presentationml.tags+xml"/>
  <Override PartName="/ppt/tags/tag3383.xml" ContentType="application/vnd.openxmlformats-officedocument.presentationml.tags+xml"/>
  <Override PartName="/ppt/tags/tag3384.xml" ContentType="application/vnd.openxmlformats-officedocument.presentationml.tags+xml"/>
  <Override PartName="/ppt/tags/tag3385.xml" ContentType="application/vnd.openxmlformats-officedocument.presentationml.tags+xml"/>
  <Override PartName="/ppt/tags/tag3386.xml" ContentType="application/vnd.openxmlformats-officedocument.presentationml.tags+xml"/>
  <Override PartName="/ppt/tags/tag3387.xml" ContentType="application/vnd.openxmlformats-officedocument.presentationml.tags+xml"/>
  <Override PartName="/ppt/tags/tag3388.xml" ContentType="application/vnd.openxmlformats-officedocument.presentationml.tags+xml"/>
  <Override PartName="/ppt/tags/tag3389.xml" ContentType="application/vnd.openxmlformats-officedocument.presentationml.tags+xml"/>
  <Override PartName="/ppt/tags/tag339.xml" ContentType="application/vnd.openxmlformats-officedocument.presentationml.tags+xml"/>
  <Override PartName="/ppt/tags/tag3390.xml" ContentType="application/vnd.openxmlformats-officedocument.presentationml.tags+xml"/>
  <Override PartName="/ppt/tags/tag3391.xml" ContentType="application/vnd.openxmlformats-officedocument.presentationml.tags+xml"/>
  <Override PartName="/ppt/tags/tag3392.xml" ContentType="application/vnd.openxmlformats-officedocument.presentationml.tags+xml"/>
  <Override PartName="/ppt/tags/tag3393.xml" ContentType="application/vnd.openxmlformats-officedocument.presentationml.tags+xml"/>
  <Override PartName="/ppt/tags/tag3394.xml" ContentType="application/vnd.openxmlformats-officedocument.presentationml.tags+xml"/>
  <Override PartName="/ppt/tags/tag3395.xml" ContentType="application/vnd.openxmlformats-officedocument.presentationml.tags+xml"/>
  <Override PartName="/ppt/tags/tag3396.xml" ContentType="application/vnd.openxmlformats-officedocument.presentationml.tags+xml"/>
  <Override PartName="/ppt/tags/tag3397.xml" ContentType="application/vnd.openxmlformats-officedocument.presentationml.tags+xml"/>
  <Override PartName="/ppt/tags/tag3398.xml" ContentType="application/vnd.openxmlformats-officedocument.presentationml.tags+xml"/>
  <Override PartName="/ppt/tags/tag339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00.xml" ContentType="application/vnd.openxmlformats-officedocument.presentationml.tags+xml"/>
  <Override PartName="/ppt/tags/tag3401.xml" ContentType="application/vnd.openxmlformats-officedocument.presentationml.tags+xml"/>
  <Override PartName="/ppt/tags/tag3402.xml" ContentType="application/vnd.openxmlformats-officedocument.presentationml.tags+xml"/>
  <Override PartName="/ppt/tags/tag3403.xml" ContentType="application/vnd.openxmlformats-officedocument.presentationml.tags+xml"/>
  <Override PartName="/ppt/tags/tag3404.xml" ContentType="application/vnd.openxmlformats-officedocument.presentationml.tags+xml"/>
  <Override PartName="/ppt/tags/tag3405.xml" ContentType="application/vnd.openxmlformats-officedocument.presentationml.tags+xml"/>
  <Override PartName="/ppt/tags/tag3406.xml" ContentType="application/vnd.openxmlformats-officedocument.presentationml.tags+xml"/>
  <Override PartName="/ppt/tags/tag3407.xml" ContentType="application/vnd.openxmlformats-officedocument.presentationml.tags+xml"/>
  <Override PartName="/ppt/tags/tag3408.xml" ContentType="application/vnd.openxmlformats-officedocument.presentationml.tags+xml"/>
  <Override PartName="/ppt/tags/tag3409.xml" ContentType="application/vnd.openxmlformats-officedocument.presentationml.tags+xml"/>
  <Override PartName="/ppt/tags/tag341.xml" ContentType="application/vnd.openxmlformats-officedocument.presentationml.tags+xml"/>
  <Override PartName="/ppt/tags/tag3410.xml" ContentType="application/vnd.openxmlformats-officedocument.presentationml.tags+xml"/>
  <Override PartName="/ppt/tags/tag3411.xml" ContentType="application/vnd.openxmlformats-officedocument.presentationml.tags+xml"/>
  <Override PartName="/ppt/tags/tag3412.xml" ContentType="application/vnd.openxmlformats-officedocument.presentationml.tags+xml"/>
  <Override PartName="/ppt/tags/tag3413.xml" ContentType="application/vnd.openxmlformats-officedocument.presentationml.tags+xml"/>
  <Override PartName="/ppt/tags/tag3414.xml" ContentType="application/vnd.openxmlformats-officedocument.presentationml.tags+xml"/>
  <Override PartName="/ppt/tags/tag3415.xml" ContentType="application/vnd.openxmlformats-officedocument.presentationml.tags+xml"/>
  <Override PartName="/ppt/tags/tag3416.xml" ContentType="application/vnd.openxmlformats-officedocument.presentationml.tags+xml"/>
  <Override PartName="/ppt/tags/tag3417.xml" ContentType="application/vnd.openxmlformats-officedocument.presentationml.tags+xml"/>
  <Override PartName="/ppt/tags/tag3418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.xml" ContentType="application/vnd.openxmlformats-officedocument.theme+xml"/>
  <Override PartName="/ppt/theme/theme20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23.xml" ContentType="application/vnd.openxmlformats-officedocument.theme+xml"/>
  <Override PartName="/ppt/theme/theme24.xml" ContentType="application/vnd.openxmlformats-officedocument.theme+xml"/>
  <Override PartName="/ppt/theme/theme25.xml" ContentType="application/vnd.openxmlformats-officedocument.theme+xml"/>
  <Override PartName="/ppt/theme/theme26.xml" ContentType="application/vnd.openxmlformats-officedocument.theme+xml"/>
  <Override PartName="/ppt/theme/theme27.xml" ContentType="application/vnd.openxmlformats-officedocument.theme+xml"/>
  <Override PartName="/ppt/theme/theme28.xml" ContentType="application/vnd.openxmlformats-officedocument.theme+xml"/>
  <Override PartName="/ppt/theme/theme29.xml" ContentType="application/vnd.openxmlformats-officedocument.theme+xml"/>
  <Override PartName="/ppt/theme/theme3.xml" ContentType="application/vnd.openxmlformats-officedocument.theme+xml"/>
  <Override PartName="/ppt/theme/theme30.xml" ContentType="application/vnd.openxmlformats-officedocument.theme+xml"/>
  <Override PartName="/ppt/theme/theme31.xml" ContentType="application/vnd.openxmlformats-officedocument.theme+xml"/>
  <Override PartName="/ppt/theme/theme32.xml" ContentType="application/vnd.openxmlformats-officedocument.theme+xml"/>
  <Override PartName="/ppt/theme/theme33.xml" ContentType="application/vnd.openxmlformats-officedocument.theme+xml"/>
  <Override PartName="/ppt/theme/theme34.xml" ContentType="application/vnd.openxmlformats-officedocument.theme+xml"/>
  <Override PartName="/ppt/theme/theme35.xml" ContentType="application/vnd.openxmlformats-officedocument.theme+xml"/>
  <Override PartName="/ppt/theme/theme36.xml" ContentType="application/vnd.openxmlformats-officedocument.theme+xml"/>
  <Override PartName="/ppt/theme/theme37.xml" ContentType="application/vnd.openxmlformats-officedocument.theme+xml"/>
  <Override PartName="/ppt/theme/theme38.xml" ContentType="application/vnd.openxmlformats-officedocument.theme+xml"/>
  <Override PartName="/ppt/theme/theme39.xml" ContentType="application/vnd.openxmlformats-officedocument.theme+xml"/>
  <Override PartName="/ppt/theme/theme4.xml" ContentType="application/vnd.openxmlformats-officedocument.theme+xml"/>
  <Override PartName="/ppt/theme/theme40.xml" ContentType="application/vnd.openxmlformats-officedocument.theme+xml"/>
  <Override PartName="/ppt/theme/theme41.xml" ContentType="application/vnd.openxmlformats-officedocument.theme+xml"/>
  <Override PartName="/ppt/theme/theme42.xml" ContentType="application/vnd.openxmlformats-officedocument.theme+xml"/>
  <Override PartName="/ppt/theme/theme43.xml" ContentType="application/vnd.openxmlformats-officedocument.theme+xml"/>
  <Override PartName="/ppt/theme/theme44.xml" ContentType="application/vnd.openxmlformats-officedocument.theme+xml"/>
  <Override PartName="/ppt/theme/theme45.xml" ContentType="application/vnd.openxmlformats-officedocument.theme+xml"/>
  <Override PartName="/ppt/theme/theme46.xml" ContentType="application/vnd.openxmlformats-officedocument.theme+xml"/>
  <Override PartName="/ppt/theme/theme47.xml" ContentType="application/vnd.openxmlformats-officedocument.theme+xml"/>
  <Override PartName="/ppt/theme/theme48.xml" ContentType="application/vnd.openxmlformats-officedocument.theme+xml"/>
  <Override PartName="/ppt/theme/theme49.xml" ContentType="application/vnd.openxmlformats-officedocument.theme+xml"/>
  <Override PartName="/ppt/theme/theme5.xml" ContentType="application/vnd.openxmlformats-officedocument.theme+xml"/>
  <Override PartName="/ppt/theme/theme50.xml" ContentType="application/vnd.openxmlformats-officedocument.theme+xml"/>
  <Override PartName="/ppt/theme/theme51.xml" ContentType="application/vnd.openxmlformats-officedocument.theme+xml"/>
  <Override PartName="/ppt/theme/theme52.xml" ContentType="application/vnd.openxmlformats-officedocument.theme+xml"/>
  <Override PartName="/ppt/theme/theme53.xml" ContentType="application/vnd.openxmlformats-officedocument.theme+xml"/>
  <Override PartName="/ppt/theme/theme54.xml" ContentType="application/vnd.openxmlformats-officedocument.theme+xml"/>
  <Override PartName="/ppt/theme/theme5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  <p:sldMasterId id="2147483744" r:id="rId10"/>
    <p:sldMasterId id="2147483756" r:id="rId11"/>
    <p:sldMasterId id="2147483768" r:id="rId12"/>
    <p:sldMasterId id="2147483780" r:id="rId13"/>
    <p:sldMasterId id="2147483792" r:id="rId14"/>
    <p:sldMasterId id="2147483804" r:id="rId15"/>
    <p:sldMasterId id="2147483816" r:id="rId16"/>
    <p:sldMasterId id="2147483828" r:id="rId17"/>
    <p:sldMasterId id="2147483840" r:id="rId18"/>
    <p:sldMasterId id="2147483852" r:id="rId19"/>
    <p:sldMasterId id="2147483864" r:id="rId20"/>
    <p:sldMasterId id="2147483876" r:id="rId21"/>
    <p:sldMasterId id="2147483888" r:id="rId22"/>
    <p:sldMasterId id="2147483900" r:id="rId23"/>
    <p:sldMasterId id="2147483912" r:id="rId24"/>
    <p:sldMasterId id="2147483924" r:id="rId25"/>
    <p:sldMasterId id="2147483936" r:id="rId26"/>
    <p:sldMasterId id="2147483948" r:id="rId27"/>
    <p:sldMasterId id="2147483960" r:id="rId28"/>
    <p:sldMasterId id="2147483972" r:id="rId29"/>
    <p:sldMasterId id="2147483984" r:id="rId30"/>
    <p:sldMasterId id="2147483996" r:id="rId31"/>
    <p:sldMasterId id="2147484008" r:id="rId32"/>
    <p:sldMasterId id="2147484020" r:id="rId33"/>
    <p:sldMasterId id="2147484032" r:id="rId34"/>
    <p:sldMasterId id="2147484044" r:id="rId35"/>
    <p:sldMasterId id="2147484056" r:id="rId36"/>
    <p:sldMasterId id="2147484068" r:id="rId37"/>
    <p:sldMasterId id="2147484080" r:id="rId38"/>
    <p:sldMasterId id="2147484092" r:id="rId39"/>
    <p:sldMasterId id="2147484104" r:id="rId40"/>
    <p:sldMasterId id="2147484116" r:id="rId41"/>
    <p:sldMasterId id="2147484128" r:id="rId42"/>
    <p:sldMasterId id="2147484140" r:id="rId43"/>
    <p:sldMasterId id="2147484152" r:id="rId44"/>
    <p:sldMasterId id="2147484164" r:id="rId45"/>
    <p:sldMasterId id="2147484176" r:id="rId46"/>
    <p:sldMasterId id="2147484188" r:id="rId47"/>
    <p:sldMasterId id="2147484200" r:id="rId48"/>
    <p:sldMasterId id="2147484212" r:id="rId49"/>
    <p:sldMasterId id="2147484224" r:id="rId50"/>
    <p:sldMasterId id="2147484236" r:id="rId51"/>
    <p:sldMasterId id="2147484248" r:id="rId52"/>
    <p:sldMasterId id="2147484260" r:id="rId53"/>
    <p:sldMasterId id="2147484272" r:id="rId54"/>
    <p:sldMasterId id="2147484284" r:id="rId55"/>
  </p:sldMasterIdLst>
  <p:handoutMasterIdLst>
    <p:handoutMasterId r:id="rId123"/>
  </p:handoutMasterIdLst>
  <p:sldIdLst>
    <p:sldId id="256" r:id="rId56"/>
    <p:sldId id="257" r:id="rId57"/>
    <p:sldId id="258" r:id="rId58"/>
    <p:sldId id="259" r:id="rId59"/>
    <p:sldId id="339" r:id="rId60"/>
    <p:sldId id="260" r:id="rId61"/>
    <p:sldId id="262" r:id="rId62"/>
    <p:sldId id="261" r:id="rId63"/>
    <p:sldId id="272" r:id="rId64"/>
    <p:sldId id="340" r:id="rId65"/>
    <p:sldId id="271" r:id="rId66"/>
    <p:sldId id="273" r:id="rId67"/>
    <p:sldId id="274" r:id="rId68"/>
    <p:sldId id="321" r:id="rId69"/>
    <p:sldId id="322" r:id="rId70"/>
    <p:sldId id="275" r:id="rId71"/>
    <p:sldId id="276" r:id="rId72"/>
    <p:sldId id="277" r:id="rId73"/>
    <p:sldId id="278" r:id="rId74"/>
    <p:sldId id="279" r:id="rId75"/>
    <p:sldId id="280" r:id="rId76"/>
    <p:sldId id="281" r:id="rId77"/>
    <p:sldId id="282" r:id="rId78"/>
    <p:sldId id="283" r:id="rId79"/>
    <p:sldId id="284" r:id="rId80"/>
    <p:sldId id="285" r:id="rId81"/>
    <p:sldId id="341" r:id="rId82"/>
    <p:sldId id="342" r:id="rId83"/>
    <p:sldId id="343" r:id="rId84"/>
    <p:sldId id="344" r:id="rId85"/>
    <p:sldId id="286" r:id="rId86"/>
    <p:sldId id="345" r:id="rId87"/>
    <p:sldId id="287" r:id="rId88"/>
    <p:sldId id="346" r:id="rId89"/>
    <p:sldId id="347" r:id="rId90"/>
    <p:sldId id="348" r:id="rId91"/>
    <p:sldId id="349" r:id="rId92"/>
    <p:sldId id="350" r:id="rId93"/>
    <p:sldId id="351" r:id="rId94"/>
    <p:sldId id="352" r:id="rId95"/>
    <p:sldId id="353" r:id="rId96"/>
    <p:sldId id="354" r:id="rId97"/>
    <p:sldId id="355" r:id="rId98"/>
    <p:sldId id="316" r:id="rId99"/>
    <p:sldId id="357" r:id="rId100"/>
    <p:sldId id="358" r:id="rId101"/>
    <p:sldId id="359" r:id="rId102"/>
    <p:sldId id="360" r:id="rId103"/>
    <p:sldId id="361" r:id="rId104"/>
    <p:sldId id="362" r:id="rId105"/>
    <p:sldId id="363" r:id="rId106"/>
    <p:sldId id="364" r:id="rId107"/>
    <p:sldId id="365" r:id="rId108"/>
    <p:sldId id="366" r:id="rId109"/>
    <p:sldId id="367" r:id="rId110"/>
    <p:sldId id="368" r:id="rId111"/>
    <p:sldId id="369" r:id="rId112"/>
    <p:sldId id="370" r:id="rId113"/>
    <p:sldId id="371" r:id="rId114"/>
    <p:sldId id="372" r:id="rId115"/>
    <p:sldId id="373" r:id="rId116"/>
    <p:sldId id="374" r:id="rId117"/>
    <p:sldId id="375" r:id="rId118"/>
    <p:sldId id="376" r:id="rId119"/>
    <p:sldId id="377" r:id="rId120"/>
    <p:sldId id="378" r:id="rId121"/>
    <p:sldId id="356" r:id="rId122"/>
  </p:sldIdLst>
  <p:sldSz cx="12192000" cy="6858000"/>
  <p:notesSz cx="6858000" cy="9144000"/>
  <p:custDataLst>
    <p:tags r:id="rId1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2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44.xml"/><Relationship Id="rId98" Type="http://schemas.openxmlformats.org/officeDocument/2006/relationships/slide" Target="slides/slide43.xml"/><Relationship Id="rId97" Type="http://schemas.openxmlformats.org/officeDocument/2006/relationships/slide" Target="slides/slide42.xml"/><Relationship Id="rId96" Type="http://schemas.openxmlformats.org/officeDocument/2006/relationships/slide" Target="slides/slide41.xml"/><Relationship Id="rId95" Type="http://schemas.openxmlformats.org/officeDocument/2006/relationships/slide" Target="slides/slide40.xml"/><Relationship Id="rId94" Type="http://schemas.openxmlformats.org/officeDocument/2006/relationships/slide" Target="slides/slide39.xml"/><Relationship Id="rId93" Type="http://schemas.openxmlformats.org/officeDocument/2006/relationships/slide" Target="slides/slide38.xml"/><Relationship Id="rId92" Type="http://schemas.openxmlformats.org/officeDocument/2006/relationships/slide" Target="slides/slide37.xml"/><Relationship Id="rId91" Type="http://schemas.openxmlformats.org/officeDocument/2006/relationships/slide" Target="slides/slide36.xml"/><Relationship Id="rId90" Type="http://schemas.openxmlformats.org/officeDocument/2006/relationships/slide" Target="slides/slide35.xml"/><Relationship Id="rId9" Type="http://schemas.openxmlformats.org/officeDocument/2006/relationships/slideMaster" Target="slideMasters/slideMaster8.xml"/><Relationship Id="rId89" Type="http://schemas.openxmlformats.org/officeDocument/2006/relationships/slide" Target="slides/slide34.xml"/><Relationship Id="rId88" Type="http://schemas.openxmlformats.org/officeDocument/2006/relationships/slide" Target="slides/slide33.xml"/><Relationship Id="rId87" Type="http://schemas.openxmlformats.org/officeDocument/2006/relationships/slide" Target="slides/slide32.xml"/><Relationship Id="rId86" Type="http://schemas.openxmlformats.org/officeDocument/2006/relationships/slide" Target="slides/slide31.xml"/><Relationship Id="rId85" Type="http://schemas.openxmlformats.org/officeDocument/2006/relationships/slide" Target="slides/slide30.xml"/><Relationship Id="rId84" Type="http://schemas.openxmlformats.org/officeDocument/2006/relationships/slide" Target="slides/slide29.xml"/><Relationship Id="rId83" Type="http://schemas.openxmlformats.org/officeDocument/2006/relationships/slide" Target="slides/slide28.xml"/><Relationship Id="rId82" Type="http://schemas.openxmlformats.org/officeDocument/2006/relationships/slide" Target="slides/slide27.xml"/><Relationship Id="rId81" Type="http://schemas.openxmlformats.org/officeDocument/2006/relationships/slide" Target="slides/slide26.xml"/><Relationship Id="rId80" Type="http://schemas.openxmlformats.org/officeDocument/2006/relationships/slide" Target="slides/slide25.xml"/><Relationship Id="rId8" Type="http://schemas.openxmlformats.org/officeDocument/2006/relationships/slideMaster" Target="slideMasters/slideMaster7.xml"/><Relationship Id="rId79" Type="http://schemas.openxmlformats.org/officeDocument/2006/relationships/slide" Target="slides/slide24.xml"/><Relationship Id="rId78" Type="http://schemas.openxmlformats.org/officeDocument/2006/relationships/slide" Target="slides/slide23.xml"/><Relationship Id="rId77" Type="http://schemas.openxmlformats.org/officeDocument/2006/relationships/slide" Target="slides/slide22.xml"/><Relationship Id="rId76" Type="http://schemas.openxmlformats.org/officeDocument/2006/relationships/slide" Target="slides/slide21.xml"/><Relationship Id="rId75" Type="http://schemas.openxmlformats.org/officeDocument/2006/relationships/slide" Target="slides/slide20.xml"/><Relationship Id="rId74" Type="http://schemas.openxmlformats.org/officeDocument/2006/relationships/slide" Target="slides/slide19.xml"/><Relationship Id="rId73" Type="http://schemas.openxmlformats.org/officeDocument/2006/relationships/slide" Target="slides/slide18.xml"/><Relationship Id="rId72" Type="http://schemas.openxmlformats.org/officeDocument/2006/relationships/slide" Target="slides/slide17.xml"/><Relationship Id="rId71" Type="http://schemas.openxmlformats.org/officeDocument/2006/relationships/slide" Target="slides/slide16.xml"/><Relationship Id="rId70" Type="http://schemas.openxmlformats.org/officeDocument/2006/relationships/slide" Target="slides/slide15.xml"/><Relationship Id="rId7" Type="http://schemas.openxmlformats.org/officeDocument/2006/relationships/slideMaster" Target="slideMasters/slideMaster6.xml"/><Relationship Id="rId69" Type="http://schemas.openxmlformats.org/officeDocument/2006/relationships/slide" Target="slides/slide14.xml"/><Relationship Id="rId68" Type="http://schemas.openxmlformats.org/officeDocument/2006/relationships/slide" Target="slides/slide13.xml"/><Relationship Id="rId67" Type="http://schemas.openxmlformats.org/officeDocument/2006/relationships/slide" Target="slides/slide12.xml"/><Relationship Id="rId66" Type="http://schemas.openxmlformats.org/officeDocument/2006/relationships/slide" Target="slides/slide11.xml"/><Relationship Id="rId65" Type="http://schemas.openxmlformats.org/officeDocument/2006/relationships/slide" Target="slides/slide10.xml"/><Relationship Id="rId64" Type="http://schemas.openxmlformats.org/officeDocument/2006/relationships/slide" Target="slides/slide9.xml"/><Relationship Id="rId63" Type="http://schemas.openxmlformats.org/officeDocument/2006/relationships/slide" Target="slides/slide8.xml"/><Relationship Id="rId62" Type="http://schemas.openxmlformats.org/officeDocument/2006/relationships/slide" Target="slides/slide7.xml"/><Relationship Id="rId61" Type="http://schemas.openxmlformats.org/officeDocument/2006/relationships/slide" Target="slides/slide6.xml"/><Relationship Id="rId60" Type="http://schemas.openxmlformats.org/officeDocument/2006/relationships/slide" Target="slides/slide5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4.xml"/><Relationship Id="rId58" Type="http://schemas.openxmlformats.org/officeDocument/2006/relationships/slide" Target="slides/slide3.xml"/><Relationship Id="rId57" Type="http://schemas.openxmlformats.org/officeDocument/2006/relationships/slide" Target="slides/slide2.xml"/><Relationship Id="rId56" Type="http://schemas.openxmlformats.org/officeDocument/2006/relationships/slide" Target="slides/slide1.xml"/><Relationship Id="rId55" Type="http://schemas.openxmlformats.org/officeDocument/2006/relationships/slideMaster" Target="slideMasters/slideMaster54.xml"/><Relationship Id="rId54" Type="http://schemas.openxmlformats.org/officeDocument/2006/relationships/slideMaster" Target="slideMasters/slideMaster53.xml"/><Relationship Id="rId53" Type="http://schemas.openxmlformats.org/officeDocument/2006/relationships/slideMaster" Target="slideMasters/slideMaster52.xml"/><Relationship Id="rId52" Type="http://schemas.openxmlformats.org/officeDocument/2006/relationships/slideMaster" Target="slideMasters/slideMaster51.xml"/><Relationship Id="rId51" Type="http://schemas.openxmlformats.org/officeDocument/2006/relationships/slideMaster" Target="slideMasters/slideMaster50.xml"/><Relationship Id="rId50" Type="http://schemas.openxmlformats.org/officeDocument/2006/relationships/slideMaster" Target="slideMasters/slideMaster49.xml"/><Relationship Id="rId5" Type="http://schemas.openxmlformats.org/officeDocument/2006/relationships/slideMaster" Target="slideMasters/slideMaster4.xml"/><Relationship Id="rId49" Type="http://schemas.openxmlformats.org/officeDocument/2006/relationships/slideMaster" Target="slideMasters/slideMaster48.xml"/><Relationship Id="rId48" Type="http://schemas.openxmlformats.org/officeDocument/2006/relationships/slideMaster" Target="slideMasters/slideMaster47.xml"/><Relationship Id="rId47" Type="http://schemas.openxmlformats.org/officeDocument/2006/relationships/slideMaster" Target="slideMasters/slideMaster46.xml"/><Relationship Id="rId46" Type="http://schemas.openxmlformats.org/officeDocument/2006/relationships/slideMaster" Target="slideMasters/slideMaster45.xml"/><Relationship Id="rId45" Type="http://schemas.openxmlformats.org/officeDocument/2006/relationships/slideMaster" Target="slideMasters/slideMaster44.xml"/><Relationship Id="rId44" Type="http://schemas.openxmlformats.org/officeDocument/2006/relationships/slideMaster" Target="slideMasters/slideMaster43.xml"/><Relationship Id="rId43" Type="http://schemas.openxmlformats.org/officeDocument/2006/relationships/slideMaster" Target="slideMasters/slideMaster42.xml"/><Relationship Id="rId42" Type="http://schemas.openxmlformats.org/officeDocument/2006/relationships/slideMaster" Target="slideMasters/slideMaster41.xml"/><Relationship Id="rId41" Type="http://schemas.openxmlformats.org/officeDocument/2006/relationships/slideMaster" Target="slideMasters/slideMaster40.xml"/><Relationship Id="rId40" Type="http://schemas.openxmlformats.org/officeDocument/2006/relationships/slideMaster" Target="slideMasters/slideMaster39.xml"/><Relationship Id="rId4" Type="http://schemas.openxmlformats.org/officeDocument/2006/relationships/slideMaster" Target="slideMasters/slideMaster3.xml"/><Relationship Id="rId39" Type="http://schemas.openxmlformats.org/officeDocument/2006/relationships/slideMaster" Target="slideMasters/slideMaster38.xml"/><Relationship Id="rId38" Type="http://schemas.openxmlformats.org/officeDocument/2006/relationships/slideMaster" Target="slideMasters/slideMaster37.xml"/><Relationship Id="rId37" Type="http://schemas.openxmlformats.org/officeDocument/2006/relationships/slideMaster" Target="slideMasters/slideMaster36.xml"/><Relationship Id="rId36" Type="http://schemas.openxmlformats.org/officeDocument/2006/relationships/slideMaster" Target="slideMasters/slideMaster35.xml"/><Relationship Id="rId35" Type="http://schemas.openxmlformats.org/officeDocument/2006/relationships/slideMaster" Target="slideMasters/slideMaster34.xml"/><Relationship Id="rId34" Type="http://schemas.openxmlformats.org/officeDocument/2006/relationships/slideMaster" Target="slideMasters/slideMaster33.xml"/><Relationship Id="rId33" Type="http://schemas.openxmlformats.org/officeDocument/2006/relationships/slideMaster" Target="slideMasters/slideMaster32.xml"/><Relationship Id="rId32" Type="http://schemas.openxmlformats.org/officeDocument/2006/relationships/slideMaster" Target="slideMasters/slideMaster31.xml"/><Relationship Id="rId31" Type="http://schemas.openxmlformats.org/officeDocument/2006/relationships/slideMaster" Target="slideMasters/slideMaster30.xml"/><Relationship Id="rId30" Type="http://schemas.openxmlformats.org/officeDocument/2006/relationships/slideMaster" Target="slideMasters/slideMaster29.xml"/><Relationship Id="rId3" Type="http://schemas.openxmlformats.org/officeDocument/2006/relationships/slideMaster" Target="slideMasters/slideMaster2.xml"/><Relationship Id="rId29" Type="http://schemas.openxmlformats.org/officeDocument/2006/relationships/slideMaster" Target="slideMasters/slideMaster28.xml"/><Relationship Id="rId28" Type="http://schemas.openxmlformats.org/officeDocument/2006/relationships/slideMaster" Target="slideMasters/slideMaster27.xml"/><Relationship Id="rId27" Type="http://schemas.openxmlformats.org/officeDocument/2006/relationships/slideMaster" Target="slideMasters/slideMaster26.xml"/><Relationship Id="rId26" Type="http://schemas.openxmlformats.org/officeDocument/2006/relationships/slideMaster" Target="slideMasters/slideMaster25.xml"/><Relationship Id="rId25" Type="http://schemas.openxmlformats.org/officeDocument/2006/relationships/slideMaster" Target="slideMasters/slideMaster24.xml"/><Relationship Id="rId24" Type="http://schemas.openxmlformats.org/officeDocument/2006/relationships/slideMaster" Target="slideMasters/slideMaster23.xml"/><Relationship Id="rId23" Type="http://schemas.openxmlformats.org/officeDocument/2006/relationships/slideMaster" Target="slideMasters/slideMaster22.xml"/><Relationship Id="rId22" Type="http://schemas.openxmlformats.org/officeDocument/2006/relationships/slideMaster" Target="slideMasters/slideMaster21.xml"/><Relationship Id="rId21" Type="http://schemas.openxmlformats.org/officeDocument/2006/relationships/slideMaster" Target="slideMasters/slideMaster20.xml"/><Relationship Id="rId20" Type="http://schemas.openxmlformats.org/officeDocument/2006/relationships/slideMaster" Target="slideMasters/slideMaster19.xml"/><Relationship Id="rId2" Type="http://schemas.openxmlformats.org/officeDocument/2006/relationships/theme" Target="theme/theme1.xml"/><Relationship Id="rId19" Type="http://schemas.openxmlformats.org/officeDocument/2006/relationships/slideMaster" Target="slideMasters/slideMaster18.xml"/><Relationship Id="rId18" Type="http://schemas.openxmlformats.org/officeDocument/2006/relationships/slideMaster" Target="slideMasters/slideMaster17.xml"/><Relationship Id="rId17" Type="http://schemas.openxmlformats.org/officeDocument/2006/relationships/slideMaster" Target="slideMasters/slideMaster16.xml"/><Relationship Id="rId16" Type="http://schemas.openxmlformats.org/officeDocument/2006/relationships/slideMaster" Target="slideMasters/slideMaster15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7" Type="http://schemas.openxmlformats.org/officeDocument/2006/relationships/tags" Target="tags/tag3418.xml"/><Relationship Id="rId126" Type="http://schemas.openxmlformats.org/officeDocument/2006/relationships/tableStyles" Target="tableStyles.xml"/><Relationship Id="rId125" Type="http://schemas.openxmlformats.org/officeDocument/2006/relationships/viewProps" Target="viewProps.xml"/><Relationship Id="rId124" Type="http://schemas.openxmlformats.org/officeDocument/2006/relationships/presProps" Target="presProps.xml"/><Relationship Id="rId123" Type="http://schemas.openxmlformats.org/officeDocument/2006/relationships/handoutMaster" Target="handoutMasters/handoutMaster1.xml"/><Relationship Id="rId122" Type="http://schemas.openxmlformats.org/officeDocument/2006/relationships/slide" Target="slides/slide67.xml"/><Relationship Id="rId121" Type="http://schemas.openxmlformats.org/officeDocument/2006/relationships/slide" Target="slides/slide66.xml"/><Relationship Id="rId120" Type="http://schemas.openxmlformats.org/officeDocument/2006/relationships/slide" Target="slides/slide65.xml"/><Relationship Id="rId12" Type="http://schemas.openxmlformats.org/officeDocument/2006/relationships/slideMaster" Target="slideMasters/slideMaster11.xml"/><Relationship Id="rId119" Type="http://schemas.openxmlformats.org/officeDocument/2006/relationships/slide" Target="slides/slide64.xml"/><Relationship Id="rId118" Type="http://schemas.openxmlformats.org/officeDocument/2006/relationships/slide" Target="slides/slide63.xml"/><Relationship Id="rId117" Type="http://schemas.openxmlformats.org/officeDocument/2006/relationships/slide" Target="slides/slide62.xml"/><Relationship Id="rId116" Type="http://schemas.openxmlformats.org/officeDocument/2006/relationships/slide" Target="slides/slide61.xml"/><Relationship Id="rId115" Type="http://schemas.openxmlformats.org/officeDocument/2006/relationships/slide" Target="slides/slide60.xml"/><Relationship Id="rId114" Type="http://schemas.openxmlformats.org/officeDocument/2006/relationships/slide" Target="slides/slide59.xml"/><Relationship Id="rId113" Type="http://schemas.openxmlformats.org/officeDocument/2006/relationships/slide" Target="slides/slide58.xml"/><Relationship Id="rId112" Type="http://schemas.openxmlformats.org/officeDocument/2006/relationships/slide" Target="slides/slide57.xml"/><Relationship Id="rId111" Type="http://schemas.openxmlformats.org/officeDocument/2006/relationships/slide" Target="slides/slide56.xml"/><Relationship Id="rId110" Type="http://schemas.openxmlformats.org/officeDocument/2006/relationships/slide" Target="slides/slide55.xml"/><Relationship Id="rId11" Type="http://schemas.openxmlformats.org/officeDocument/2006/relationships/slideMaster" Target="slideMasters/slideMaster10.xml"/><Relationship Id="rId109" Type="http://schemas.openxmlformats.org/officeDocument/2006/relationships/slide" Target="slides/slide54.xml"/><Relationship Id="rId108" Type="http://schemas.openxmlformats.org/officeDocument/2006/relationships/slide" Target="slides/slide53.xml"/><Relationship Id="rId107" Type="http://schemas.openxmlformats.org/officeDocument/2006/relationships/slide" Target="slides/slide52.xml"/><Relationship Id="rId106" Type="http://schemas.openxmlformats.org/officeDocument/2006/relationships/slide" Target="slides/slide51.xml"/><Relationship Id="rId105" Type="http://schemas.openxmlformats.org/officeDocument/2006/relationships/slide" Target="slides/slide50.xml"/><Relationship Id="rId104" Type="http://schemas.openxmlformats.org/officeDocument/2006/relationships/slide" Target="slides/slide49.xml"/><Relationship Id="rId103" Type="http://schemas.openxmlformats.org/officeDocument/2006/relationships/slide" Target="slides/slide48.xml"/><Relationship Id="rId102" Type="http://schemas.openxmlformats.org/officeDocument/2006/relationships/slide" Target="slides/slide47.xml"/><Relationship Id="rId101" Type="http://schemas.openxmlformats.org/officeDocument/2006/relationships/slide" Target="slides/slide46.xml"/><Relationship Id="rId100" Type="http://schemas.openxmlformats.org/officeDocument/2006/relationships/slide" Target="slides/slide45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7" Type="http://schemas.openxmlformats.org/officeDocument/2006/relationships/tags" Target="../tags/tag563.xml"/><Relationship Id="rId6" Type="http://schemas.openxmlformats.org/officeDocument/2006/relationships/tags" Target="../tags/tag562.xml"/><Relationship Id="rId5" Type="http://schemas.openxmlformats.org/officeDocument/2006/relationships/tags" Target="../tags/tag561.xml"/><Relationship Id="rId4" Type="http://schemas.openxmlformats.org/officeDocument/2006/relationships/tags" Target="../tags/tag560.xml"/><Relationship Id="rId3" Type="http://schemas.openxmlformats.org/officeDocument/2006/relationships/tags" Target="../tags/tag55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8" Type="http://schemas.openxmlformats.org/officeDocument/2006/relationships/tags" Target="../tags/tag568.xml"/><Relationship Id="rId7" Type="http://schemas.openxmlformats.org/officeDocument/2006/relationships/tags" Target="../tags/tag567.xml"/><Relationship Id="rId6" Type="http://schemas.openxmlformats.org/officeDocument/2006/relationships/tags" Target="../tags/tag566.xml"/><Relationship Id="rId5" Type="http://schemas.openxmlformats.org/officeDocument/2006/relationships/image" Target="../media/image3.GIF"/><Relationship Id="rId4" Type="http://schemas.openxmlformats.org/officeDocument/2006/relationships/tags" Target="../tags/tag565.xml"/><Relationship Id="rId3" Type="http://schemas.openxmlformats.org/officeDocument/2006/relationships/tags" Target="../tags/tag56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6" Type="http://schemas.openxmlformats.org/officeDocument/2006/relationships/tags" Target="../tags/tag573.xml"/><Relationship Id="rId5" Type="http://schemas.openxmlformats.org/officeDocument/2006/relationships/tags" Target="../tags/tag572.xml"/><Relationship Id="rId4" Type="http://schemas.openxmlformats.org/officeDocument/2006/relationships/tags" Target="../tags/tag571.xml"/><Relationship Id="rId3" Type="http://schemas.openxmlformats.org/officeDocument/2006/relationships/tags" Target="../tags/tag570.xml"/><Relationship Id="rId2" Type="http://schemas.openxmlformats.org/officeDocument/2006/relationships/tags" Target="../tags/tag569.xml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7" Type="http://schemas.openxmlformats.org/officeDocument/2006/relationships/tags" Target="../tags/tag579.xml"/><Relationship Id="rId6" Type="http://schemas.openxmlformats.org/officeDocument/2006/relationships/tags" Target="../tags/tag578.xml"/><Relationship Id="rId5" Type="http://schemas.openxmlformats.org/officeDocument/2006/relationships/tags" Target="../tags/tag577.xml"/><Relationship Id="rId4" Type="http://schemas.openxmlformats.org/officeDocument/2006/relationships/tags" Target="../tags/tag576.xml"/><Relationship Id="rId3" Type="http://schemas.openxmlformats.org/officeDocument/2006/relationships/tags" Target="../tags/tag575.xml"/><Relationship Id="rId2" Type="http://schemas.openxmlformats.org/officeDocument/2006/relationships/tags" Target="../tags/tag574.xml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9" Type="http://schemas.openxmlformats.org/officeDocument/2006/relationships/tags" Target="../tags/tag587.xml"/><Relationship Id="rId8" Type="http://schemas.openxmlformats.org/officeDocument/2006/relationships/tags" Target="../tags/tag586.xml"/><Relationship Id="rId7" Type="http://schemas.openxmlformats.org/officeDocument/2006/relationships/tags" Target="../tags/tag585.xml"/><Relationship Id="rId6" Type="http://schemas.openxmlformats.org/officeDocument/2006/relationships/tags" Target="../tags/tag584.xml"/><Relationship Id="rId5" Type="http://schemas.openxmlformats.org/officeDocument/2006/relationships/tags" Target="../tags/tag583.xml"/><Relationship Id="rId4" Type="http://schemas.openxmlformats.org/officeDocument/2006/relationships/tags" Target="../tags/tag582.xml"/><Relationship Id="rId3" Type="http://schemas.openxmlformats.org/officeDocument/2006/relationships/tags" Target="../tags/tag581.xml"/><Relationship Id="rId2" Type="http://schemas.openxmlformats.org/officeDocument/2006/relationships/tags" Target="../tags/tag580.xml"/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5" Type="http://schemas.openxmlformats.org/officeDocument/2006/relationships/tags" Target="../tags/tag591.xml"/><Relationship Id="rId4" Type="http://schemas.openxmlformats.org/officeDocument/2006/relationships/tags" Target="../tags/tag590.xml"/><Relationship Id="rId3" Type="http://schemas.openxmlformats.org/officeDocument/2006/relationships/tags" Target="../tags/tag589.xml"/><Relationship Id="rId2" Type="http://schemas.openxmlformats.org/officeDocument/2006/relationships/tags" Target="../tags/tag588.xml"/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4" Type="http://schemas.openxmlformats.org/officeDocument/2006/relationships/tags" Target="../tags/tag594.xml"/><Relationship Id="rId3" Type="http://schemas.openxmlformats.org/officeDocument/2006/relationships/tags" Target="../tags/tag593.xml"/><Relationship Id="rId2" Type="http://schemas.openxmlformats.org/officeDocument/2006/relationships/tags" Target="../tags/tag592.xml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7" Type="http://schemas.openxmlformats.org/officeDocument/2006/relationships/tags" Target="../tags/tag600.xml"/><Relationship Id="rId6" Type="http://schemas.openxmlformats.org/officeDocument/2006/relationships/tags" Target="../tags/tag599.xml"/><Relationship Id="rId5" Type="http://schemas.openxmlformats.org/officeDocument/2006/relationships/tags" Target="../tags/tag598.xml"/><Relationship Id="rId4" Type="http://schemas.openxmlformats.org/officeDocument/2006/relationships/tags" Target="../tags/tag597.xml"/><Relationship Id="rId3" Type="http://schemas.openxmlformats.org/officeDocument/2006/relationships/tags" Target="../tags/tag596.xml"/><Relationship Id="rId2" Type="http://schemas.openxmlformats.org/officeDocument/2006/relationships/tags" Target="../tags/tag595.xml"/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6" Type="http://schemas.openxmlformats.org/officeDocument/2006/relationships/tags" Target="../tags/tag605.xml"/><Relationship Id="rId5" Type="http://schemas.openxmlformats.org/officeDocument/2006/relationships/tags" Target="../tags/tag604.xml"/><Relationship Id="rId4" Type="http://schemas.openxmlformats.org/officeDocument/2006/relationships/tags" Target="../tags/tag603.xml"/><Relationship Id="rId3" Type="http://schemas.openxmlformats.org/officeDocument/2006/relationships/tags" Target="../tags/tag602.xml"/><Relationship Id="rId2" Type="http://schemas.openxmlformats.org/officeDocument/2006/relationships/tags" Target="../tags/tag601.xml"/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5" Type="http://schemas.openxmlformats.org/officeDocument/2006/relationships/tags" Target="../tags/tag609.xml"/><Relationship Id="rId4" Type="http://schemas.openxmlformats.org/officeDocument/2006/relationships/tags" Target="../tags/tag608.xml"/><Relationship Id="rId3" Type="http://schemas.openxmlformats.org/officeDocument/2006/relationships/tags" Target="../tags/tag607.xml"/><Relationship Id="rId2" Type="http://schemas.openxmlformats.org/officeDocument/2006/relationships/tags" Target="../tags/tag606.xml"/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6" Type="http://schemas.openxmlformats.org/officeDocument/2006/relationships/tags" Target="../tags/tag614.xml"/><Relationship Id="rId5" Type="http://schemas.openxmlformats.org/officeDocument/2006/relationships/tags" Target="../tags/tag613.xml"/><Relationship Id="rId4" Type="http://schemas.openxmlformats.org/officeDocument/2006/relationships/tags" Target="../tags/tag612.xml"/><Relationship Id="rId3" Type="http://schemas.openxmlformats.org/officeDocument/2006/relationships/tags" Target="../tags/tag611.xml"/><Relationship Id="rId2" Type="http://schemas.openxmlformats.org/officeDocument/2006/relationships/tags" Target="../tags/tag610.xml"/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7" Type="http://schemas.openxmlformats.org/officeDocument/2006/relationships/tags" Target="../tags/tag625.xml"/><Relationship Id="rId6" Type="http://schemas.openxmlformats.org/officeDocument/2006/relationships/tags" Target="../tags/tag624.xml"/><Relationship Id="rId5" Type="http://schemas.openxmlformats.org/officeDocument/2006/relationships/tags" Target="../tags/tag623.xml"/><Relationship Id="rId4" Type="http://schemas.openxmlformats.org/officeDocument/2006/relationships/tags" Target="../tags/tag622.xml"/><Relationship Id="rId3" Type="http://schemas.openxmlformats.org/officeDocument/2006/relationships/tags" Target="../tags/tag62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8" Type="http://schemas.openxmlformats.org/officeDocument/2006/relationships/tags" Target="../tags/tag630.xml"/><Relationship Id="rId7" Type="http://schemas.openxmlformats.org/officeDocument/2006/relationships/tags" Target="../tags/tag629.xml"/><Relationship Id="rId6" Type="http://schemas.openxmlformats.org/officeDocument/2006/relationships/tags" Target="../tags/tag628.xml"/><Relationship Id="rId5" Type="http://schemas.openxmlformats.org/officeDocument/2006/relationships/image" Target="../media/image3.GIF"/><Relationship Id="rId4" Type="http://schemas.openxmlformats.org/officeDocument/2006/relationships/tags" Target="../tags/tag627.xml"/><Relationship Id="rId3" Type="http://schemas.openxmlformats.org/officeDocument/2006/relationships/tags" Target="../tags/tag62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6" Type="http://schemas.openxmlformats.org/officeDocument/2006/relationships/tags" Target="../tags/tag635.xml"/><Relationship Id="rId5" Type="http://schemas.openxmlformats.org/officeDocument/2006/relationships/tags" Target="../tags/tag634.xml"/><Relationship Id="rId4" Type="http://schemas.openxmlformats.org/officeDocument/2006/relationships/tags" Target="../tags/tag633.xml"/><Relationship Id="rId3" Type="http://schemas.openxmlformats.org/officeDocument/2006/relationships/tags" Target="../tags/tag632.xml"/><Relationship Id="rId2" Type="http://schemas.openxmlformats.org/officeDocument/2006/relationships/tags" Target="../tags/tag631.xml"/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7" Type="http://schemas.openxmlformats.org/officeDocument/2006/relationships/tags" Target="../tags/tag641.xml"/><Relationship Id="rId6" Type="http://schemas.openxmlformats.org/officeDocument/2006/relationships/tags" Target="../tags/tag640.xml"/><Relationship Id="rId5" Type="http://schemas.openxmlformats.org/officeDocument/2006/relationships/tags" Target="../tags/tag639.xml"/><Relationship Id="rId4" Type="http://schemas.openxmlformats.org/officeDocument/2006/relationships/tags" Target="../tags/tag638.xml"/><Relationship Id="rId3" Type="http://schemas.openxmlformats.org/officeDocument/2006/relationships/tags" Target="../tags/tag637.xml"/><Relationship Id="rId2" Type="http://schemas.openxmlformats.org/officeDocument/2006/relationships/tags" Target="../tags/tag636.xml"/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9" Type="http://schemas.openxmlformats.org/officeDocument/2006/relationships/tags" Target="../tags/tag649.xml"/><Relationship Id="rId8" Type="http://schemas.openxmlformats.org/officeDocument/2006/relationships/tags" Target="../tags/tag648.xml"/><Relationship Id="rId7" Type="http://schemas.openxmlformats.org/officeDocument/2006/relationships/tags" Target="../tags/tag647.xml"/><Relationship Id="rId6" Type="http://schemas.openxmlformats.org/officeDocument/2006/relationships/tags" Target="../tags/tag646.xml"/><Relationship Id="rId5" Type="http://schemas.openxmlformats.org/officeDocument/2006/relationships/tags" Target="../tags/tag645.xml"/><Relationship Id="rId4" Type="http://schemas.openxmlformats.org/officeDocument/2006/relationships/tags" Target="../tags/tag644.xml"/><Relationship Id="rId3" Type="http://schemas.openxmlformats.org/officeDocument/2006/relationships/tags" Target="../tags/tag643.xml"/><Relationship Id="rId2" Type="http://schemas.openxmlformats.org/officeDocument/2006/relationships/tags" Target="../tags/tag642.xml"/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5" Type="http://schemas.openxmlformats.org/officeDocument/2006/relationships/tags" Target="../tags/tag653.xml"/><Relationship Id="rId4" Type="http://schemas.openxmlformats.org/officeDocument/2006/relationships/tags" Target="../tags/tag652.xml"/><Relationship Id="rId3" Type="http://schemas.openxmlformats.org/officeDocument/2006/relationships/tags" Target="../tags/tag651.xml"/><Relationship Id="rId2" Type="http://schemas.openxmlformats.org/officeDocument/2006/relationships/tags" Target="../tags/tag650.xml"/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4" Type="http://schemas.openxmlformats.org/officeDocument/2006/relationships/tags" Target="../tags/tag656.xml"/><Relationship Id="rId3" Type="http://schemas.openxmlformats.org/officeDocument/2006/relationships/tags" Target="../tags/tag655.xml"/><Relationship Id="rId2" Type="http://schemas.openxmlformats.org/officeDocument/2006/relationships/tags" Target="../tags/tag654.xml"/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7" Type="http://schemas.openxmlformats.org/officeDocument/2006/relationships/tags" Target="../tags/tag662.xml"/><Relationship Id="rId6" Type="http://schemas.openxmlformats.org/officeDocument/2006/relationships/tags" Target="../tags/tag661.xml"/><Relationship Id="rId5" Type="http://schemas.openxmlformats.org/officeDocument/2006/relationships/tags" Target="../tags/tag660.xml"/><Relationship Id="rId4" Type="http://schemas.openxmlformats.org/officeDocument/2006/relationships/tags" Target="../tags/tag659.xml"/><Relationship Id="rId3" Type="http://schemas.openxmlformats.org/officeDocument/2006/relationships/tags" Target="../tags/tag658.xml"/><Relationship Id="rId2" Type="http://schemas.openxmlformats.org/officeDocument/2006/relationships/tags" Target="../tags/tag657.xml"/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6" Type="http://schemas.openxmlformats.org/officeDocument/2006/relationships/tags" Target="../tags/tag667.xml"/><Relationship Id="rId5" Type="http://schemas.openxmlformats.org/officeDocument/2006/relationships/tags" Target="../tags/tag666.xml"/><Relationship Id="rId4" Type="http://schemas.openxmlformats.org/officeDocument/2006/relationships/tags" Target="../tags/tag665.xml"/><Relationship Id="rId3" Type="http://schemas.openxmlformats.org/officeDocument/2006/relationships/tags" Target="../tags/tag664.xml"/><Relationship Id="rId2" Type="http://schemas.openxmlformats.org/officeDocument/2006/relationships/tags" Target="../tags/tag663.xml"/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5" Type="http://schemas.openxmlformats.org/officeDocument/2006/relationships/tags" Target="../tags/tag671.xml"/><Relationship Id="rId4" Type="http://schemas.openxmlformats.org/officeDocument/2006/relationships/tags" Target="../tags/tag670.xml"/><Relationship Id="rId3" Type="http://schemas.openxmlformats.org/officeDocument/2006/relationships/tags" Target="../tags/tag669.xml"/><Relationship Id="rId2" Type="http://schemas.openxmlformats.org/officeDocument/2006/relationships/tags" Target="../tags/tag668.xml"/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6" Type="http://schemas.openxmlformats.org/officeDocument/2006/relationships/tags" Target="../tags/tag676.xml"/><Relationship Id="rId5" Type="http://schemas.openxmlformats.org/officeDocument/2006/relationships/tags" Target="../tags/tag675.xml"/><Relationship Id="rId4" Type="http://schemas.openxmlformats.org/officeDocument/2006/relationships/tags" Target="../tags/tag674.xml"/><Relationship Id="rId3" Type="http://schemas.openxmlformats.org/officeDocument/2006/relationships/tags" Target="../tags/tag673.xml"/><Relationship Id="rId2" Type="http://schemas.openxmlformats.org/officeDocument/2006/relationships/tags" Target="../tags/tag672.xml"/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7" Type="http://schemas.openxmlformats.org/officeDocument/2006/relationships/tags" Target="../tags/tag687.xml"/><Relationship Id="rId6" Type="http://schemas.openxmlformats.org/officeDocument/2006/relationships/tags" Target="../tags/tag686.xml"/><Relationship Id="rId5" Type="http://schemas.openxmlformats.org/officeDocument/2006/relationships/tags" Target="../tags/tag685.xml"/><Relationship Id="rId4" Type="http://schemas.openxmlformats.org/officeDocument/2006/relationships/tags" Target="../tags/tag684.xml"/><Relationship Id="rId3" Type="http://schemas.openxmlformats.org/officeDocument/2006/relationships/tags" Target="../tags/tag68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8" Type="http://schemas.openxmlformats.org/officeDocument/2006/relationships/tags" Target="../tags/tag692.xml"/><Relationship Id="rId7" Type="http://schemas.openxmlformats.org/officeDocument/2006/relationships/tags" Target="../tags/tag691.xml"/><Relationship Id="rId6" Type="http://schemas.openxmlformats.org/officeDocument/2006/relationships/tags" Target="../tags/tag690.xml"/><Relationship Id="rId5" Type="http://schemas.openxmlformats.org/officeDocument/2006/relationships/image" Target="../media/image3.GIF"/><Relationship Id="rId4" Type="http://schemas.openxmlformats.org/officeDocument/2006/relationships/tags" Target="../tags/tag689.xml"/><Relationship Id="rId3" Type="http://schemas.openxmlformats.org/officeDocument/2006/relationships/tags" Target="../tags/tag688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6" Type="http://schemas.openxmlformats.org/officeDocument/2006/relationships/tags" Target="../tags/tag697.xml"/><Relationship Id="rId5" Type="http://schemas.openxmlformats.org/officeDocument/2006/relationships/tags" Target="../tags/tag696.xml"/><Relationship Id="rId4" Type="http://schemas.openxmlformats.org/officeDocument/2006/relationships/tags" Target="../tags/tag695.xml"/><Relationship Id="rId3" Type="http://schemas.openxmlformats.org/officeDocument/2006/relationships/tags" Target="../tags/tag694.xml"/><Relationship Id="rId2" Type="http://schemas.openxmlformats.org/officeDocument/2006/relationships/tags" Target="../tags/tag693.xml"/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7" Type="http://schemas.openxmlformats.org/officeDocument/2006/relationships/tags" Target="../tags/tag703.xml"/><Relationship Id="rId6" Type="http://schemas.openxmlformats.org/officeDocument/2006/relationships/tags" Target="../tags/tag702.xml"/><Relationship Id="rId5" Type="http://schemas.openxmlformats.org/officeDocument/2006/relationships/tags" Target="../tags/tag701.xml"/><Relationship Id="rId4" Type="http://schemas.openxmlformats.org/officeDocument/2006/relationships/tags" Target="../tags/tag700.xml"/><Relationship Id="rId3" Type="http://schemas.openxmlformats.org/officeDocument/2006/relationships/tags" Target="../tags/tag699.xml"/><Relationship Id="rId2" Type="http://schemas.openxmlformats.org/officeDocument/2006/relationships/tags" Target="../tags/tag698.xml"/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9" Type="http://schemas.openxmlformats.org/officeDocument/2006/relationships/tags" Target="../tags/tag711.xml"/><Relationship Id="rId8" Type="http://schemas.openxmlformats.org/officeDocument/2006/relationships/tags" Target="../tags/tag710.xml"/><Relationship Id="rId7" Type="http://schemas.openxmlformats.org/officeDocument/2006/relationships/tags" Target="../tags/tag709.xml"/><Relationship Id="rId6" Type="http://schemas.openxmlformats.org/officeDocument/2006/relationships/tags" Target="../tags/tag708.xml"/><Relationship Id="rId5" Type="http://schemas.openxmlformats.org/officeDocument/2006/relationships/tags" Target="../tags/tag707.xml"/><Relationship Id="rId4" Type="http://schemas.openxmlformats.org/officeDocument/2006/relationships/tags" Target="../tags/tag706.xml"/><Relationship Id="rId3" Type="http://schemas.openxmlformats.org/officeDocument/2006/relationships/tags" Target="../tags/tag705.xml"/><Relationship Id="rId2" Type="http://schemas.openxmlformats.org/officeDocument/2006/relationships/tags" Target="../tags/tag704.xml"/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5" Type="http://schemas.openxmlformats.org/officeDocument/2006/relationships/tags" Target="../tags/tag715.xml"/><Relationship Id="rId4" Type="http://schemas.openxmlformats.org/officeDocument/2006/relationships/tags" Target="../tags/tag714.xml"/><Relationship Id="rId3" Type="http://schemas.openxmlformats.org/officeDocument/2006/relationships/tags" Target="../tags/tag713.xml"/><Relationship Id="rId2" Type="http://schemas.openxmlformats.org/officeDocument/2006/relationships/tags" Target="../tags/tag712.xml"/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4" Type="http://schemas.openxmlformats.org/officeDocument/2006/relationships/tags" Target="../tags/tag718.xml"/><Relationship Id="rId3" Type="http://schemas.openxmlformats.org/officeDocument/2006/relationships/tags" Target="../tags/tag717.xml"/><Relationship Id="rId2" Type="http://schemas.openxmlformats.org/officeDocument/2006/relationships/tags" Target="../tags/tag716.xml"/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7" Type="http://schemas.openxmlformats.org/officeDocument/2006/relationships/tags" Target="../tags/tag724.xml"/><Relationship Id="rId6" Type="http://schemas.openxmlformats.org/officeDocument/2006/relationships/tags" Target="../tags/tag723.xml"/><Relationship Id="rId5" Type="http://schemas.openxmlformats.org/officeDocument/2006/relationships/tags" Target="../tags/tag722.xml"/><Relationship Id="rId4" Type="http://schemas.openxmlformats.org/officeDocument/2006/relationships/tags" Target="../tags/tag721.xml"/><Relationship Id="rId3" Type="http://schemas.openxmlformats.org/officeDocument/2006/relationships/tags" Target="../tags/tag720.xml"/><Relationship Id="rId2" Type="http://schemas.openxmlformats.org/officeDocument/2006/relationships/tags" Target="../tags/tag719.xml"/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image" Target="../media/image3.GIF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6" Type="http://schemas.openxmlformats.org/officeDocument/2006/relationships/tags" Target="../tags/tag729.xml"/><Relationship Id="rId5" Type="http://schemas.openxmlformats.org/officeDocument/2006/relationships/tags" Target="../tags/tag728.xml"/><Relationship Id="rId4" Type="http://schemas.openxmlformats.org/officeDocument/2006/relationships/tags" Target="../tags/tag727.xml"/><Relationship Id="rId3" Type="http://schemas.openxmlformats.org/officeDocument/2006/relationships/tags" Target="../tags/tag726.xml"/><Relationship Id="rId2" Type="http://schemas.openxmlformats.org/officeDocument/2006/relationships/tags" Target="../tags/tag725.xml"/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5" Type="http://schemas.openxmlformats.org/officeDocument/2006/relationships/tags" Target="../tags/tag733.xml"/><Relationship Id="rId4" Type="http://schemas.openxmlformats.org/officeDocument/2006/relationships/tags" Target="../tags/tag732.xml"/><Relationship Id="rId3" Type="http://schemas.openxmlformats.org/officeDocument/2006/relationships/tags" Target="../tags/tag731.xml"/><Relationship Id="rId2" Type="http://schemas.openxmlformats.org/officeDocument/2006/relationships/tags" Target="../tags/tag730.xml"/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6" Type="http://schemas.openxmlformats.org/officeDocument/2006/relationships/tags" Target="../tags/tag738.xml"/><Relationship Id="rId5" Type="http://schemas.openxmlformats.org/officeDocument/2006/relationships/tags" Target="../tags/tag737.xml"/><Relationship Id="rId4" Type="http://schemas.openxmlformats.org/officeDocument/2006/relationships/tags" Target="../tags/tag736.xml"/><Relationship Id="rId3" Type="http://schemas.openxmlformats.org/officeDocument/2006/relationships/tags" Target="../tags/tag735.xml"/><Relationship Id="rId2" Type="http://schemas.openxmlformats.org/officeDocument/2006/relationships/tags" Target="../tags/tag734.xml"/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7" Type="http://schemas.openxmlformats.org/officeDocument/2006/relationships/tags" Target="../tags/tag749.xml"/><Relationship Id="rId6" Type="http://schemas.openxmlformats.org/officeDocument/2006/relationships/tags" Target="../tags/tag748.xml"/><Relationship Id="rId5" Type="http://schemas.openxmlformats.org/officeDocument/2006/relationships/tags" Target="../tags/tag747.xml"/><Relationship Id="rId4" Type="http://schemas.openxmlformats.org/officeDocument/2006/relationships/tags" Target="../tags/tag746.xml"/><Relationship Id="rId3" Type="http://schemas.openxmlformats.org/officeDocument/2006/relationships/tags" Target="../tags/tag74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8" Type="http://schemas.openxmlformats.org/officeDocument/2006/relationships/tags" Target="../tags/tag754.xml"/><Relationship Id="rId7" Type="http://schemas.openxmlformats.org/officeDocument/2006/relationships/tags" Target="../tags/tag753.xml"/><Relationship Id="rId6" Type="http://schemas.openxmlformats.org/officeDocument/2006/relationships/tags" Target="../tags/tag752.xml"/><Relationship Id="rId5" Type="http://schemas.openxmlformats.org/officeDocument/2006/relationships/image" Target="../media/image3.GIF"/><Relationship Id="rId4" Type="http://schemas.openxmlformats.org/officeDocument/2006/relationships/tags" Target="../tags/tag751.xml"/><Relationship Id="rId3" Type="http://schemas.openxmlformats.org/officeDocument/2006/relationships/tags" Target="../tags/tag75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6" Type="http://schemas.openxmlformats.org/officeDocument/2006/relationships/tags" Target="../tags/tag759.xml"/><Relationship Id="rId5" Type="http://schemas.openxmlformats.org/officeDocument/2006/relationships/tags" Target="../tags/tag758.xml"/><Relationship Id="rId4" Type="http://schemas.openxmlformats.org/officeDocument/2006/relationships/tags" Target="../tags/tag757.xml"/><Relationship Id="rId3" Type="http://schemas.openxmlformats.org/officeDocument/2006/relationships/tags" Target="../tags/tag756.xml"/><Relationship Id="rId2" Type="http://schemas.openxmlformats.org/officeDocument/2006/relationships/tags" Target="../tags/tag755.xml"/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7" Type="http://schemas.openxmlformats.org/officeDocument/2006/relationships/tags" Target="../tags/tag765.xml"/><Relationship Id="rId6" Type="http://schemas.openxmlformats.org/officeDocument/2006/relationships/tags" Target="../tags/tag764.xml"/><Relationship Id="rId5" Type="http://schemas.openxmlformats.org/officeDocument/2006/relationships/tags" Target="../tags/tag763.xml"/><Relationship Id="rId4" Type="http://schemas.openxmlformats.org/officeDocument/2006/relationships/tags" Target="../tags/tag762.xml"/><Relationship Id="rId3" Type="http://schemas.openxmlformats.org/officeDocument/2006/relationships/tags" Target="../tags/tag761.xml"/><Relationship Id="rId2" Type="http://schemas.openxmlformats.org/officeDocument/2006/relationships/tags" Target="../tags/tag760.xml"/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9" Type="http://schemas.openxmlformats.org/officeDocument/2006/relationships/tags" Target="../tags/tag773.xml"/><Relationship Id="rId8" Type="http://schemas.openxmlformats.org/officeDocument/2006/relationships/tags" Target="../tags/tag772.xml"/><Relationship Id="rId7" Type="http://schemas.openxmlformats.org/officeDocument/2006/relationships/tags" Target="../tags/tag771.xml"/><Relationship Id="rId6" Type="http://schemas.openxmlformats.org/officeDocument/2006/relationships/tags" Target="../tags/tag770.xml"/><Relationship Id="rId5" Type="http://schemas.openxmlformats.org/officeDocument/2006/relationships/tags" Target="../tags/tag769.xml"/><Relationship Id="rId4" Type="http://schemas.openxmlformats.org/officeDocument/2006/relationships/tags" Target="../tags/tag768.xml"/><Relationship Id="rId3" Type="http://schemas.openxmlformats.org/officeDocument/2006/relationships/tags" Target="../tags/tag767.xml"/><Relationship Id="rId2" Type="http://schemas.openxmlformats.org/officeDocument/2006/relationships/tags" Target="../tags/tag766.xml"/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5" Type="http://schemas.openxmlformats.org/officeDocument/2006/relationships/tags" Target="../tags/tag777.xml"/><Relationship Id="rId4" Type="http://schemas.openxmlformats.org/officeDocument/2006/relationships/tags" Target="../tags/tag776.xml"/><Relationship Id="rId3" Type="http://schemas.openxmlformats.org/officeDocument/2006/relationships/tags" Target="../tags/tag775.xml"/><Relationship Id="rId2" Type="http://schemas.openxmlformats.org/officeDocument/2006/relationships/tags" Target="../tags/tag774.xml"/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4" Type="http://schemas.openxmlformats.org/officeDocument/2006/relationships/tags" Target="../tags/tag780.xml"/><Relationship Id="rId3" Type="http://schemas.openxmlformats.org/officeDocument/2006/relationships/tags" Target="../tags/tag779.xml"/><Relationship Id="rId2" Type="http://schemas.openxmlformats.org/officeDocument/2006/relationships/tags" Target="../tags/tag778.xml"/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7" Type="http://schemas.openxmlformats.org/officeDocument/2006/relationships/tags" Target="../tags/tag786.xml"/><Relationship Id="rId6" Type="http://schemas.openxmlformats.org/officeDocument/2006/relationships/tags" Target="../tags/tag785.xml"/><Relationship Id="rId5" Type="http://schemas.openxmlformats.org/officeDocument/2006/relationships/tags" Target="../tags/tag784.xml"/><Relationship Id="rId4" Type="http://schemas.openxmlformats.org/officeDocument/2006/relationships/tags" Target="../tags/tag783.xml"/><Relationship Id="rId3" Type="http://schemas.openxmlformats.org/officeDocument/2006/relationships/tags" Target="../tags/tag782.xml"/><Relationship Id="rId2" Type="http://schemas.openxmlformats.org/officeDocument/2006/relationships/tags" Target="../tags/tag781.xml"/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6" Type="http://schemas.openxmlformats.org/officeDocument/2006/relationships/tags" Target="../tags/tag791.xml"/><Relationship Id="rId5" Type="http://schemas.openxmlformats.org/officeDocument/2006/relationships/tags" Target="../tags/tag790.xml"/><Relationship Id="rId4" Type="http://schemas.openxmlformats.org/officeDocument/2006/relationships/tags" Target="../tags/tag789.xml"/><Relationship Id="rId3" Type="http://schemas.openxmlformats.org/officeDocument/2006/relationships/tags" Target="../tags/tag788.xml"/><Relationship Id="rId2" Type="http://schemas.openxmlformats.org/officeDocument/2006/relationships/tags" Target="../tags/tag787.xml"/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5" Type="http://schemas.openxmlformats.org/officeDocument/2006/relationships/tags" Target="../tags/tag795.xml"/><Relationship Id="rId4" Type="http://schemas.openxmlformats.org/officeDocument/2006/relationships/tags" Target="../tags/tag794.xml"/><Relationship Id="rId3" Type="http://schemas.openxmlformats.org/officeDocument/2006/relationships/tags" Target="../tags/tag793.xml"/><Relationship Id="rId2" Type="http://schemas.openxmlformats.org/officeDocument/2006/relationships/tags" Target="../tags/tag792.xml"/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6" Type="http://schemas.openxmlformats.org/officeDocument/2006/relationships/tags" Target="../tags/tag800.xml"/><Relationship Id="rId5" Type="http://schemas.openxmlformats.org/officeDocument/2006/relationships/tags" Target="../tags/tag799.xml"/><Relationship Id="rId4" Type="http://schemas.openxmlformats.org/officeDocument/2006/relationships/tags" Target="../tags/tag798.xml"/><Relationship Id="rId3" Type="http://schemas.openxmlformats.org/officeDocument/2006/relationships/tags" Target="../tags/tag797.xml"/><Relationship Id="rId2" Type="http://schemas.openxmlformats.org/officeDocument/2006/relationships/tags" Target="../tags/tag796.xml"/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7" Type="http://schemas.openxmlformats.org/officeDocument/2006/relationships/tags" Target="../tags/tag811.xml"/><Relationship Id="rId6" Type="http://schemas.openxmlformats.org/officeDocument/2006/relationships/tags" Target="../tags/tag810.xml"/><Relationship Id="rId5" Type="http://schemas.openxmlformats.org/officeDocument/2006/relationships/tags" Target="../tags/tag809.xml"/><Relationship Id="rId4" Type="http://schemas.openxmlformats.org/officeDocument/2006/relationships/tags" Target="../tags/tag808.xml"/><Relationship Id="rId3" Type="http://schemas.openxmlformats.org/officeDocument/2006/relationships/tags" Target="../tags/tag80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8" Type="http://schemas.openxmlformats.org/officeDocument/2006/relationships/tags" Target="../tags/tag816.xml"/><Relationship Id="rId7" Type="http://schemas.openxmlformats.org/officeDocument/2006/relationships/tags" Target="../tags/tag815.xml"/><Relationship Id="rId6" Type="http://schemas.openxmlformats.org/officeDocument/2006/relationships/tags" Target="../tags/tag814.xml"/><Relationship Id="rId5" Type="http://schemas.openxmlformats.org/officeDocument/2006/relationships/image" Target="../media/image3.GIF"/><Relationship Id="rId4" Type="http://schemas.openxmlformats.org/officeDocument/2006/relationships/tags" Target="../tags/tag813.xml"/><Relationship Id="rId3" Type="http://schemas.openxmlformats.org/officeDocument/2006/relationships/tags" Target="../tags/tag81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6" Type="http://schemas.openxmlformats.org/officeDocument/2006/relationships/tags" Target="../tags/tag821.xml"/><Relationship Id="rId5" Type="http://schemas.openxmlformats.org/officeDocument/2006/relationships/tags" Target="../tags/tag820.xml"/><Relationship Id="rId4" Type="http://schemas.openxmlformats.org/officeDocument/2006/relationships/tags" Target="../tags/tag819.xml"/><Relationship Id="rId3" Type="http://schemas.openxmlformats.org/officeDocument/2006/relationships/tags" Target="../tags/tag818.xml"/><Relationship Id="rId2" Type="http://schemas.openxmlformats.org/officeDocument/2006/relationships/tags" Target="../tags/tag817.xml"/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7" Type="http://schemas.openxmlformats.org/officeDocument/2006/relationships/tags" Target="../tags/tag827.xml"/><Relationship Id="rId6" Type="http://schemas.openxmlformats.org/officeDocument/2006/relationships/tags" Target="../tags/tag826.xml"/><Relationship Id="rId5" Type="http://schemas.openxmlformats.org/officeDocument/2006/relationships/tags" Target="../tags/tag825.xml"/><Relationship Id="rId4" Type="http://schemas.openxmlformats.org/officeDocument/2006/relationships/tags" Target="../tags/tag824.xml"/><Relationship Id="rId3" Type="http://schemas.openxmlformats.org/officeDocument/2006/relationships/tags" Target="../tags/tag823.xml"/><Relationship Id="rId2" Type="http://schemas.openxmlformats.org/officeDocument/2006/relationships/tags" Target="../tags/tag822.xml"/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9" Type="http://schemas.openxmlformats.org/officeDocument/2006/relationships/tags" Target="../tags/tag835.xml"/><Relationship Id="rId8" Type="http://schemas.openxmlformats.org/officeDocument/2006/relationships/tags" Target="../tags/tag834.xml"/><Relationship Id="rId7" Type="http://schemas.openxmlformats.org/officeDocument/2006/relationships/tags" Target="../tags/tag833.xml"/><Relationship Id="rId6" Type="http://schemas.openxmlformats.org/officeDocument/2006/relationships/tags" Target="../tags/tag832.xml"/><Relationship Id="rId5" Type="http://schemas.openxmlformats.org/officeDocument/2006/relationships/tags" Target="../tags/tag831.xml"/><Relationship Id="rId4" Type="http://schemas.openxmlformats.org/officeDocument/2006/relationships/tags" Target="../tags/tag830.xml"/><Relationship Id="rId3" Type="http://schemas.openxmlformats.org/officeDocument/2006/relationships/tags" Target="../tags/tag829.xml"/><Relationship Id="rId2" Type="http://schemas.openxmlformats.org/officeDocument/2006/relationships/tags" Target="../tags/tag828.xml"/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5" Type="http://schemas.openxmlformats.org/officeDocument/2006/relationships/tags" Target="../tags/tag839.xml"/><Relationship Id="rId4" Type="http://schemas.openxmlformats.org/officeDocument/2006/relationships/tags" Target="../tags/tag838.xml"/><Relationship Id="rId3" Type="http://schemas.openxmlformats.org/officeDocument/2006/relationships/tags" Target="../tags/tag837.xml"/><Relationship Id="rId2" Type="http://schemas.openxmlformats.org/officeDocument/2006/relationships/tags" Target="../tags/tag836.xml"/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4" Type="http://schemas.openxmlformats.org/officeDocument/2006/relationships/tags" Target="../tags/tag842.xml"/><Relationship Id="rId3" Type="http://schemas.openxmlformats.org/officeDocument/2006/relationships/tags" Target="../tags/tag841.xml"/><Relationship Id="rId2" Type="http://schemas.openxmlformats.org/officeDocument/2006/relationships/tags" Target="../tags/tag840.xml"/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7" Type="http://schemas.openxmlformats.org/officeDocument/2006/relationships/tags" Target="../tags/tag848.xml"/><Relationship Id="rId6" Type="http://schemas.openxmlformats.org/officeDocument/2006/relationships/tags" Target="../tags/tag847.xml"/><Relationship Id="rId5" Type="http://schemas.openxmlformats.org/officeDocument/2006/relationships/tags" Target="../tags/tag846.xml"/><Relationship Id="rId4" Type="http://schemas.openxmlformats.org/officeDocument/2006/relationships/tags" Target="../tags/tag845.xml"/><Relationship Id="rId3" Type="http://schemas.openxmlformats.org/officeDocument/2006/relationships/tags" Target="../tags/tag844.xml"/><Relationship Id="rId2" Type="http://schemas.openxmlformats.org/officeDocument/2006/relationships/tags" Target="../tags/tag843.xml"/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6" Type="http://schemas.openxmlformats.org/officeDocument/2006/relationships/tags" Target="../tags/tag853.xml"/><Relationship Id="rId5" Type="http://schemas.openxmlformats.org/officeDocument/2006/relationships/tags" Target="../tags/tag852.xml"/><Relationship Id="rId4" Type="http://schemas.openxmlformats.org/officeDocument/2006/relationships/tags" Target="../tags/tag851.xml"/><Relationship Id="rId3" Type="http://schemas.openxmlformats.org/officeDocument/2006/relationships/tags" Target="../tags/tag850.xml"/><Relationship Id="rId2" Type="http://schemas.openxmlformats.org/officeDocument/2006/relationships/tags" Target="../tags/tag849.xml"/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5" Type="http://schemas.openxmlformats.org/officeDocument/2006/relationships/tags" Target="../tags/tag857.xml"/><Relationship Id="rId4" Type="http://schemas.openxmlformats.org/officeDocument/2006/relationships/tags" Target="../tags/tag856.xml"/><Relationship Id="rId3" Type="http://schemas.openxmlformats.org/officeDocument/2006/relationships/tags" Target="../tags/tag855.xml"/><Relationship Id="rId2" Type="http://schemas.openxmlformats.org/officeDocument/2006/relationships/tags" Target="../tags/tag854.xml"/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6" Type="http://schemas.openxmlformats.org/officeDocument/2006/relationships/tags" Target="../tags/tag862.xml"/><Relationship Id="rId5" Type="http://schemas.openxmlformats.org/officeDocument/2006/relationships/tags" Target="../tags/tag861.xml"/><Relationship Id="rId4" Type="http://schemas.openxmlformats.org/officeDocument/2006/relationships/tags" Target="../tags/tag860.xml"/><Relationship Id="rId3" Type="http://schemas.openxmlformats.org/officeDocument/2006/relationships/tags" Target="../tags/tag859.xml"/><Relationship Id="rId2" Type="http://schemas.openxmlformats.org/officeDocument/2006/relationships/tags" Target="../tags/tag858.xml"/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7" Type="http://schemas.openxmlformats.org/officeDocument/2006/relationships/tags" Target="../tags/tag873.xml"/><Relationship Id="rId6" Type="http://schemas.openxmlformats.org/officeDocument/2006/relationships/tags" Target="../tags/tag872.xml"/><Relationship Id="rId5" Type="http://schemas.openxmlformats.org/officeDocument/2006/relationships/tags" Target="../tags/tag871.xml"/><Relationship Id="rId4" Type="http://schemas.openxmlformats.org/officeDocument/2006/relationships/tags" Target="../tags/tag870.xml"/><Relationship Id="rId3" Type="http://schemas.openxmlformats.org/officeDocument/2006/relationships/tags" Target="../tags/tag86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8" Type="http://schemas.openxmlformats.org/officeDocument/2006/relationships/tags" Target="../tags/tag878.xml"/><Relationship Id="rId7" Type="http://schemas.openxmlformats.org/officeDocument/2006/relationships/tags" Target="../tags/tag877.xml"/><Relationship Id="rId6" Type="http://schemas.openxmlformats.org/officeDocument/2006/relationships/tags" Target="../tags/tag876.xml"/><Relationship Id="rId5" Type="http://schemas.openxmlformats.org/officeDocument/2006/relationships/image" Target="../media/image3.GIF"/><Relationship Id="rId4" Type="http://schemas.openxmlformats.org/officeDocument/2006/relationships/tags" Target="../tags/tag875.xml"/><Relationship Id="rId3" Type="http://schemas.openxmlformats.org/officeDocument/2006/relationships/tags" Target="../tags/tag87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6" Type="http://schemas.openxmlformats.org/officeDocument/2006/relationships/tags" Target="../tags/tag883.xml"/><Relationship Id="rId5" Type="http://schemas.openxmlformats.org/officeDocument/2006/relationships/tags" Target="../tags/tag882.xml"/><Relationship Id="rId4" Type="http://schemas.openxmlformats.org/officeDocument/2006/relationships/tags" Target="../tags/tag881.xml"/><Relationship Id="rId3" Type="http://schemas.openxmlformats.org/officeDocument/2006/relationships/tags" Target="../tags/tag880.xml"/><Relationship Id="rId2" Type="http://schemas.openxmlformats.org/officeDocument/2006/relationships/tags" Target="../tags/tag879.xml"/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7" Type="http://schemas.openxmlformats.org/officeDocument/2006/relationships/tags" Target="../tags/tag889.xml"/><Relationship Id="rId6" Type="http://schemas.openxmlformats.org/officeDocument/2006/relationships/tags" Target="../tags/tag888.xml"/><Relationship Id="rId5" Type="http://schemas.openxmlformats.org/officeDocument/2006/relationships/tags" Target="../tags/tag887.xml"/><Relationship Id="rId4" Type="http://schemas.openxmlformats.org/officeDocument/2006/relationships/tags" Target="../tags/tag886.xml"/><Relationship Id="rId3" Type="http://schemas.openxmlformats.org/officeDocument/2006/relationships/tags" Target="../tags/tag885.xml"/><Relationship Id="rId2" Type="http://schemas.openxmlformats.org/officeDocument/2006/relationships/tags" Target="../tags/tag884.xml"/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9" Type="http://schemas.openxmlformats.org/officeDocument/2006/relationships/tags" Target="../tags/tag897.xml"/><Relationship Id="rId8" Type="http://schemas.openxmlformats.org/officeDocument/2006/relationships/tags" Target="../tags/tag896.xml"/><Relationship Id="rId7" Type="http://schemas.openxmlformats.org/officeDocument/2006/relationships/tags" Target="../tags/tag895.xml"/><Relationship Id="rId6" Type="http://schemas.openxmlformats.org/officeDocument/2006/relationships/tags" Target="../tags/tag894.xml"/><Relationship Id="rId5" Type="http://schemas.openxmlformats.org/officeDocument/2006/relationships/tags" Target="../tags/tag893.xml"/><Relationship Id="rId4" Type="http://schemas.openxmlformats.org/officeDocument/2006/relationships/tags" Target="../tags/tag892.xml"/><Relationship Id="rId3" Type="http://schemas.openxmlformats.org/officeDocument/2006/relationships/tags" Target="../tags/tag891.xml"/><Relationship Id="rId2" Type="http://schemas.openxmlformats.org/officeDocument/2006/relationships/tags" Target="../tags/tag890.xml"/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5" Type="http://schemas.openxmlformats.org/officeDocument/2006/relationships/tags" Target="../tags/tag901.xml"/><Relationship Id="rId4" Type="http://schemas.openxmlformats.org/officeDocument/2006/relationships/tags" Target="../tags/tag900.xml"/><Relationship Id="rId3" Type="http://schemas.openxmlformats.org/officeDocument/2006/relationships/tags" Target="../tags/tag899.xml"/><Relationship Id="rId2" Type="http://schemas.openxmlformats.org/officeDocument/2006/relationships/tags" Target="../tags/tag898.xml"/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4" Type="http://schemas.openxmlformats.org/officeDocument/2006/relationships/tags" Target="../tags/tag904.xml"/><Relationship Id="rId3" Type="http://schemas.openxmlformats.org/officeDocument/2006/relationships/tags" Target="../tags/tag903.xml"/><Relationship Id="rId2" Type="http://schemas.openxmlformats.org/officeDocument/2006/relationships/tags" Target="../tags/tag902.xml"/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7" Type="http://schemas.openxmlformats.org/officeDocument/2006/relationships/tags" Target="../tags/tag910.xml"/><Relationship Id="rId6" Type="http://schemas.openxmlformats.org/officeDocument/2006/relationships/tags" Target="../tags/tag909.xml"/><Relationship Id="rId5" Type="http://schemas.openxmlformats.org/officeDocument/2006/relationships/tags" Target="../tags/tag908.xml"/><Relationship Id="rId4" Type="http://schemas.openxmlformats.org/officeDocument/2006/relationships/tags" Target="../tags/tag907.xml"/><Relationship Id="rId3" Type="http://schemas.openxmlformats.org/officeDocument/2006/relationships/tags" Target="../tags/tag906.xml"/><Relationship Id="rId2" Type="http://schemas.openxmlformats.org/officeDocument/2006/relationships/tags" Target="../tags/tag905.xml"/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6" Type="http://schemas.openxmlformats.org/officeDocument/2006/relationships/tags" Target="../tags/tag915.xml"/><Relationship Id="rId5" Type="http://schemas.openxmlformats.org/officeDocument/2006/relationships/tags" Target="../tags/tag914.xml"/><Relationship Id="rId4" Type="http://schemas.openxmlformats.org/officeDocument/2006/relationships/tags" Target="../tags/tag913.xml"/><Relationship Id="rId3" Type="http://schemas.openxmlformats.org/officeDocument/2006/relationships/tags" Target="../tags/tag912.xml"/><Relationship Id="rId2" Type="http://schemas.openxmlformats.org/officeDocument/2006/relationships/tags" Target="../tags/tag911.xml"/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5" Type="http://schemas.openxmlformats.org/officeDocument/2006/relationships/tags" Target="../tags/tag919.xml"/><Relationship Id="rId4" Type="http://schemas.openxmlformats.org/officeDocument/2006/relationships/tags" Target="../tags/tag918.xml"/><Relationship Id="rId3" Type="http://schemas.openxmlformats.org/officeDocument/2006/relationships/tags" Target="../tags/tag917.xml"/><Relationship Id="rId2" Type="http://schemas.openxmlformats.org/officeDocument/2006/relationships/tags" Target="../tags/tag916.xml"/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6" Type="http://schemas.openxmlformats.org/officeDocument/2006/relationships/tags" Target="../tags/tag924.xml"/><Relationship Id="rId5" Type="http://schemas.openxmlformats.org/officeDocument/2006/relationships/tags" Target="../tags/tag923.xml"/><Relationship Id="rId4" Type="http://schemas.openxmlformats.org/officeDocument/2006/relationships/tags" Target="../tags/tag922.xml"/><Relationship Id="rId3" Type="http://schemas.openxmlformats.org/officeDocument/2006/relationships/tags" Target="../tags/tag921.xml"/><Relationship Id="rId2" Type="http://schemas.openxmlformats.org/officeDocument/2006/relationships/tags" Target="../tags/tag920.xml"/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7" Type="http://schemas.openxmlformats.org/officeDocument/2006/relationships/tags" Target="../tags/tag935.xml"/><Relationship Id="rId6" Type="http://schemas.openxmlformats.org/officeDocument/2006/relationships/tags" Target="../tags/tag934.xml"/><Relationship Id="rId5" Type="http://schemas.openxmlformats.org/officeDocument/2006/relationships/tags" Target="../tags/tag933.xml"/><Relationship Id="rId4" Type="http://schemas.openxmlformats.org/officeDocument/2006/relationships/tags" Target="../tags/tag932.xml"/><Relationship Id="rId3" Type="http://schemas.openxmlformats.org/officeDocument/2006/relationships/tags" Target="../tags/tag93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8" Type="http://schemas.openxmlformats.org/officeDocument/2006/relationships/tags" Target="../tags/tag940.xml"/><Relationship Id="rId7" Type="http://schemas.openxmlformats.org/officeDocument/2006/relationships/tags" Target="../tags/tag939.xml"/><Relationship Id="rId6" Type="http://schemas.openxmlformats.org/officeDocument/2006/relationships/tags" Target="../tags/tag938.xml"/><Relationship Id="rId5" Type="http://schemas.openxmlformats.org/officeDocument/2006/relationships/image" Target="../media/image3.GIF"/><Relationship Id="rId4" Type="http://schemas.openxmlformats.org/officeDocument/2006/relationships/tags" Target="../tags/tag937.xml"/><Relationship Id="rId3" Type="http://schemas.openxmlformats.org/officeDocument/2006/relationships/tags" Target="../tags/tag93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6" Type="http://schemas.openxmlformats.org/officeDocument/2006/relationships/tags" Target="../tags/tag945.xml"/><Relationship Id="rId5" Type="http://schemas.openxmlformats.org/officeDocument/2006/relationships/tags" Target="../tags/tag944.xml"/><Relationship Id="rId4" Type="http://schemas.openxmlformats.org/officeDocument/2006/relationships/tags" Target="../tags/tag943.xml"/><Relationship Id="rId3" Type="http://schemas.openxmlformats.org/officeDocument/2006/relationships/tags" Target="../tags/tag942.xml"/><Relationship Id="rId2" Type="http://schemas.openxmlformats.org/officeDocument/2006/relationships/tags" Target="../tags/tag941.xml"/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7" Type="http://schemas.openxmlformats.org/officeDocument/2006/relationships/tags" Target="../tags/tag951.xml"/><Relationship Id="rId6" Type="http://schemas.openxmlformats.org/officeDocument/2006/relationships/tags" Target="../tags/tag950.xml"/><Relationship Id="rId5" Type="http://schemas.openxmlformats.org/officeDocument/2006/relationships/tags" Target="../tags/tag949.xml"/><Relationship Id="rId4" Type="http://schemas.openxmlformats.org/officeDocument/2006/relationships/tags" Target="../tags/tag948.xml"/><Relationship Id="rId3" Type="http://schemas.openxmlformats.org/officeDocument/2006/relationships/tags" Target="../tags/tag947.xml"/><Relationship Id="rId2" Type="http://schemas.openxmlformats.org/officeDocument/2006/relationships/tags" Target="../tags/tag946.xml"/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9" Type="http://schemas.openxmlformats.org/officeDocument/2006/relationships/tags" Target="../tags/tag959.xml"/><Relationship Id="rId8" Type="http://schemas.openxmlformats.org/officeDocument/2006/relationships/tags" Target="../tags/tag958.xml"/><Relationship Id="rId7" Type="http://schemas.openxmlformats.org/officeDocument/2006/relationships/tags" Target="../tags/tag957.xml"/><Relationship Id="rId6" Type="http://schemas.openxmlformats.org/officeDocument/2006/relationships/tags" Target="../tags/tag956.xml"/><Relationship Id="rId5" Type="http://schemas.openxmlformats.org/officeDocument/2006/relationships/tags" Target="../tags/tag955.xml"/><Relationship Id="rId4" Type="http://schemas.openxmlformats.org/officeDocument/2006/relationships/tags" Target="../tags/tag954.xml"/><Relationship Id="rId3" Type="http://schemas.openxmlformats.org/officeDocument/2006/relationships/tags" Target="../tags/tag953.xml"/><Relationship Id="rId2" Type="http://schemas.openxmlformats.org/officeDocument/2006/relationships/tags" Target="../tags/tag952.xml"/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5" Type="http://schemas.openxmlformats.org/officeDocument/2006/relationships/tags" Target="../tags/tag963.xml"/><Relationship Id="rId4" Type="http://schemas.openxmlformats.org/officeDocument/2006/relationships/tags" Target="../tags/tag962.xml"/><Relationship Id="rId3" Type="http://schemas.openxmlformats.org/officeDocument/2006/relationships/tags" Target="../tags/tag961.xml"/><Relationship Id="rId2" Type="http://schemas.openxmlformats.org/officeDocument/2006/relationships/tags" Target="../tags/tag960.xml"/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4" Type="http://schemas.openxmlformats.org/officeDocument/2006/relationships/tags" Target="../tags/tag966.xml"/><Relationship Id="rId3" Type="http://schemas.openxmlformats.org/officeDocument/2006/relationships/tags" Target="../tags/tag965.xml"/><Relationship Id="rId2" Type="http://schemas.openxmlformats.org/officeDocument/2006/relationships/tags" Target="../tags/tag964.xml"/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7" Type="http://schemas.openxmlformats.org/officeDocument/2006/relationships/tags" Target="../tags/tag972.xml"/><Relationship Id="rId6" Type="http://schemas.openxmlformats.org/officeDocument/2006/relationships/tags" Target="../tags/tag971.xml"/><Relationship Id="rId5" Type="http://schemas.openxmlformats.org/officeDocument/2006/relationships/tags" Target="../tags/tag970.xml"/><Relationship Id="rId4" Type="http://schemas.openxmlformats.org/officeDocument/2006/relationships/tags" Target="../tags/tag969.xml"/><Relationship Id="rId3" Type="http://schemas.openxmlformats.org/officeDocument/2006/relationships/tags" Target="../tags/tag968.xml"/><Relationship Id="rId2" Type="http://schemas.openxmlformats.org/officeDocument/2006/relationships/tags" Target="../tags/tag967.xml"/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6" Type="http://schemas.openxmlformats.org/officeDocument/2006/relationships/tags" Target="../tags/tag977.xml"/><Relationship Id="rId5" Type="http://schemas.openxmlformats.org/officeDocument/2006/relationships/tags" Target="../tags/tag976.xml"/><Relationship Id="rId4" Type="http://schemas.openxmlformats.org/officeDocument/2006/relationships/tags" Target="../tags/tag975.xml"/><Relationship Id="rId3" Type="http://schemas.openxmlformats.org/officeDocument/2006/relationships/tags" Target="../tags/tag974.xml"/><Relationship Id="rId2" Type="http://schemas.openxmlformats.org/officeDocument/2006/relationships/tags" Target="../tags/tag973.xml"/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5" Type="http://schemas.openxmlformats.org/officeDocument/2006/relationships/tags" Target="../tags/tag981.xml"/><Relationship Id="rId4" Type="http://schemas.openxmlformats.org/officeDocument/2006/relationships/tags" Target="../tags/tag980.xml"/><Relationship Id="rId3" Type="http://schemas.openxmlformats.org/officeDocument/2006/relationships/tags" Target="../tags/tag979.xml"/><Relationship Id="rId2" Type="http://schemas.openxmlformats.org/officeDocument/2006/relationships/tags" Target="../tags/tag978.xml"/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6" Type="http://schemas.openxmlformats.org/officeDocument/2006/relationships/tags" Target="../tags/tag986.xml"/><Relationship Id="rId5" Type="http://schemas.openxmlformats.org/officeDocument/2006/relationships/tags" Target="../tags/tag985.xml"/><Relationship Id="rId4" Type="http://schemas.openxmlformats.org/officeDocument/2006/relationships/tags" Target="../tags/tag984.xml"/><Relationship Id="rId3" Type="http://schemas.openxmlformats.org/officeDocument/2006/relationships/tags" Target="../tags/tag983.xml"/><Relationship Id="rId2" Type="http://schemas.openxmlformats.org/officeDocument/2006/relationships/tags" Target="../tags/tag982.xml"/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7" Type="http://schemas.openxmlformats.org/officeDocument/2006/relationships/tags" Target="../tags/tag997.xml"/><Relationship Id="rId6" Type="http://schemas.openxmlformats.org/officeDocument/2006/relationships/tags" Target="../tags/tag996.xml"/><Relationship Id="rId5" Type="http://schemas.openxmlformats.org/officeDocument/2006/relationships/tags" Target="../tags/tag995.xml"/><Relationship Id="rId4" Type="http://schemas.openxmlformats.org/officeDocument/2006/relationships/tags" Target="../tags/tag994.xml"/><Relationship Id="rId3" Type="http://schemas.openxmlformats.org/officeDocument/2006/relationships/tags" Target="../tags/tag99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8" Type="http://schemas.openxmlformats.org/officeDocument/2006/relationships/tags" Target="../tags/tag1002.xml"/><Relationship Id="rId7" Type="http://schemas.openxmlformats.org/officeDocument/2006/relationships/tags" Target="../tags/tag1001.xml"/><Relationship Id="rId6" Type="http://schemas.openxmlformats.org/officeDocument/2006/relationships/tags" Target="../tags/tag1000.xml"/><Relationship Id="rId5" Type="http://schemas.openxmlformats.org/officeDocument/2006/relationships/image" Target="../media/image3.GIF"/><Relationship Id="rId4" Type="http://schemas.openxmlformats.org/officeDocument/2006/relationships/tags" Target="../tags/tag999.xml"/><Relationship Id="rId3" Type="http://schemas.openxmlformats.org/officeDocument/2006/relationships/tags" Target="../tags/tag998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6" Type="http://schemas.openxmlformats.org/officeDocument/2006/relationships/tags" Target="../tags/tag1007.xml"/><Relationship Id="rId5" Type="http://schemas.openxmlformats.org/officeDocument/2006/relationships/tags" Target="../tags/tag1006.xml"/><Relationship Id="rId4" Type="http://schemas.openxmlformats.org/officeDocument/2006/relationships/tags" Target="../tags/tag1005.xml"/><Relationship Id="rId3" Type="http://schemas.openxmlformats.org/officeDocument/2006/relationships/tags" Target="../tags/tag1004.xml"/><Relationship Id="rId2" Type="http://schemas.openxmlformats.org/officeDocument/2006/relationships/tags" Target="../tags/tag1003.xml"/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7" Type="http://schemas.openxmlformats.org/officeDocument/2006/relationships/tags" Target="../tags/tag1013.xml"/><Relationship Id="rId6" Type="http://schemas.openxmlformats.org/officeDocument/2006/relationships/tags" Target="../tags/tag1012.xml"/><Relationship Id="rId5" Type="http://schemas.openxmlformats.org/officeDocument/2006/relationships/tags" Target="../tags/tag1011.xml"/><Relationship Id="rId4" Type="http://schemas.openxmlformats.org/officeDocument/2006/relationships/tags" Target="../tags/tag1010.xml"/><Relationship Id="rId3" Type="http://schemas.openxmlformats.org/officeDocument/2006/relationships/tags" Target="../tags/tag1009.xml"/><Relationship Id="rId2" Type="http://schemas.openxmlformats.org/officeDocument/2006/relationships/tags" Target="../tags/tag1008.xml"/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9" Type="http://schemas.openxmlformats.org/officeDocument/2006/relationships/tags" Target="../tags/tag1021.xml"/><Relationship Id="rId8" Type="http://schemas.openxmlformats.org/officeDocument/2006/relationships/tags" Target="../tags/tag1020.xml"/><Relationship Id="rId7" Type="http://schemas.openxmlformats.org/officeDocument/2006/relationships/tags" Target="../tags/tag1019.xml"/><Relationship Id="rId6" Type="http://schemas.openxmlformats.org/officeDocument/2006/relationships/tags" Target="../tags/tag1018.xml"/><Relationship Id="rId5" Type="http://schemas.openxmlformats.org/officeDocument/2006/relationships/tags" Target="../tags/tag1017.xml"/><Relationship Id="rId4" Type="http://schemas.openxmlformats.org/officeDocument/2006/relationships/tags" Target="../tags/tag1016.xml"/><Relationship Id="rId3" Type="http://schemas.openxmlformats.org/officeDocument/2006/relationships/tags" Target="../tags/tag1015.xml"/><Relationship Id="rId2" Type="http://schemas.openxmlformats.org/officeDocument/2006/relationships/tags" Target="../tags/tag1014.xml"/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5" Type="http://schemas.openxmlformats.org/officeDocument/2006/relationships/tags" Target="../tags/tag1025.xml"/><Relationship Id="rId4" Type="http://schemas.openxmlformats.org/officeDocument/2006/relationships/tags" Target="../tags/tag1024.xml"/><Relationship Id="rId3" Type="http://schemas.openxmlformats.org/officeDocument/2006/relationships/tags" Target="../tags/tag1023.xml"/><Relationship Id="rId2" Type="http://schemas.openxmlformats.org/officeDocument/2006/relationships/tags" Target="../tags/tag1022.xml"/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4" Type="http://schemas.openxmlformats.org/officeDocument/2006/relationships/tags" Target="../tags/tag1028.xml"/><Relationship Id="rId3" Type="http://schemas.openxmlformats.org/officeDocument/2006/relationships/tags" Target="../tags/tag1027.xml"/><Relationship Id="rId2" Type="http://schemas.openxmlformats.org/officeDocument/2006/relationships/tags" Target="../tags/tag1026.xml"/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7" Type="http://schemas.openxmlformats.org/officeDocument/2006/relationships/tags" Target="../tags/tag1034.xml"/><Relationship Id="rId6" Type="http://schemas.openxmlformats.org/officeDocument/2006/relationships/tags" Target="../tags/tag1033.xml"/><Relationship Id="rId5" Type="http://schemas.openxmlformats.org/officeDocument/2006/relationships/tags" Target="../tags/tag1032.xml"/><Relationship Id="rId4" Type="http://schemas.openxmlformats.org/officeDocument/2006/relationships/tags" Target="../tags/tag1031.xml"/><Relationship Id="rId3" Type="http://schemas.openxmlformats.org/officeDocument/2006/relationships/tags" Target="../tags/tag1030.xml"/><Relationship Id="rId2" Type="http://schemas.openxmlformats.org/officeDocument/2006/relationships/tags" Target="../tags/tag1029.xml"/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6" Type="http://schemas.openxmlformats.org/officeDocument/2006/relationships/tags" Target="../tags/tag1039.xml"/><Relationship Id="rId5" Type="http://schemas.openxmlformats.org/officeDocument/2006/relationships/tags" Target="../tags/tag1038.xml"/><Relationship Id="rId4" Type="http://schemas.openxmlformats.org/officeDocument/2006/relationships/tags" Target="../tags/tag1037.xml"/><Relationship Id="rId3" Type="http://schemas.openxmlformats.org/officeDocument/2006/relationships/tags" Target="../tags/tag1036.xml"/><Relationship Id="rId2" Type="http://schemas.openxmlformats.org/officeDocument/2006/relationships/tags" Target="../tags/tag1035.xml"/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5" Type="http://schemas.openxmlformats.org/officeDocument/2006/relationships/tags" Target="../tags/tag1043.xml"/><Relationship Id="rId4" Type="http://schemas.openxmlformats.org/officeDocument/2006/relationships/tags" Target="../tags/tag1042.xml"/><Relationship Id="rId3" Type="http://schemas.openxmlformats.org/officeDocument/2006/relationships/tags" Target="../tags/tag1041.xml"/><Relationship Id="rId2" Type="http://schemas.openxmlformats.org/officeDocument/2006/relationships/tags" Target="../tags/tag1040.xml"/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6" Type="http://schemas.openxmlformats.org/officeDocument/2006/relationships/tags" Target="../tags/tag1048.xml"/><Relationship Id="rId5" Type="http://schemas.openxmlformats.org/officeDocument/2006/relationships/tags" Target="../tags/tag1047.xml"/><Relationship Id="rId4" Type="http://schemas.openxmlformats.org/officeDocument/2006/relationships/tags" Target="../tags/tag1046.xml"/><Relationship Id="rId3" Type="http://schemas.openxmlformats.org/officeDocument/2006/relationships/tags" Target="../tags/tag1045.xml"/><Relationship Id="rId2" Type="http://schemas.openxmlformats.org/officeDocument/2006/relationships/tags" Target="../tags/tag1044.xml"/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7" Type="http://schemas.openxmlformats.org/officeDocument/2006/relationships/tags" Target="../tags/tag1059.xml"/><Relationship Id="rId6" Type="http://schemas.openxmlformats.org/officeDocument/2006/relationships/tags" Target="../tags/tag1058.xml"/><Relationship Id="rId5" Type="http://schemas.openxmlformats.org/officeDocument/2006/relationships/tags" Target="../tags/tag1057.xml"/><Relationship Id="rId4" Type="http://schemas.openxmlformats.org/officeDocument/2006/relationships/tags" Target="../tags/tag1056.xml"/><Relationship Id="rId3" Type="http://schemas.openxmlformats.org/officeDocument/2006/relationships/tags" Target="../tags/tag105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8" Type="http://schemas.openxmlformats.org/officeDocument/2006/relationships/tags" Target="../tags/tag1064.xml"/><Relationship Id="rId7" Type="http://schemas.openxmlformats.org/officeDocument/2006/relationships/tags" Target="../tags/tag1063.xml"/><Relationship Id="rId6" Type="http://schemas.openxmlformats.org/officeDocument/2006/relationships/tags" Target="../tags/tag1062.xml"/><Relationship Id="rId5" Type="http://schemas.openxmlformats.org/officeDocument/2006/relationships/image" Target="../media/image3.GIF"/><Relationship Id="rId4" Type="http://schemas.openxmlformats.org/officeDocument/2006/relationships/tags" Target="../tags/tag1061.xml"/><Relationship Id="rId3" Type="http://schemas.openxmlformats.org/officeDocument/2006/relationships/tags" Target="../tags/tag106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6" Type="http://schemas.openxmlformats.org/officeDocument/2006/relationships/tags" Target="../tags/tag1069.xml"/><Relationship Id="rId5" Type="http://schemas.openxmlformats.org/officeDocument/2006/relationships/tags" Target="../tags/tag1068.xml"/><Relationship Id="rId4" Type="http://schemas.openxmlformats.org/officeDocument/2006/relationships/tags" Target="../tags/tag1067.xml"/><Relationship Id="rId3" Type="http://schemas.openxmlformats.org/officeDocument/2006/relationships/tags" Target="../tags/tag1066.xml"/><Relationship Id="rId2" Type="http://schemas.openxmlformats.org/officeDocument/2006/relationships/tags" Target="../tags/tag1065.xml"/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7" Type="http://schemas.openxmlformats.org/officeDocument/2006/relationships/tags" Target="../tags/tag1075.xml"/><Relationship Id="rId6" Type="http://schemas.openxmlformats.org/officeDocument/2006/relationships/tags" Target="../tags/tag1074.xml"/><Relationship Id="rId5" Type="http://schemas.openxmlformats.org/officeDocument/2006/relationships/tags" Target="../tags/tag1073.xml"/><Relationship Id="rId4" Type="http://schemas.openxmlformats.org/officeDocument/2006/relationships/tags" Target="../tags/tag1072.xml"/><Relationship Id="rId3" Type="http://schemas.openxmlformats.org/officeDocument/2006/relationships/tags" Target="../tags/tag1071.xml"/><Relationship Id="rId2" Type="http://schemas.openxmlformats.org/officeDocument/2006/relationships/tags" Target="../tags/tag1070.xml"/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9" Type="http://schemas.openxmlformats.org/officeDocument/2006/relationships/tags" Target="../tags/tag1083.xml"/><Relationship Id="rId8" Type="http://schemas.openxmlformats.org/officeDocument/2006/relationships/tags" Target="../tags/tag1082.xml"/><Relationship Id="rId7" Type="http://schemas.openxmlformats.org/officeDocument/2006/relationships/tags" Target="../tags/tag1081.xml"/><Relationship Id="rId6" Type="http://schemas.openxmlformats.org/officeDocument/2006/relationships/tags" Target="../tags/tag1080.xml"/><Relationship Id="rId5" Type="http://schemas.openxmlformats.org/officeDocument/2006/relationships/tags" Target="../tags/tag1079.xml"/><Relationship Id="rId4" Type="http://schemas.openxmlformats.org/officeDocument/2006/relationships/tags" Target="../tags/tag1078.xml"/><Relationship Id="rId3" Type="http://schemas.openxmlformats.org/officeDocument/2006/relationships/tags" Target="../tags/tag1077.xml"/><Relationship Id="rId2" Type="http://schemas.openxmlformats.org/officeDocument/2006/relationships/tags" Target="../tags/tag1076.xml"/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5" Type="http://schemas.openxmlformats.org/officeDocument/2006/relationships/tags" Target="../tags/tag1087.xml"/><Relationship Id="rId4" Type="http://schemas.openxmlformats.org/officeDocument/2006/relationships/tags" Target="../tags/tag1086.xml"/><Relationship Id="rId3" Type="http://schemas.openxmlformats.org/officeDocument/2006/relationships/tags" Target="../tags/tag1085.xml"/><Relationship Id="rId2" Type="http://schemas.openxmlformats.org/officeDocument/2006/relationships/tags" Target="../tags/tag1084.xml"/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4" Type="http://schemas.openxmlformats.org/officeDocument/2006/relationships/tags" Target="../tags/tag1090.xml"/><Relationship Id="rId3" Type="http://schemas.openxmlformats.org/officeDocument/2006/relationships/tags" Target="../tags/tag1089.xml"/><Relationship Id="rId2" Type="http://schemas.openxmlformats.org/officeDocument/2006/relationships/tags" Target="../tags/tag1088.xml"/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7" Type="http://schemas.openxmlformats.org/officeDocument/2006/relationships/tags" Target="../tags/tag1096.xml"/><Relationship Id="rId6" Type="http://schemas.openxmlformats.org/officeDocument/2006/relationships/tags" Target="../tags/tag1095.xml"/><Relationship Id="rId5" Type="http://schemas.openxmlformats.org/officeDocument/2006/relationships/tags" Target="../tags/tag1094.xml"/><Relationship Id="rId4" Type="http://schemas.openxmlformats.org/officeDocument/2006/relationships/tags" Target="../tags/tag1093.xml"/><Relationship Id="rId3" Type="http://schemas.openxmlformats.org/officeDocument/2006/relationships/tags" Target="../tags/tag1092.xml"/><Relationship Id="rId2" Type="http://schemas.openxmlformats.org/officeDocument/2006/relationships/tags" Target="../tags/tag1091.xml"/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6" Type="http://schemas.openxmlformats.org/officeDocument/2006/relationships/tags" Target="../tags/tag1101.xml"/><Relationship Id="rId5" Type="http://schemas.openxmlformats.org/officeDocument/2006/relationships/tags" Target="../tags/tag1100.xml"/><Relationship Id="rId4" Type="http://schemas.openxmlformats.org/officeDocument/2006/relationships/tags" Target="../tags/tag1099.xml"/><Relationship Id="rId3" Type="http://schemas.openxmlformats.org/officeDocument/2006/relationships/tags" Target="../tags/tag1098.xml"/><Relationship Id="rId2" Type="http://schemas.openxmlformats.org/officeDocument/2006/relationships/tags" Target="../tags/tag1097.xml"/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5" Type="http://schemas.openxmlformats.org/officeDocument/2006/relationships/tags" Target="../tags/tag1105.xml"/><Relationship Id="rId4" Type="http://schemas.openxmlformats.org/officeDocument/2006/relationships/tags" Target="../tags/tag1104.xml"/><Relationship Id="rId3" Type="http://schemas.openxmlformats.org/officeDocument/2006/relationships/tags" Target="../tags/tag1103.xml"/><Relationship Id="rId2" Type="http://schemas.openxmlformats.org/officeDocument/2006/relationships/tags" Target="../tags/tag1102.xml"/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6" Type="http://schemas.openxmlformats.org/officeDocument/2006/relationships/tags" Target="../tags/tag1110.xml"/><Relationship Id="rId5" Type="http://schemas.openxmlformats.org/officeDocument/2006/relationships/tags" Target="../tags/tag1109.xml"/><Relationship Id="rId4" Type="http://schemas.openxmlformats.org/officeDocument/2006/relationships/tags" Target="../tags/tag1108.xml"/><Relationship Id="rId3" Type="http://schemas.openxmlformats.org/officeDocument/2006/relationships/tags" Target="../tags/tag1107.xml"/><Relationship Id="rId2" Type="http://schemas.openxmlformats.org/officeDocument/2006/relationships/tags" Target="../tags/tag1106.xml"/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7" Type="http://schemas.openxmlformats.org/officeDocument/2006/relationships/tags" Target="../tags/tag1121.xml"/><Relationship Id="rId6" Type="http://schemas.openxmlformats.org/officeDocument/2006/relationships/tags" Target="../tags/tag1120.xml"/><Relationship Id="rId5" Type="http://schemas.openxmlformats.org/officeDocument/2006/relationships/tags" Target="../tags/tag1119.xml"/><Relationship Id="rId4" Type="http://schemas.openxmlformats.org/officeDocument/2006/relationships/tags" Target="../tags/tag1118.xml"/><Relationship Id="rId3" Type="http://schemas.openxmlformats.org/officeDocument/2006/relationships/tags" Target="../tags/tag111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image" Target="../media/image3.GIF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8" Type="http://schemas.openxmlformats.org/officeDocument/2006/relationships/tags" Target="../tags/tag1126.xml"/><Relationship Id="rId7" Type="http://schemas.openxmlformats.org/officeDocument/2006/relationships/tags" Target="../tags/tag1125.xml"/><Relationship Id="rId6" Type="http://schemas.openxmlformats.org/officeDocument/2006/relationships/tags" Target="../tags/tag1124.xml"/><Relationship Id="rId5" Type="http://schemas.openxmlformats.org/officeDocument/2006/relationships/image" Target="../media/image3.GIF"/><Relationship Id="rId4" Type="http://schemas.openxmlformats.org/officeDocument/2006/relationships/tags" Target="../tags/tag1123.xml"/><Relationship Id="rId3" Type="http://schemas.openxmlformats.org/officeDocument/2006/relationships/tags" Target="../tags/tag112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6" Type="http://schemas.openxmlformats.org/officeDocument/2006/relationships/tags" Target="../tags/tag1131.xml"/><Relationship Id="rId5" Type="http://schemas.openxmlformats.org/officeDocument/2006/relationships/tags" Target="../tags/tag1130.xml"/><Relationship Id="rId4" Type="http://schemas.openxmlformats.org/officeDocument/2006/relationships/tags" Target="../tags/tag1129.xml"/><Relationship Id="rId3" Type="http://schemas.openxmlformats.org/officeDocument/2006/relationships/tags" Target="../tags/tag1128.xml"/><Relationship Id="rId2" Type="http://schemas.openxmlformats.org/officeDocument/2006/relationships/tags" Target="../tags/tag1127.xml"/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7" Type="http://schemas.openxmlformats.org/officeDocument/2006/relationships/tags" Target="../tags/tag1137.xml"/><Relationship Id="rId6" Type="http://schemas.openxmlformats.org/officeDocument/2006/relationships/tags" Target="../tags/tag1136.xml"/><Relationship Id="rId5" Type="http://schemas.openxmlformats.org/officeDocument/2006/relationships/tags" Target="../tags/tag1135.xml"/><Relationship Id="rId4" Type="http://schemas.openxmlformats.org/officeDocument/2006/relationships/tags" Target="../tags/tag1134.xml"/><Relationship Id="rId3" Type="http://schemas.openxmlformats.org/officeDocument/2006/relationships/tags" Target="../tags/tag1133.xml"/><Relationship Id="rId2" Type="http://schemas.openxmlformats.org/officeDocument/2006/relationships/tags" Target="../tags/tag1132.xml"/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9" Type="http://schemas.openxmlformats.org/officeDocument/2006/relationships/tags" Target="../tags/tag1145.xml"/><Relationship Id="rId8" Type="http://schemas.openxmlformats.org/officeDocument/2006/relationships/tags" Target="../tags/tag1144.xml"/><Relationship Id="rId7" Type="http://schemas.openxmlformats.org/officeDocument/2006/relationships/tags" Target="../tags/tag1143.xml"/><Relationship Id="rId6" Type="http://schemas.openxmlformats.org/officeDocument/2006/relationships/tags" Target="../tags/tag1142.xml"/><Relationship Id="rId5" Type="http://schemas.openxmlformats.org/officeDocument/2006/relationships/tags" Target="../tags/tag1141.xml"/><Relationship Id="rId4" Type="http://schemas.openxmlformats.org/officeDocument/2006/relationships/tags" Target="../tags/tag1140.xml"/><Relationship Id="rId3" Type="http://schemas.openxmlformats.org/officeDocument/2006/relationships/tags" Target="../tags/tag1139.xml"/><Relationship Id="rId2" Type="http://schemas.openxmlformats.org/officeDocument/2006/relationships/tags" Target="../tags/tag1138.xml"/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5" Type="http://schemas.openxmlformats.org/officeDocument/2006/relationships/tags" Target="../tags/tag1149.xml"/><Relationship Id="rId4" Type="http://schemas.openxmlformats.org/officeDocument/2006/relationships/tags" Target="../tags/tag1148.xml"/><Relationship Id="rId3" Type="http://schemas.openxmlformats.org/officeDocument/2006/relationships/tags" Target="../tags/tag1147.xml"/><Relationship Id="rId2" Type="http://schemas.openxmlformats.org/officeDocument/2006/relationships/tags" Target="../tags/tag1146.xml"/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4" Type="http://schemas.openxmlformats.org/officeDocument/2006/relationships/tags" Target="../tags/tag1152.xml"/><Relationship Id="rId3" Type="http://schemas.openxmlformats.org/officeDocument/2006/relationships/tags" Target="../tags/tag1151.xml"/><Relationship Id="rId2" Type="http://schemas.openxmlformats.org/officeDocument/2006/relationships/tags" Target="../tags/tag1150.xml"/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7" Type="http://schemas.openxmlformats.org/officeDocument/2006/relationships/tags" Target="../tags/tag1158.xml"/><Relationship Id="rId6" Type="http://schemas.openxmlformats.org/officeDocument/2006/relationships/tags" Target="../tags/tag1157.xml"/><Relationship Id="rId5" Type="http://schemas.openxmlformats.org/officeDocument/2006/relationships/tags" Target="../tags/tag1156.xml"/><Relationship Id="rId4" Type="http://schemas.openxmlformats.org/officeDocument/2006/relationships/tags" Target="../tags/tag1155.xml"/><Relationship Id="rId3" Type="http://schemas.openxmlformats.org/officeDocument/2006/relationships/tags" Target="../tags/tag1154.xml"/><Relationship Id="rId2" Type="http://schemas.openxmlformats.org/officeDocument/2006/relationships/tags" Target="../tags/tag1153.xml"/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6" Type="http://schemas.openxmlformats.org/officeDocument/2006/relationships/tags" Target="../tags/tag1163.xml"/><Relationship Id="rId5" Type="http://schemas.openxmlformats.org/officeDocument/2006/relationships/tags" Target="../tags/tag1162.xml"/><Relationship Id="rId4" Type="http://schemas.openxmlformats.org/officeDocument/2006/relationships/tags" Target="../tags/tag1161.xml"/><Relationship Id="rId3" Type="http://schemas.openxmlformats.org/officeDocument/2006/relationships/tags" Target="../tags/tag1160.xml"/><Relationship Id="rId2" Type="http://schemas.openxmlformats.org/officeDocument/2006/relationships/tags" Target="../tags/tag1159.xml"/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5" Type="http://schemas.openxmlformats.org/officeDocument/2006/relationships/tags" Target="../tags/tag1167.xml"/><Relationship Id="rId4" Type="http://schemas.openxmlformats.org/officeDocument/2006/relationships/tags" Target="../tags/tag1166.xml"/><Relationship Id="rId3" Type="http://schemas.openxmlformats.org/officeDocument/2006/relationships/tags" Target="../tags/tag1165.xml"/><Relationship Id="rId2" Type="http://schemas.openxmlformats.org/officeDocument/2006/relationships/tags" Target="../tags/tag1164.xml"/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6" Type="http://schemas.openxmlformats.org/officeDocument/2006/relationships/tags" Target="../tags/tag1172.xml"/><Relationship Id="rId5" Type="http://schemas.openxmlformats.org/officeDocument/2006/relationships/tags" Target="../tags/tag1171.xml"/><Relationship Id="rId4" Type="http://schemas.openxmlformats.org/officeDocument/2006/relationships/tags" Target="../tags/tag1170.xml"/><Relationship Id="rId3" Type="http://schemas.openxmlformats.org/officeDocument/2006/relationships/tags" Target="../tags/tag1169.xml"/><Relationship Id="rId2" Type="http://schemas.openxmlformats.org/officeDocument/2006/relationships/tags" Target="../tags/tag1168.xml"/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7" Type="http://schemas.openxmlformats.org/officeDocument/2006/relationships/tags" Target="../tags/tag1183.xml"/><Relationship Id="rId6" Type="http://schemas.openxmlformats.org/officeDocument/2006/relationships/tags" Target="../tags/tag1182.xml"/><Relationship Id="rId5" Type="http://schemas.openxmlformats.org/officeDocument/2006/relationships/tags" Target="../tags/tag1181.xml"/><Relationship Id="rId4" Type="http://schemas.openxmlformats.org/officeDocument/2006/relationships/tags" Target="../tags/tag1180.xml"/><Relationship Id="rId3" Type="http://schemas.openxmlformats.org/officeDocument/2006/relationships/tags" Target="../tags/tag117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8" Type="http://schemas.openxmlformats.org/officeDocument/2006/relationships/tags" Target="../tags/tag1188.xml"/><Relationship Id="rId7" Type="http://schemas.openxmlformats.org/officeDocument/2006/relationships/tags" Target="../tags/tag1187.xml"/><Relationship Id="rId6" Type="http://schemas.openxmlformats.org/officeDocument/2006/relationships/tags" Target="../tags/tag1186.xml"/><Relationship Id="rId5" Type="http://schemas.openxmlformats.org/officeDocument/2006/relationships/image" Target="../media/image3.GIF"/><Relationship Id="rId4" Type="http://schemas.openxmlformats.org/officeDocument/2006/relationships/tags" Target="../tags/tag1185.xml"/><Relationship Id="rId3" Type="http://schemas.openxmlformats.org/officeDocument/2006/relationships/tags" Target="../tags/tag118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6" Type="http://schemas.openxmlformats.org/officeDocument/2006/relationships/tags" Target="../tags/tag1193.xml"/><Relationship Id="rId5" Type="http://schemas.openxmlformats.org/officeDocument/2006/relationships/tags" Target="../tags/tag1192.xml"/><Relationship Id="rId4" Type="http://schemas.openxmlformats.org/officeDocument/2006/relationships/tags" Target="../tags/tag1191.xml"/><Relationship Id="rId3" Type="http://schemas.openxmlformats.org/officeDocument/2006/relationships/tags" Target="../tags/tag1190.xml"/><Relationship Id="rId2" Type="http://schemas.openxmlformats.org/officeDocument/2006/relationships/tags" Target="../tags/tag1189.xml"/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7" Type="http://schemas.openxmlformats.org/officeDocument/2006/relationships/tags" Target="../tags/tag1199.xml"/><Relationship Id="rId6" Type="http://schemas.openxmlformats.org/officeDocument/2006/relationships/tags" Target="../tags/tag1198.xml"/><Relationship Id="rId5" Type="http://schemas.openxmlformats.org/officeDocument/2006/relationships/tags" Target="../tags/tag1197.xml"/><Relationship Id="rId4" Type="http://schemas.openxmlformats.org/officeDocument/2006/relationships/tags" Target="../tags/tag1196.xml"/><Relationship Id="rId3" Type="http://schemas.openxmlformats.org/officeDocument/2006/relationships/tags" Target="../tags/tag1195.xml"/><Relationship Id="rId2" Type="http://schemas.openxmlformats.org/officeDocument/2006/relationships/tags" Target="../tags/tag1194.xml"/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9" Type="http://schemas.openxmlformats.org/officeDocument/2006/relationships/tags" Target="../tags/tag1207.xml"/><Relationship Id="rId8" Type="http://schemas.openxmlformats.org/officeDocument/2006/relationships/tags" Target="../tags/tag1206.xml"/><Relationship Id="rId7" Type="http://schemas.openxmlformats.org/officeDocument/2006/relationships/tags" Target="../tags/tag1205.xml"/><Relationship Id="rId6" Type="http://schemas.openxmlformats.org/officeDocument/2006/relationships/tags" Target="../tags/tag1204.xml"/><Relationship Id="rId5" Type="http://schemas.openxmlformats.org/officeDocument/2006/relationships/tags" Target="../tags/tag1203.xml"/><Relationship Id="rId4" Type="http://schemas.openxmlformats.org/officeDocument/2006/relationships/tags" Target="../tags/tag1202.xml"/><Relationship Id="rId3" Type="http://schemas.openxmlformats.org/officeDocument/2006/relationships/tags" Target="../tags/tag1201.xml"/><Relationship Id="rId2" Type="http://schemas.openxmlformats.org/officeDocument/2006/relationships/tags" Target="../tags/tag1200.xml"/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5" Type="http://schemas.openxmlformats.org/officeDocument/2006/relationships/tags" Target="../tags/tag1211.xml"/><Relationship Id="rId4" Type="http://schemas.openxmlformats.org/officeDocument/2006/relationships/tags" Target="../tags/tag1210.xml"/><Relationship Id="rId3" Type="http://schemas.openxmlformats.org/officeDocument/2006/relationships/tags" Target="../tags/tag1209.xml"/><Relationship Id="rId2" Type="http://schemas.openxmlformats.org/officeDocument/2006/relationships/tags" Target="../tags/tag1208.xml"/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4" Type="http://schemas.openxmlformats.org/officeDocument/2006/relationships/tags" Target="../tags/tag1214.xml"/><Relationship Id="rId3" Type="http://schemas.openxmlformats.org/officeDocument/2006/relationships/tags" Target="../tags/tag1213.xml"/><Relationship Id="rId2" Type="http://schemas.openxmlformats.org/officeDocument/2006/relationships/tags" Target="../tags/tag1212.xml"/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7" Type="http://schemas.openxmlformats.org/officeDocument/2006/relationships/tags" Target="../tags/tag1220.xml"/><Relationship Id="rId6" Type="http://schemas.openxmlformats.org/officeDocument/2006/relationships/tags" Target="../tags/tag1219.xml"/><Relationship Id="rId5" Type="http://schemas.openxmlformats.org/officeDocument/2006/relationships/tags" Target="../tags/tag1218.xml"/><Relationship Id="rId4" Type="http://schemas.openxmlformats.org/officeDocument/2006/relationships/tags" Target="../tags/tag1217.xml"/><Relationship Id="rId3" Type="http://schemas.openxmlformats.org/officeDocument/2006/relationships/tags" Target="../tags/tag1216.xml"/><Relationship Id="rId2" Type="http://schemas.openxmlformats.org/officeDocument/2006/relationships/tags" Target="../tags/tag1215.xml"/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6" Type="http://schemas.openxmlformats.org/officeDocument/2006/relationships/tags" Target="../tags/tag1225.xml"/><Relationship Id="rId5" Type="http://schemas.openxmlformats.org/officeDocument/2006/relationships/tags" Target="../tags/tag1224.xml"/><Relationship Id="rId4" Type="http://schemas.openxmlformats.org/officeDocument/2006/relationships/tags" Target="../tags/tag1223.xml"/><Relationship Id="rId3" Type="http://schemas.openxmlformats.org/officeDocument/2006/relationships/tags" Target="../tags/tag1222.xml"/><Relationship Id="rId2" Type="http://schemas.openxmlformats.org/officeDocument/2006/relationships/tags" Target="../tags/tag1221.xml"/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5" Type="http://schemas.openxmlformats.org/officeDocument/2006/relationships/tags" Target="../tags/tag1229.xml"/><Relationship Id="rId4" Type="http://schemas.openxmlformats.org/officeDocument/2006/relationships/tags" Target="../tags/tag1228.xml"/><Relationship Id="rId3" Type="http://schemas.openxmlformats.org/officeDocument/2006/relationships/tags" Target="../tags/tag1227.xml"/><Relationship Id="rId2" Type="http://schemas.openxmlformats.org/officeDocument/2006/relationships/tags" Target="../tags/tag1226.xml"/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6" Type="http://schemas.openxmlformats.org/officeDocument/2006/relationships/tags" Target="../tags/tag1234.xml"/><Relationship Id="rId5" Type="http://schemas.openxmlformats.org/officeDocument/2006/relationships/tags" Target="../tags/tag1233.xml"/><Relationship Id="rId4" Type="http://schemas.openxmlformats.org/officeDocument/2006/relationships/tags" Target="../tags/tag1232.xml"/><Relationship Id="rId3" Type="http://schemas.openxmlformats.org/officeDocument/2006/relationships/tags" Target="../tags/tag1231.xml"/><Relationship Id="rId2" Type="http://schemas.openxmlformats.org/officeDocument/2006/relationships/tags" Target="../tags/tag1230.xml"/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7" Type="http://schemas.openxmlformats.org/officeDocument/2006/relationships/tags" Target="../tags/tag1245.xml"/><Relationship Id="rId6" Type="http://schemas.openxmlformats.org/officeDocument/2006/relationships/tags" Target="../tags/tag1244.xml"/><Relationship Id="rId5" Type="http://schemas.openxmlformats.org/officeDocument/2006/relationships/tags" Target="../tags/tag1243.xml"/><Relationship Id="rId4" Type="http://schemas.openxmlformats.org/officeDocument/2006/relationships/tags" Target="../tags/tag1242.xml"/><Relationship Id="rId3" Type="http://schemas.openxmlformats.org/officeDocument/2006/relationships/tags" Target="../tags/tag124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8" Type="http://schemas.openxmlformats.org/officeDocument/2006/relationships/tags" Target="../tags/tag1250.xml"/><Relationship Id="rId7" Type="http://schemas.openxmlformats.org/officeDocument/2006/relationships/tags" Target="../tags/tag1249.xml"/><Relationship Id="rId6" Type="http://schemas.openxmlformats.org/officeDocument/2006/relationships/tags" Target="../tags/tag1248.xml"/><Relationship Id="rId5" Type="http://schemas.openxmlformats.org/officeDocument/2006/relationships/image" Target="../media/image3.GIF"/><Relationship Id="rId4" Type="http://schemas.openxmlformats.org/officeDocument/2006/relationships/tags" Target="../tags/tag1247.xml"/><Relationship Id="rId3" Type="http://schemas.openxmlformats.org/officeDocument/2006/relationships/tags" Target="../tags/tag124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6" Type="http://schemas.openxmlformats.org/officeDocument/2006/relationships/tags" Target="../tags/tag1255.xml"/><Relationship Id="rId5" Type="http://schemas.openxmlformats.org/officeDocument/2006/relationships/tags" Target="../tags/tag1254.xml"/><Relationship Id="rId4" Type="http://schemas.openxmlformats.org/officeDocument/2006/relationships/tags" Target="../tags/tag1253.xml"/><Relationship Id="rId3" Type="http://schemas.openxmlformats.org/officeDocument/2006/relationships/tags" Target="../tags/tag1252.xml"/><Relationship Id="rId2" Type="http://schemas.openxmlformats.org/officeDocument/2006/relationships/tags" Target="../tags/tag1251.xml"/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7" Type="http://schemas.openxmlformats.org/officeDocument/2006/relationships/tags" Target="../tags/tag1261.xml"/><Relationship Id="rId6" Type="http://schemas.openxmlformats.org/officeDocument/2006/relationships/tags" Target="../tags/tag1260.xml"/><Relationship Id="rId5" Type="http://schemas.openxmlformats.org/officeDocument/2006/relationships/tags" Target="../tags/tag1259.xml"/><Relationship Id="rId4" Type="http://schemas.openxmlformats.org/officeDocument/2006/relationships/tags" Target="../tags/tag1258.xml"/><Relationship Id="rId3" Type="http://schemas.openxmlformats.org/officeDocument/2006/relationships/tags" Target="../tags/tag1257.xml"/><Relationship Id="rId2" Type="http://schemas.openxmlformats.org/officeDocument/2006/relationships/tags" Target="../tags/tag1256.xml"/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9" Type="http://schemas.openxmlformats.org/officeDocument/2006/relationships/tags" Target="../tags/tag1269.xml"/><Relationship Id="rId8" Type="http://schemas.openxmlformats.org/officeDocument/2006/relationships/tags" Target="../tags/tag1268.xml"/><Relationship Id="rId7" Type="http://schemas.openxmlformats.org/officeDocument/2006/relationships/tags" Target="../tags/tag1267.xml"/><Relationship Id="rId6" Type="http://schemas.openxmlformats.org/officeDocument/2006/relationships/tags" Target="../tags/tag1266.xml"/><Relationship Id="rId5" Type="http://schemas.openxmlformats.org/officeDocument/2006/relationships/tags" Target="../tags/tag1265.xml"/><Relationship Id="rId4" Type="http://schemas.openxmlformats.org/officeDocument/2006/relationships/tags" Target="../tags/tag1264.xml"/><Relationship Id="rId3" Type="http://schemas.openxmlformats.org/officeDocument/2006/relationships/tags" Target="../tags/tag1263.xml"/><Relationship Id="rId2" Type="http://schemas.openxmlformats.org/officeDocument/2006/relationships/tags" Target="../tags/tag1262.xml"/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5" Type="http://schemas.openxmlformats.org/officeDocument/2006/relationships/tags" Target="../tags/tag1273.xml"/><Relationship Id="rId4" Type="http://schemas.openxmlformats.org/officeDocument/2006/relationships/tags" Target="../tags/tag1272.xml"/><Relationship Id="rId3" Type="http://schemas.openxmlformats.org/officeDocument/2006/relationships/tags" Target="../tags/tag1271.xml"/><Relationship Id="rId2" Type="http://schemas.openxmlformats.org/officeDocument/2006/relationships/tags" Target="../tags/tag1270.xml"/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4" Type="http://schemas.openxmlformats.org/officeDocument/2006/relationships/tags" Target="../tags/tag1276.xml"/><Relationship Id="rId3" Type="http://schemas.openxmlformats.org/officeDocument/2006/relationships/tags" Target="../tags/tag1275.xml"/><Relationship Id="rId2" Type="http://schemas.openxmlformats.org/officeDocument/2006/relationships/tags" Target="../tags/tag1274.xml"/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7" Type="http://schemas.openxmlformats.org/officeDocument/2006/relationships/tags" Target="../tags/tag1282.xml"/><Relationship Id="rId6" Type="http://schemas.openxmlformats.org/officeDocument/2006/relationships/tags" Target="../tags/tag1281.xml"/><Relationship Id="rId5" Type="http://schemas.openxmlformats.org/officeDocument/2006/relationships/tags" Target="../tags/tag1280.xml"/><Relationship Id="rId4" Type="http://schemas.openxmlformats.org/officeDocument/2006/relationships/tags" Target="../tags/tag1279.xml"/><Relationship Id="rId3" Type="http://schemas.openxmlformats.org/officeDocument/2006/relationships/tags" Target="../tags/tag1278.xml"/><Relationship Id="rId2" Type="http://schemas.openxmlformats.org/officeDocument/2006/relationships/tags" Target="../tags/tag1277.xml"/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6" Type="http://schemas.openxmlformats.org/officeDocument/2006/relationships/tags" Target="../tags/tag1287.xml"/><Relationship Id="rId5" Type="http://schemas.openxmlformats.org/officeDocument/2006/relationships/tags" Target="../tags/tag1286.xml"/><Relationship Id="rId4" Type="http://schemas.openxmlformats.org/officeDocument/2006/relationships/tags" Target="../tags/tag1285.xml"/><Relationship Id="rId3" Type="http://schemas.openxmlformats.org/officeDocument/2006/relationships/tags" Target="../tags/tag1284.xml"/><Relationship Id="rId2" Type="http://schemas.openxmlformats.org/officeDocument/2006/relationships/tags" Target="../tags/tag1283.xml"/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5" Type="http://schemas.openxmlformats.org/officeDocument/2006/relationships/tags" Target="../tags/tag1291.xml"/><Relationship Id="rId4" Type="http://schemas.openxmlformats.org/officeDocument/2006/relationships/tags" Target="../tags/tag1290.xml"/><Relationship Id="rId3" Type="http://schemas.openxmlformats.org/officeDocument/2006/relationships/tags" Target="../tags/tag1289.xml"/><Relationship Id="rId2" Type="http://schemas.openxmlformats.org/officeDocument/2006/relationships/tags" Target="../tags/tag1288.xml"/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6" Type="http://schemas.openxmlformats.org/officeDocument/2006/relationships/tags" Target="../tags/tag1296.xml"/><Relationship Id="rId5" Type="http://schemas.openxmlformats.org/officeDocument/2006/relationships/tags" Target="../tags/tag1295.xml"/><Relationship Id="rId4" Type="http://schemas.openxmlformats.org/officeDocument/2006/relationships/tags" Target="../tags/tag1294.xml"/><Relationship Id="rId3" Type="http://schemas.openxmlformats.org/officeDocument/2006/relationships/tags" Target="../tags/tag1293.xml"/><Relationship Id="rId2" Type="http://schemas.openxmlformats.org/officeDocument/2006/relationships/tags" Target="../tags/tag1292.xml"/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7" Type="http://schemas.openxmlformats.org/officeDocument/2006/relationships/tags" Target="../tags/tag1307.xml"/><Relationship Id="rId6" Type="http://schemas.openxmlformats.org/officeDocument/2006/relationships/tags" Target="../tags/tag1306.xml"/><Relationship Id="rId5" Type="http://schemas.openxmlformats.org/officeDocument/2006/relationships/tags" Target="../tags/tag1305.xml"/><Relationship Id="rId4" Type="http://schemas.openxmlformats.org/officeDocument/2006/relationships/tags" Target="../tags/tag1304.xml"/><Relationship Id="rId3" Type="http://schemas.openxmlformats.org/officeDocument/2006/relationships/tags" Target="../tags/tag130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8" Type="http://schemas.openxmlformats.org/officeDocument/2006/relationships/tags" Target="../tags/tag1312.xml"/><Relationship Id="rId7" Type="http://schemas.openxmlformats.org/officeDocument/2006/relationships/tags" Target="../tags/tag1311.xml"/><Relationship Id="rId6" Type="http://schemas.openxmlformats.org/officeDocument/2006/relationships/tags" Target="../tags/tag1310.xml"/><Relationship Id="rId5" Type="http://schemas.openxmlformats.org/officeDocument/2006/relationships/image" Target="../media/image3.GIF"/><Relationship Id="rId4" Type="http://schemas.openxmlformats.org/officeDocument/2006/relationships/tags" Target="../tags/tag1309.xml"/><Relationship Id="rId3" Type="http://schemas.openxmlformats.org/officeDocument/2006/relationships/tags" Target="../tags/tag1308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6" Type="http://schemas.openxmlformats.org/officeDocument/2006/relationships/tags" Target="../tags/tag1317.xml"/><Relationship Id="rId5" Type="http://schemas.openxmlformats.org/officeDocument/2006/relationships/tags" Target="../tags/tag1316.xml"/><Relationship Id="rId4" Type="http://schemas.openxmlformats.org/officeDocument/2006/relationships/tags" Target="../tags/tag1315.xml"/><Relationship Id="rId3" Type="http://schemas.openxmlformats.org/officeDocument/2006/relationships/tags" Target="../tags/tag1314.xml"/><Relationship Id="rId2" Type="http://schemas.openxmlformats.org/officeDocument/2006/relationships/tags" Target="../tags/tag1313.xml"/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7" Type="http://schemas.openxmlformats.org/officeDocument/2006/relationships/tags" Target="../tags/tag1323.xml"/><Relationship Id="rId6" Type="http://schemas.openxmlformats.org/officeDocument/2006/relationships/tags" Target="../tags/tag1322.xml"/><Relationship Id="rId5" Type="http://schemas.openxmlformats.org/officeDocument/2006/relationships/tags" Target="../tags/tag1321.xml"/><Relationship Id="rId4" Type="http://schemas.openxmlformats.org/officeDocument/2006/relationships/tags" Target="../tags/tag1320.xml"/><Relationship Id="rId3" Type="http://schemas.openxmlformats.org/officeDocument/2006/relationships/tags" Target="../tags/tag1319.xml"/><Relationship Id="rId2" Type="http://schemas.openxmlformats.org/officeDocument/2006/relationships/tags" Target="../tags/tag1318.xml"/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9" Type="http://schemas.openxmlformats.org/officeDocument/2006/relationships/tags" Target="../tags/tag1331.xml"/><Relationship Id="rId8" Type="http://schemas.openxmlformats.org/officeDocument/2006/relationships/tags" Target="../tags/tag1330.xml"/><Relationship Id="rId7" Type="http://schemas.openxmlformats.org/officeDocument/2006/relationships/tags" Target="../tags/tag1329.xml"/><Relationship Id="rId6" Type="http://schemas.openxmlformats.org/officeDocument/2006/relationships/tags" Target="../tags/tag1328.xml"/><Relationship Id="rId5" Type="http://schemas.openxmlformats.org/officeDocument/2006/relationships/tags" Target="../tags/tag1327.xml"/><Relationship Id="rId4" Type="http://schemas.openxmlformats.org/officeDocument/2006/relationships/tags" Target="../tags/tag1326.xml"/><Relationship Id="rId3" Type="http://schemas.openxmlformats.org/officeDocument/2006/relationships/tags" Target="../tags/tag1325.xml"/><Relationship Id="rId2" Type="http://schemas.openxmlformats.org/officeDocument/2006/relationships/tags" Target="../tags/tag1324.xml"/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5" Type="http://schemas.openxmlformats.org/officeDocument/2006/relationships/tags" Target="../tags/tag1335.xml"/><Relationship Id="rId4" Type="http://schemas.openxmlformats.org/officeDocument/2006/relationships/tags" Target="../tags/tag1334.xml"/><Relationship Id="rId3" Type="http://schemas.openxmlformats.org/officeDocument/2006/relationships/tags" Target="../tags/tag1333.xml"/><Relationship Id="rId2" Type="http://schemas.openxmlformats.org/officeDocument/2006/relationships/tags" Target="../tags/tag1332.xml"/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4" Type="http://schemas.openxmlformats.org/officeDocument/2006/relationships/tags" Target="../tags/tag1338.xml"/><Relationship Id="rId3" Type="http://schemas.openxmlformats.org/officeDocument/2006/relationships/tags" Target="../tags/tag1337.xml"/><Relationship Id="rId2" Type="http://schemas.openxmlformats.org/officeDocument/2006/relationships/tags" Target="../tags/tag1336.xml"/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7" Type="http://schemas.openxmlformats.org/officeDocument/2006/relationships/tags" Target="../tags/tag1344.xml"/><Relationship Id="rId6" Type="http://schemas.openxmlformats.org/officeDocument/2006/relationships/tags" Target="../tags/tag1343.xml"/><Relationship Id="rId5" Type="http://schemas.openxmlformats.org/officeDocument/2006/relationships/tags" Target="../tags/tag1342.xml"/><Relationship Id="rId4" Type="http://schemas.openxmlformats.org/officeDocument/2006/relationships/tags" Target="../tags/tag1341.xml"/><Relationship Id="rId3" Type="http://schemas.openxmlformats.org/officeDocument/2006/relationships/tags" Target="../tags/tag1340.xml"/><Relationship Id="rId2" Type="http://schemas.openxmlformats.org/officeDocument/2006/relationships/tags" Target="../tags/tag1339.xml"/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image" Target="../media/image3.GIF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6" Type="http://schemas.openxmlformats.org/officeDocument/2006/relationships/tags" Target="../tags/tag1349.xml"/><Relationship Id="rId5" Type="http://schemas.openxmlformats.org/officeDocument/2006/relationships/tags" Target="../tags/tag1348.xml"/><Relationship Id="rId4" Type="http://schemas.openxmlformats.org/officeDocument/2006/relationships/tags" Target="../tags/tag1347.xml"/><Relationship Id="rId3" Type="http://schemas.openxmlformats.org/officeDocument/2006/relationships/tags" Target="../tags/tag1346.xml"/><Relationship Id="rId2" Type="http://schemas.openxmlformats.org/officeDocument/2006/relationships/tags" Target="../tags/tag1345.xml"/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5" Type="http://schemas.openxmlformats.org/officeDocument/2006/relationships/tags" Target="../tags/tag1353.xml"/><Relationship Id="rId4" Type="http://schemas.openxmlformats.org/officeDocument/2006/relationships/tags" Target="../tags/tag1352.xml"/><Relationship Id="rId3" Type="http://schemas.openxmlformats.org/officeDocument/2006/relationships/tags" Target="../tags/tag1351.xml"/><Relationship Id="rId2" Type="http://schemas.openxmlformats.org/officeDocument/2006/relationships/tags" Target="../tags/tag1350.xml"/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6" Type="http://schemas.openxmlformats.org/officeDocument/2006/relationships/tags" Target="../tags/tag1358.xml"/><Relationship Id="rId5" Type="http://schemas.openxmlformats.org/officeDocument/2006/relationships/tags" Target="../tags/tag1357.xml"/><Relationship Id="rId4" Type="http://schemas.openxmlformats.org/officeDocument/2006/relationships/tags" Target="../tags/tag1356.xml"/><Relationship Id="rId3" Type="http://schemas.openxmlformats.org/officeDocument/2006/relationships/tags" Target="../tags/tag1355.xml"/><Relationship Id="rId2" Type="http://schemas.openxmlformats.org/officeDocument/2006/relationships/tags" Target="../tags/tag1354.xml"/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7" Type="http://schemas.openxmlformats.org/officeDocument/2006/relationships/tags" Target="../tags/tag1369.xml"/><Relationship Id="rId6" Type="http://schemas.openxmlformats.org/officeDocument/2006/relationships/tags" Target="../tags/tag1368.xml"/><Relationship Id="rId5" Type="http://schemas.openxmlformats.org/officeDocument/2006/relationships/tags" Target="../tags/tag1367.xml"/><Relationship Id="rId4" Type="http://schemas.openxmlformats.org/officeDocument/2006/relationships/tags" Target="../tags/tag1366.xml"/><Relationship Id="rId3" Type="http://schemas.openxmlformats.org/officeDocument/2006/relationships/tags" Target="../tags/tag136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8" Type="http://schemas.openxmlformats.org/officeDocument/2006/relationships/tags" Target="../tags/tag1374.xml"/><Relationship Id="rId7" Type="http://schemas.openxmlformats.org/officeDocument/2006/relationships/tags" Target="../tags/tag1373.xml"/><Relationship Id="rId6" Type="http://schemas.openxmlformats.org/officeDocument/2006/relationships/tags" Target="../tags/tag1372.xml"/><Relationship Id="rId5" Type="http://schemas.openxmlformats.org/officeDocument/2006/relationships/image" Target="../media/image3.GIF"/><Relationship Id="rId4" Type="http://schemas.openxmlformats.org/officeDocument/2006/relationships/tags" Target="../tags/tag1371.xml"/><Relationship Id="rId3" Type="http://schemas.openxmlformats.org/officeDocument/2006/relationships/tags" Target="../tags/tag137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6" Type="http://schemas.openxmlformats.org/officeDocument/2006/relationships/tags" Target="../tags/tag1379.xml"/><Relationship Id="rId5" Type="http://schemas.openxmlformats.org/officeDocument/2006/relationships/tags" Target="../tags/tag1378.xml"/><Relationship Id="rId4" Type="http://schemas.openxmlformats.org/officeDocument/2006/relationships/tags" Target="../tags/tag1377.xml"/><Relationship Id="rId3" Type="http://schemas.openxmlformats.org/officeDocument/2006/relationships/tags" Target="../tags/tag1376.xml"/><Relationship Id="rId2" Type="http://schemas.openxmlformats.org/officeDocument/2006/relationships/tags" Target="../tags/tag1375.xml"/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7" Type="http://schemas.openxmlformats.org/officeDocument/2006/relationships/tags" Target="../tags/tag1385.xml"/><Relationship Id="rId6" Type="http://schemas.openxmlformats.org/officeDocument/2006/relationships/tags" Target="../tags/tag1384.xml"/><Relationship Id="rId5" Type="http://schemas.openxmlformats.org/officeDocument/2006/relationships/tags" Target="../tags/tag1383.xml"/><Relationship Id="rId4" Type="http://schemas.openxmlformats.org/officeDocument/2006/relationships/tags" Target="../tags/tag1382.xml"/><Relationship Id="rId3" Type="http://schemas.openxmlformats.org/officeDocument/2006/relationships/tags" Target="../tags/tag1381.xml"/><Relationship Id="rId2" Type="http://schemas.openxmlformats.org/officeDocument/2006/relationships/tags" Target="../tags/tag1380.xml"/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9" Type="http://schemas.openxmlformats.org/officeDocument/2006/relationships/tags" Target="../tags/tag1393.xml"/><Relationship Id="rId8" Type="http://schemas.openxmlformats.org/officeDocument/2006/relationships/tags" Target="../tags/tag1392.xml"/><Relationship Id="rId7" Type="http://schemas.openxmlformats.org/officeDocument/2006/relationships/tags" Target="../tags/tag1391.xml"/><Relationship Id="rId6" Type="http://schemas.openxmlformats.org/officeDocument/2006/relationships/tags" Target="../tags/tag1390.xml"/><Relationship Id="rId5" Type="http://schemas.openxmlformats.org/officeDocument/2006/relationships/tags" Target="../tags/tag1389.xml"/><Relationship Id="rId4" Type="http://schemas.openxmlformats.org/officeDocument/2006/relationships/tags" Target="../tags/tag1388.xml"/><Relationship Id="rId3" Type="http://schemas.openxmlformats.org/officeDocument/2006/relationships/tags" Target="../tags/tag1387.xml"/><Relationship Id="rId2" Type="http://schemas.openxmlformats.org/officeDocument/2006/relationships/tags" Target="../tags/tag1386.xml"/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5" Type="http://schemas.openxmlformats.org/officeDocument/2006/relationships/tags" Target="../tags/tag1397.xml"/><Relationship Id="rId4" Type="http://schemas.openxmlformats.org/officeDocument/2006/relationships/tags" Target="../tags/tag1396.xml"/><Relationship Id="rId3" Type="http://schemas.openxmlformats.org/officeDocument/2006/relationships/tags" Target="../tags/tag1395.xml"/><Relationship Id="rId2" Type="http://schemas.openxmlformats.org/officeDocument/2006/relationships/tags" Target="../tags/tag1394.xml"/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4" Type="http://schemas.openxmlformats.org/officeDocument/2006/relationships/tags" Target="../tags/tag1400.xml"/><Relationship Id="rId3" Type="http://schemas.openxmlformats.org/officeDocument/2006/relationships/tags" Target="../tags/tag1399.xml"/><Relationship Id="rId2" Type="http://schemas.openxmlformats.org/officeDocument/2006/relationships/tags" Target="../tags/tag1398.xml"/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7" Type="http://schemas.openxmlformats.org/officeDocument/2006/relationships/tags" Target="../tags/tag1406.xml"/><Relationship Id="rId6" Type="http://schemas.openxmlformats.org/officeDocument/2006/relationships/tags" Target="../tags/tag1405.xml"/><Relationship Id="rId5" Type="http://schemas.openxmlformats.org/officeDocument/2006/relationships/tags" Target="../tags/tag1404.xml"/><Relationship Id="rId4" Type="http://schemas.openxmlformats.org/officeDocument/2006/relationships/tags" Target="../tags/tag1403.xml"/><Relationship Id="rId3" Type="http://schemas.openxmlformats.org/officeDocument/2006/relationships/tags" Target="../tags/tag1402.xml"/><Relationship Id="rId2" Type="http://schemas.openxmlformats.org/officeDocument/2006/relationships/tags" Target="../tags/tag1401.xml"/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6" Type="http://schemas.openxmlformats.org/officeDocument/2006/relationships/tags" Target="../tags/tag1411.xml"/><Relationship Id="rId5" Type="http://schemas.openxmlformats.org/officeDocument/2006/relationships/tags" Target="../tags/tag1410.xml"/><Relationship Id="rId4" Type="http://schemas.openxmlformats.org/officeDocument/2006/relationships/tags" Target="../tags/tag1409.xml"/><Relationship Id="rId3" Type="http://schemas.openxmlformats.org/officeDocument/2006/relationships/tags" Target="../tags/tag1408.xml"/><Relationship Id="rId2" Type="http://schemas.openxmlformats.org/officeDocument/2006/relationships/tags" Target="../tags/tag1407.xml"/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5" Type="http://schemas.openxmlformats.org/officeDocument/2006/relationships/tags" Target="../tags/tag1415.xml"/><Relationship Id="rId4" Type="http://schemas.openxmlformats.org/officeDocument/2006/relationships/tags" Target="../tags/tag1414.xml"/><Relationship Id="rId3" Type="http://schemas.openxmlformats.org/officeDocument/2006/relationships/tags" Target="../tags/tag1413.xml"/><Relationship Id="rId2" Type="http://schemas.openxmlformats.org/officeDocument/2006/relationships/tags" Target="../tags/tag1412.xml"/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6" Type="http://schemas.openxmlformats.org/officeDocument/2006/relationships/tags" Target="../tags/tag1420.xml"/><Relationship Id="rId5" Type="http://schemas.openxmlformats.org/officeDocument/2006/relationships/tags" Target="../tags/tag1419.xml"/><Relationship Id="rId4" Type="http://schemas.openxmlformats.org/officeDocument/2006/relationships/tags" Target="../tags/tag1418.xml"/><Relationship Id="rId3" Type="http://schemas.openxmlformats.org/officeDocument/2006/relationships/tags" Target="../tags/tag1417.xml"/><Relationship Id="rId2" Type="http://schemas.openxmlformats.org/officeDocument/2006/relationships/tags" Target="../tags/tag1416.xml"/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7" Type="http://schemas.openxmlformats.org/officeDocument/2006/relationships/tags" Target="../tags/tag1431.xml"/><Relationship Id="rId6" Type="http://schemas.openxmlformats.org/officeDocument/2006/relationships/tags" Target="../tags/tag1430.xml"/><Relationship Id="rId5" Type="http://schemas.openxmlformats.org/officeDocument/2006/relationships/tags" Target="../tags/tag1429.xml"/><Relationship Id="rId4" Type="http://schemas.openxmlformats.org/officeDocument/2006/relationships/tags" Target="../tags/tag1428.xml"/><Relationship Id="rId3" Type="http://schemas.openxmlformats.org/officeDocument/2006/relationships/tags" Target="../tags/tag142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8" Type="http://schemas.openxmlformats.org/officeDocument/2006/relationships/tags" Target="../tags/tag1436.xml"/><Relationship Id="rId7" Type="http://schemas.openxmlformats.org/officeDocument/2006/relationships/tags" Target="../tags/tag1435.xml"/><Relationship Id="rId6" Type="http://schemas.openxmlformats.org/officeDocument/2006/relationships/tags" Target="../tags/tag1434.xml"/><Relationship Id="rId5" Type="http://schemas.openxmlformats.org/officeDocument/2006/relationships/image" Target="../media/image3.GIF"/><Relationship Id="rId4" Type="http://schemas.openxmlformats.org/officeDocument/2006/relationships/tags" Target="../tags/tag1433.xml"/><Relationship Id="rId3" Type="http://schemas.openxmlformats.org/officeDocument/2006/relationships/tags" Target="../tags/tag143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6" Type="http://schemas.openxmlformats.org/officeDocument/2006/relationships/tags" Target="../tags/tag1441.xml"/><Relationship Id="rId5" Type="http://schemas.openxmlformats.org/officeDocument/2006/relationships/tags" Target="../tags/tag1440.xml"/><Relationship Id="rId4" Type="http://schemas.openxmlformats.org/officeDocument/2006/relationships/tags" Target="../tags/tag1439.xml"/><Relationship Id="rId3" Type="http://schemas.openxmlformats.org/officeDocument/2006/relationships/tags" Target="../tags/tag1438.xml"/><Relationship Id="rId2" Type="http://schemas.openxmlformats.org/officeDocument/2006/relationships/tags" Target="../tags/tag1437.xml"/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7" Type="http://schemas.openxmlformats.org/officeDocument/2006/relationships/tags" Target="../tags/tag1447.xml"/><Relationship Id="rId6" Type="http://schemas.openxmlformats.org/officeDocument/2006/relationships/tags" Target="../tags/tag1446.xml"/><Relationship Id="rId5" Type="http://schemas.openxmlformats.org/officeDocument/2006/relationships/tags" Target="../tags/tag1445.xml"/><Relationship Id="rId4" Type="http://schemas.openxmlformats.org/officeDocument/2006/relationships/tags" Target="../tags/tag1444.xml"/><Relationship Id="rId3" Type="http://schemas.openxmlformats.org/officeDocument/2006/relationships/tags" Target="../tags/tag1443.xml"/><Relationship Id="rId2" Type="http://schemas.openxmlformats.org/officeDocument/2006/relationships/tags" Target="../tags/tag1442.xml"/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9" Type="http://schemas.openxmlformats.org/officeDocument/2006/relationships/tags" Target="../tags/tag1455.xml"/><Relationship Id="rId8" Type="http://schemas.openxmlformats.org/officeDocument/2006/relationships/tags" Target="../tags/tag1454.xml"/><Relationship Id="rId7" Type="http://schemas.openxmlformats.org/officeDocument/2006/relationships/tags" Target="../tags/tag1453.xml"/><Relationship Id="rId6" Type="http://schemas.openxmlformats.org/officeDocument/2006/relationships/tags" Target="../tags/tag1452.xml"/><Relationship Id="rId5" Type="http://schemas.openxmlformats.org/officeDocument/2006/relationships/tags" Target="../tags/tag1451.xml"/><Relationship Id="rId4" Type="http://schemas.openxmlformats.org/officeDocument/2006/relationships/tags" Target="../tags/tag1450.xml"/><Relationship Id="rId3" Type="http://schemas.openxmlformats.org/officeDocument/2006/relationships/tags" Target="../tags/tag1449.xml"/><Relationship Id="rId2" Type="http://schemas.openxmlformats.org/officeDocument/2006/relationships/tags" Target="../tags/tag1448.xml"/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5" Type="http://schemas.openxmlformats.org/officeDocument/2006/relationships/tags" Target="../tags/tag1459.xml"/><Relationship Id="rId4" Type="http://schemas.openxmlformats.org/officeDocument/2006/relationships/tags" Target="../tags/tag1458.xml"/><Relationship Id="rId3" Type="http://schemas.openxmlformats.org/officeDocument/2006/relationships/tags" Target="../tags/tag1457.xml"/><Relationship Id="rId2" Type="http://schemas.openxmlformats.org/officeDocument/2006/relationships/tags" Target="../tags/tag1456.xml"/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4" Type="http://schemas.openxmlformats.org/officeDocument/2006/relationships/tags" Target="../tags/tag1462.xml"/><Relationship Id="rId3" Type="http://schemas.openxmlformats.org/officeDocument/2006/relationships/tags" Target="../tags/tag1461.xml"/><Relationship Id="rId2" Type="http://schemas.openxmlformats.org/officeDocument/2006/relationships/tags" Target="../tags/tag1460.xml"/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7" Type="http://schemas.openxmlformats.org/officeDocument/2006/relationships/tags" Target="../tags/tag1468.xml"/><Relationship Id="rId6" Type="http://schemas.openxmlformats.org/officeDocument/2006/relationships/tags" Target="../tags/tag1467.xml"/><Relationship Id="rId5" Type="http://schemas.openxmlformats.org/officeDocument/2006/relationships/tags" Target="../tags/tag1466.xml"/><Relationship Id="rId4" Type="http://schemas.openxmlformats.org/officeDocument/2006/relationships/tags" Target="../tags/tag1465.xml"/><Relationship Id="rId3" Type="http://schemas.openxmlformats.org/officeDocument/2006/relationships/tags" Target="../tags/tag1464.xml"/><Relationship Id="rId2" Type="http://schemas.openxmlformats.org/officeDocument/2006/relationships/tags" Target="../tags/tag1463.xml"/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6" Type="http://schemas.openxmlformats.org/officeDocument/2006/relationships/tags" Target="../tags/tag1473.xml"/><Relationship Id="rId5" Type="http://schemas.openxmlformats.org/officeDocument/2006/relationships/tags" Target="../tags/tag1472.xml"/><Relationship Id="rId4" Type="http://schemas.openxmlformats.org/officeDocument/2006/relationships/tags" Target="../tags/tag1471.xml"/><Relationship Id="rId3" Type="http://schemas.openxmlformats.org/officeDocument/2006/relationships/tags" Target="../tags/tag1470.xml"/><Relationship Id="rId2" Type="http://schemas.openxmlformats.org/officeDocument/2006/relationships/tags" Target="../tags/tag1469.xml"/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5" Type="http://schemas.openxmlformats.org/officeDocument/2006/relationships/tags" Target="../tags/tag1477.xml"/><Relationship Id="rId4" Type="http://schemas.openxmlformats.org/officeDocument/2006/relationships/tags" Target="../tags/tag1476.xml"/><Relationship Id="rId3" Type="http://schemas.openxmlformats.org/officeDocument/2006/relationships/tags" Target="../tags/tag1475.xml"/><Relationship Id="rId2" Type="http://schemas.openxmlformats.org/officeDocument/2006/relationships/tags" Target="../tags/tag1474.xml"/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6" Type="http://schemas.openxmlformats.org/officeDocument/2006/relationships/tags" Target="../tags/tag1482.xml"/><Relationship Id="rId5" Type="http://schemas.openxmlformats.org/officeDocument/2006/relationships/tags" Target="../tags/tag1481.xml"/><Relationship Id="rId4" Type="http://schemas.openxmlformats.org/officeDocument/2006/relationships/tags" Target="../tags/tag1480.xml"/><Relationship Id="rId3" Type="http://schemas.openxmlformats.org/officeDocument/2006/relationships/tags" Target="../tags/tag1479.xml"/><Relationship Id="rId2" Type="http://schemas.openxmlformats.org/officeDocument/2006/relationships/tags" Target="../tags/tag1478.xml"/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7" Type="http://schemas.openxmlformats.org/officeDocument/2006/relationships/tags" Target="../tags/tag1493.xml"/><Relationship Id="rId6" Type="http://schemas.openxmlformats.org/officeDocument/2006/relationships/tags" Target="../tags/tag1492.xml"/><Relationship Id="rId5" Type="http://schemas.openxmlformats.org/officeDocument/2006/relationships/tags" Target="../tags/tag1491.xml"/><Relationship Id="rId4" Type="http://schemas.openxmlformats.org/officeDocument/2006/relationships/tags" Target="../tags/tag1490.xml"/><Relationship Id="rId3" Type="http://schemas.openxmlformats.org/officeDocument/2006/relationships/tags" Target="../tags/tag148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8" Type="http://schemas.openxmlformats.org/officeDocument/2006/relationships/tags" Target="../tags/tag1498.xml"/><Relationship Id="rId7" Type="http://schemas.openxmlformats.org/officeDocument/2006/relationships/tags" Target="../tags/tag1497.xml"/><Relationship Id="rId6" Type="http://schemas.openxmlformats.org/officeDocument/2006/relationships/tags" Target="../tags/tag1496.xml"/><Relationship Id="rId5" Type="http://schemas.openxmlformats.org/officeDocument/2006/relationships/image" Target="../media/image3.GIF"/><Relationship Id="rId4" Type="http://schemas.openxmlformats.org/officeDocument/2006/relationships/tags" Target="../tags/tag1495.xml"/><Relationship Id="rId3" Type="http://schemas.openxmlformats.org/officeDocument/2006/relationships/tags" Target="../tags/tag149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6" Type="http://schemas.openxmlformats.org/officeDocument/2006/relationships/tags" Target="../tags/tag1503.xml"/><Relationship Id="rId5" Type="http://schemas.openxmlformats.org/officeDocument/2006/relationships/tags" Target="../tags/tag1502.xml"/><Relationship Id="rId4" Type="http://schemas.openxmlformats.org/officeDocument/2006/relationships/tags" Target="../tags/tag1501.xml"/><Relationship Id="rId3" Type="http://schemas.openxmlformats.org/officeDocument/2006/relationships/tags" Target="../tags/tag1500.xml"/><Relationship Id="rId2" Type="http://schemas.openxmlformats.org/officeDocument/2006/relationships/tags" Target="../tags/tag1499.xml"/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7" Type="http://schemas.openxmlformats.org/officeDocument/2006/relationships/tags" Target="../tags/tag1509.xml"/><Relationship Id="rId6" Type="http://schemas.openxmlformats.org/officeDocument/2006/relationships/tags" Target="../tags/tag1508.xml"/><Relationship Id="rId5" Type="http://schemas.openxmlformats.org/officeDocument/2006/relationships/tags" Target="../tags/tag1507.xml"/><Relationship Id="rId4" Type="http://schemas.openxmlformats.org/officeDocument/2006/relationships/tags" Target="../tags/tag1506.xml"/><Relationship Id="rId3" Type="http://schemas.openxmlformats.org/officeDocument/2006/relationships/tags" Target="../tags/tag1505.xml"/><Relationship Id="rId2" Type="http://schemas.openxmlformats.org/officeDocument/2006/relationships/tags" Target="../tags/tag1504.xml"/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9" Type="http://schemas.openxmlformats.org/officeDocument/2006/relationships/tags" Target="../tags/tag1517.xml"/><Relationship Id="rId8" Type="http://schemas.openxmlformats.org/officeDocument/2006/relationships/tags" Target="../tags/tag1516.xml"/><Relationship Id="rId7" Type="http://schemas.openxmlformats.org/officeDocument/2006/relationships/tags" Target="../tags/tag1515.xml"/><Relationship Id="rId6" Type="http://schemas.openxmlformats.org/officeDocument/2006/relationships/tags" Target="../tags/tag1514.xml"/><Relationship Id="rId5" Type="http://schemas.openxmlformats.org/officeDocument/2006/relationships/tags" Target="../tags/tag1513.xml"/><Relationship Id="rId4" Type="http://schemas.openxmlformats.org/officeDocument/2006/relationships/tags" Target="../tags/tag1512.xml"/><Relationship Id="rId3" Type="http://schemas.openxmlformats.org/officeDocument/2006/relationships/tags" Target="../tags/tag1511.xml"/><Relationship Id="rId2" Type="http://schemas.openxmlformats.org/officeDocument/2006/relationships/tags" Target="../tags/tag1510.xml"/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53.xml"/><Relationship Id="rId8" Type="http://schemas.openxmlformats.org/officeDocument/2006/relationships/tags" Target="../tags/tag152.xml"/><Relationship Id="rId7" Type="http://schemas.openxmlformats.org/officeDocument/2006/relationships/tags" Target="../tags/tag151.xml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5" Type="http://schemas.openxmlformats.org/officeDocument/2006/relationships/tags" Target="../tags/tag1521.xml"/><Relationship Id="rId4" Type="http://schemas.openxmlformats.org/officeDocument/2006/relationships/tags" Target="../tags/tag1520.xml"/><Relationship Id="rId3" Type="http://schemas.openxmlformats.org/officeDocument/2006/relationships/tags" Target="../tags/tag1519.xml"/><Relationship Id="rId2" Type="http://schemas.openxmlformats.org/officeDocument/2006/relationships/tags" Target="../tags/tag1518.xml"/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4" Type="http://schemas.openxmlformats.org/officeDocument/2006/relationships/tags" Target="../tags/tag1524.xml"/><Relationship Id="rId3" Type="http://schemas.openxmlformats.org/officeDocument/2006/relationships/tags" Target="../tags/tag1523.xml"/><Relationship Id="rId2" Type="http://schemas.openxmlformats.org/officeDocument/2006/relationships/tags" Target="../tags/tag1522.xml"/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7" Type="http://schemas.openxmlformats.org/officeDocument/2006/relationships/tags" Target="../tags/tag1530.xml"/><Relationship Id="rId6" Type="http://schemas.openxmlformats.org/officeDocument/2006/relationships/tags" Target="../tags/tag1529.xml"/><Relationship Id="rId5" Type="http://schemas.openxmlformats.org/officeDocument/2006/relationships/tags" Target="../tags/tag1528.xml"/><Relationship Id="rId4" Type="http://schemas.openxmlformats.org/officeDocument/2006/relationships/tags" Target="../tags/tag1527.xml"/><Relationship Id="rId3" Type="http://schemas.openxmlformats.org/officeDocument/2006/relationships/tags" Target="../tags/tag1526.xml"/><Relationship Id="rId2" Type="http://schemas.openxmlformats.org/officeDocument/2006/relationships/tags" Target="../tags/tag1525.xml"/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6" Type="http://schemas.openxmlformats.org/officeDocument/2006/relationships/tags" Target="../tags/tag1535.xml"/><Relationship Id="rId5" Type="http://schemas.openxmlformats.org/officeDocument/2006/relationships/tags" Target="../tags/tag1534.xml"/><Relationship Id="rId4" Type="http://schemas.openxmlformats.org/officeDocument/2006/relationships/tags" Target="../tags/tag1533.xml"/><Relationship Id="rId3" Type="http://schemas.openxmlformats.org/officeDocument/2006/relationships/tags" Target="../tags/tag1532.xml"/><Relationship Id="rId2" Type="http://schemas.openxmlformats.org/officeDocument/2006/relationships/tags" Target="../tags/tag1531.xml"/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5" Type="http://schemas.openxmlformats.org/officeDocument/2006/relationships/tags" Target="../tags/tag1539.xml"/><Relationship Id="rId4" Type="http://schemas.openxmlformats.org/officeDocument/2006/relationships/tags" Target="../tags/tag1538.xml"/><Relationship Id="rId3" Type="http://schemas.openxmlformats.org/officeDocument/2006/relationships/tags" Target="../tags/tag1537.xml"/><Relationship Id="rId2" Type="http://schemas.openxmlformats.org/officeDocument/2006/relationships/tags" Target="../tags/tag1536.xml"/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6" Type="http://schemas.openxmlformats.org/officeDocument/2006/relationships/tags" Target="../tags/tag1544.xml"/><Relationship Id="rId5" Type="http://schemas.openxmlformats.org/officeDocument/2006/relationships/tags" Target="../tags/tag1543.xml"/><Relationship Id="rId4" Type="http://schemas.openxmlformats.org/officeDocument/2006/relationships/tags" Target="../tags/tag1542.xml"/><Relationship Id="rId3" Type="http://schemas.openxmlformats.org/officeDocument/2006/relationships/tags" Target="../tags/tag1541.xml"/><Relationship Id="rId2" Type="http://schemas.openxmlformats.org/officeDocument/2006/relationships/tags" Target="../tags/tag1540.xml"/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7" Type="http://schemas.openxmlformats.org/officeDocument/2006/relationships/tags" Target="../tags/tag1555.xml"/><Relationship Id="rId6" Type="http://schemas.openxmlformats.org/officeDocument/2006/relationships/tags" Target="../tags/tag1554.xml"/><Relationship Id="rId5" Type="http://schemas.openxmlformats.org/officeDocument/2006/relationships/tags" Target="../tags/tag1553.xml"/><Relationship Id="rId4" Type="http://schemas.openxmlformats.org/officeDocument/2006/relationships/tags" Target="../tags/tag1552.xml"/><Relationship Id="rId3" Type="http://schemas.openxmlformats.org/officeDocument/2006/relationships/tags" Target="../tags/tag155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8" Type="http://schemas.openxmlformats.org/officeDocument/2006/relationships/tags" Target="../tags/tag1560.xml"/><Relationship Id="rId7" Type="http://schemas.openxmlformats.org/officeDocument/2006/relationships/tags" Target="../tags/tag1559.xml"/><Relationship Id="rId6" Type="http://schemas.openxmlformats.org/officeDocument/2006/relationships/tags" Target="../tags/tag1558.xml"/><Relationship Id="rId5" Type="http://schemas.openxmlformats.org/officeDocument/2006/relationships/image" Target="../media/image3.GIF"/><Relationship Id="rId4" Type="http://schemas.openxmlformats.org/officeDocument/2006/relationships/tags" Target="../tags/tag1557.xml"/><Relationship Id="rId3" Type="http://schemas.openxmlformats.org/officeDocument/2006/relationships/tags" Target="../tags/tag155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6" Type="http://schemas.openxmlformats.org/officeDocument/2006/relationships/tags" Target="../tags/tag1565.xml"/><Relationship Id="rId5" Type="http://schemas.openxmlformats.org/officeDocument/2006/relationships/tags" Target="../tags/tag1564.xml"/><Relationship Id="rId4" Type="http://schemas.openxmlformats.org/officeDocument/2006/relationships/tags" Target="../tags/tag1563.xml"/><Relationship Id="rId3" Type="http://schemas.openxmlformats.org/officeDocument/2006/relationships/tags" Target="../tags/tag1562.xml"/><Relationship Id="rId2" Type="http://schemas.openxmlformats.org/officeDocument/2006/relationships/tags" Target="../tags/tag1561.xml"/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7" Type="http://schemas.openxmlformats.org/officeDocument/2006/relationships/tags" Target="../tags/tag1571.xml"/><Relationship Id="rId6" Type="http://schemas.openxmlformats.org/officeDocument/2006/relationships/tags" Target="../tags/tag1570.xml"/><Relationship Id="rId5" Type="http://schemas.openxmlformats.org/officeDocument/2006/relationships/tags" Target="../tags/tag1569.xml"/><Relationship Id="rId4" Type="http://schemas.openxmlformats.org/officeDocument/2006/relationships/tags" Target="../tags/tag1568.xml"/><Relationship Id="rId3" Type="http://schemas.openxmlformats.org/officeDocument/2006/relationships/tags" Target="../tags/tag1567.xml"/><Relationship Id="rId2" Type="http://schemas.openxmlformats.org/officeDocument/2006/relationships/tags" Target="../tags/tag1566.xml"/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9" Type="http://schemas.openxmlformats.org/officeDocument/2006/relationships/tags" Target="../tags/tag1579.xml"/><Relationship Id="rId8" Type="http://schemas.openxmlformats.org/officeDocument/2006/relationships/tags" Target="../tags/tag1578.xml"/><Relationship Id="rId7" Type="http://schemas.openxmlformats.org/officeDocument/2006/relationships/tags" Target="../tags/tag1577.xml"/><Relationship Id="rId6" Type="http://schemas.openxmlformats.org/officeDocument/2006/relationships/tags" Target="../tags/tag1576.xml"/><Relationship Id="rId5" Type="http://schemas.openxmlformats.org/officeDocument/2006/relationships/tags" Target="../tags/tag1575.xml"/><Relationship Id="rId4" Type="http://schemas.openxmlformats.org/officeDocument/2006/relationships/tags" Target="../tags/tag1574.xml"/><Relationship Id="rId3" Type="http://schemas.openxmlformats.org/officeDocument/2006/relationships/tags" Target="../tags/tag1573.xml"/><Relationship Id="rId2" Type="http://schemas.openxmlformats.org/officeDocument/2006/relationships/tags" Target="../tags/tag1572.xml"/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5" Type="http://schemas.openxmlformats.org/officeDocument/2006/relationships/tags" Target="../tags/tag1583.xml"/><Relationship Id="rId4" Type="http://schemas.openxmlformats.org/officeDocument/2006/relationships/tags" Target="../tags/tag1582.xml"/><Relationship Id="rId3" Type="http://schemas.openxmlformats.org/officeDocument/2006/relationships/tags" Target="../tags/tag1581.xml"/><Relationship Id="rId2" Type="http://schemas.openxmlformats.org/officeDocument/2006/relationships/tags" Target="../tags/tag1580.xml"/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4" Type="http://schemas.openxmlformats.org/officeDocument/2006/relationships/tags" Target="../tags/tag1586.xml"/><Relationship Id="rId3" Type="http://schemas.openxmlformats.org/officeDocument/2006/relationships/tags" Target="../tags/tag1585.xml"/><Relationship Id="rId2" Type="http://schemas.openxmlformats.org/officeDocument/2006/relationships/tags" Target="../tags/tag1584.xml"/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7" Type="http://schemas.openxmlformats.org/officeDocument/2006/relationships/tags" Target="../tags/tag1592.xml"/><Relationship Id="rId6" Type="http://schemas.openxmlformats.org/officeDocument/2006/relationships/tags" Target="../tags/tag1591.xml"/><Relationship Id="rId5" Type="http://schemas.openxmlformats.org/officeDocument/2006/relationships/tags" Target="../tags/tag1590.xml"/><Relationship Id="rId4" Type="http://schemas.openxmlformats.org/officeDocument/2006/relationships/tags" Target="../tags/tag1589.xml"/><Relationship Id="rId3" Type="http://schemas.openxmlformats.org/officeDocument/2006/relationships/tags" Target="../tags/tag1588.xml"/><Relationship Id="rId2" Type="http://schemas.openxmlformats.org/officeDocument/2006/relationships/tags" Target="../tags/tag1587.xml"/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6" Type="http://schemas.openxmlformats.org/officeDocument/2006/relationships/tags" Target="../tags/tag1597.xml"/><Relationship Id="rId5" Type="http://schemas.openxmlformats.org/officeDocument/2006/relationships/tags" Target="../tags/tag1596.xml"/><Relationship Id="rId4" Type="http://schemas.openxmlformats.org/officeDocument/2006/relationships/tags" Target="../tags/tag1595.xml"/><Relationship Id="rId3" Type="http://schemas.openxmlformats.org/officeDocument/2006/relationships/tags" Target="../tags/tag1594.xml"/><Relationship Id="rId2" Type="http://schemas.openxmlformats.org/officeDocument/2006/relationships/tags" Target="../tags/tag1593.xml"/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5" Type="http://schemas.openxmlformats.org/officeDocument/2006/relationships/tags" Target="../tags/tag1601.xml"/><Relationship Id="rId4" Type="http://schemas.openxmlformats.org/officeDocument/2006/relationships/tags" Target="../tags/tag1600.xml"/><Relationship Id="rId3" Type="http://schemas.openxmlformats.org/officeDocument/2006/relationships/tags" Target="../tags/tag1599.xml"/><Relationship Id="rId2" Type="http://schemas.openxmlformats.org/officeDocument/2006/relationships/tags" Target="../tags/tag1598.xml"/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6" Type="http://schemas.openxmlformats.org/officeDocument/2006/relationships/tags" Target="../tags/tag1606.xml"/><Relationship Id="rId5" Type="http://schemas.openxmlformats.org/officeDocument/2006/relationships/tags" Target="../tags/tag1605.xml"/><Relationship Id="rId4" Type="http://schemas.openxmlformats.org/officeDocument/2006/relationships/tags" Target="../tags/tag1604.xml"/><Relationship Id="rId3" Type="http://schemas.openxmlformats.org/officeDocument/2006/relationships/tags" Target="../tags/tag1603.xml"/><Relationship Id="rId2" Type="http://schemas.openxmlformats.org/officeDocument/2006/relationships/tags" Target="../tags/tag1602.xml"/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7" Type="http://schemas.openxmlformats.org/officeDocument/2006/relationships/tags" Target="../tags/tag1617.xml"/><Relationship Id="rId6" Type="http://schemas.openxmlformats.org/officeDocument/2006/relationships/tags" Target="../tags/tag1616.xml"/><Relationship Id="rId5" Type="http://schemas.openxmlformats.org/officeDocument/2006/relationships/tags" Target="../tags/tag1615.xml"/><Relationship Id="rId4" Type="http://schemas.openxmlformats.org/officeDocument/2006/relationships/tags" Target="../tags/tag1614.xml"/><Relationship Id="rId3" Type="http://schemas.openxmlformats.org/officeDocument/2006/relationships/tags" Target="../tags/tag161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8" Type="http://schemas.openxmlformats.org/officeDocument/2006/relationships/tags" Target="../tags/tag1622.xml"/><Relationship Id="rId7" Type="http://schemas.openxmlformats.org/officeDocument/2006/relationships/tags" Target="../tags/tag1621.xml"/><Relationship Id="rId6" Type="http://schemas.openxmlformats.org/officeDocument/2006/relationships/tags" Target="../tags/tag1620.xml"/><Relationship Id="rId5" Type="http://schemas.openxmlformats.org/officeDocument/2006/relationships/image" Target="../media/image3.GIF"/><Relationship Id="rId4" Type="http://schemas.openxmlformats.org/officeDocument/2006/relationships/tags" Target="../tags/tag1619.xml"/><Relationship Id="rId3" Type="http://schemas.openxmlformats.org/officeDocument/2006/relationships/tags" Target="../tags/tag1618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6" Type="http://schemas.openxmlformats.org/officeDocument/2006/relationships/tags" Target="../tags/tag1627.xml"/><Relationship Id="rId5" Type="http://schemas.openxmlformats.org/officeDocument/2006/relationships/tags" Target="../tags/tag1626.xml"/><Relationship Id="rId4" Type="http://schemas.openxmlformats.org/officeDocument/2006/relationships/tags" Target="../tags/tag1625.xml"/><Relationship Id="rId3" Type="http://schemas.openxmlformats.org/officeDocument/2006/relationships/tags" Target="../tags/tag1624.xml"/><Relationship Id="rId2" Type="http://schemas.openxmlformats.org/officeDocument/2006/relationships/tags" Target="../tags/tag1623.xml"/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7" Type="http://schemas.openxmlformats.org/officeDocument/2006/relationships/tags" Target="../tags/tag1633.xml"/><Relationship Id="rId6" Type="http://schemas.openxmlformats.org/officeDocument/2006/relationships/tags" Target="../tags/tag1632.xml"/><Relationship Id="rId5" Type="http://schemas.openxmlformats.org/officeDocument/2006/relationships/tags" Target="../tags/tag1631.xml"/><Relationship Id="rId4" Type="http://schemas.openxmlformats.org/officeDocument/2006/relationships/tags" Target="../tags/tag1630.xml"/><Relationship Id="rId3" Type="http://schemas.openxmlformats.org/officeDocument/2006/relationships/tags" Target="../tags/tag1629.xml"/><Relationship Id="rId2" Type="http://schemas.openxmlformats.org/officeDocument/2006/relationships/tags" Target="../tags/tag1628.xml"/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9" Type="http://schemas.openxmlformats.org/officeDocument/2006/relationships/tags" Target="../tags/tag1641.xml"/><Relationship Id="rId8" Type="http://schemas.openxmlformats.org/officeDocument/2006/relationships/tags" Target="../tags/tag1640.xml"/><Relationship Id="rId7" Type="http://schemas.openxmlformats.org/officeDocument/2006/relationships/tags" Target="../tags/tag1639.xml"/><Relationship Id="rId6" Type="http://schemas.openxmlformats.org/officeDocument/2006/relationships/tags" Target="../tags/tag1638.xml"/><Relationship Id="rId5" Type="http://schemas.openxmlformats.org/officeDocument/2006/relationships/tags" Target="../tags/tag1637.xml"/><Relationship Id="rId4" Type="http://schemas.openxmlformats.org/officeDocument/2006/relationships/tags" Target="../tags/tag1636.xml"/><Relationship Id="rId3" Type="http://schemas.openxmlformats.org/officeDocument/2006/relationships/tags" Target="../tags/tag1635.xml"/><Relationship Id="rId2" Type="http://schemas.openxmlformats.org/officeDocument/2006/relationships/tags" Target="../tags/tag1634.xml"/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5" Type="http://schemas.openxmlformats.org/officeDocument/2006/relationships/tags" Target="../tags/tag1645.xml"/><Relationship Id="rId4" Type="http://schemas.openxmlformats.org/officeDocument/2006/relationships/tags" Target="../tags/tag1644.xml"/><Relationship Id="rId3" Type="http://schemas.openxmlformats.org/officeDocument/2006/relationships/tags" Target="../tags/tag1643.xml"/><Relationship Id="rId2" Type="http://schemas.openxmlformats.org/officeDocument/2006/relationships/tags" Target="../tags/tag1642.xml"/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4" Type="http://schemas.openxmlformats.org/officeDocument/2006/relationships/tags" Target="../tags/tag1648.xml"/><Relationship Id="rId3" Type="http://schemas.openxmlformats.org/officeDocument/2006/relationships/tags" Target="../tags/tag1647.xml"/><Relationship Id="rId2" Type="http://schemas.openxmlformats.org/officeDocument/2006/relationships/tags" Target="../tags/tag1646.xml"/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7" Type="http://schemas.openxmlformats.org/officeDocument/2006/relationships/tags" Target="../tags/tag1654.xml"/><Relationship Id="rId6" Type="http://schemas.openxmlformats.org/officeDocument/2006/relationships/tags" Target="../tags/tag1653.xml"/><Relationship Id="rId5" Type="http://schemas.openxmlformats.org/officeDocument/2006/relationships/tags" Target="../tags/tag1652.xml"/><Relationship Id="rId4" Type="http://schemas.openxmlformats.org/officeDocument/2006/relationships/tags" Target="../tags/tag1651.xml"/><Relationship Id="rId3" Type="http://schemas.openxmlformats.org/officeDocument/2006/relationships/tags" Target="../tags/tag1650.xml"/><Relationship Id="rId2" Type="http://schemas.openxmlformats.org/officeDocument/2006/relationships/tags" Target="../tags/tag1649.xml"/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6" Type="http://schemas.openxmlformats.org/officeDocument/2006/relationships/tags" Target="../tags/tag1659.xml"/><Relationship Id="rId5" Type="http://schemas.openxmlformats.org/officeDocument/2006/relationships/tags" Target="../tags/tag1658.xml"/><Relationship Id="rId4" Type="http://schemas.openxmlformats.org/officeDocument/2006/relationships/tags" Target="../tags/tag1657.xml"/><Relationship Id="rId3" Type="http://schemas.openxmlformats.org/officeDocument/2006/relationships/tags" Target="../tags/tag1656.xml"/><Relationship Id="rId2" Type="http://schemas.openxmlformats.org/officeDocument/2006/relationships/tags" Target="../tags/tag1655.xml"/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5" Type="http://schemas.openxmlformats.org/officeDocument/2006/relationships/tags" Target="../tags/tag1663.xml"/><Relationship Id="rId4" Type="http://schemas.openxmlformats.org/officeDocument/2006/relationships/tags" Target="../tags/tag1662.xml"/><Relationship Id="rId3" Type="http://schemas.openxmlformats.org/officeDocument/2006/relationships/tags" Target="../tags/tag1661.xml"/><Relationship Id="rId2" Type="http://schemas.openxmlformats.org/officeDocument/2006/relationships/tags" Target="../tags/tag1660.xml"/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6" Type="http://schemas.openxmlformats.org/officeDocument/2006/relationships/tags" Target="../tags/tag1668.xml"/><Relationship Id="rId5" Type="http://schemas.openxmlformats.org/officeDocument/2006/relationships/tags" Target="../tags/tag1667.xml"/><Relationship Id="rId4" Type="http://schemas.openxmlformats.org/officeDocument/2006/relationships/tags" Target="../tags/tag1666.xml"/><Relationship Id="rId3" Type="http://schemas.openxmlformats.org/officeDocument/2006/relationships/tags" Target="../tags/tag1665.xml"/><Relationship Id="rId2" Type="http://schemas.openxmlformats.org/officeDocument/2006/relationships/tags" Target="../tags/tag1664.xml"/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7" Type="http://schemas.openxmlformats.org/officeDocument/2006/relationships/tags" Target="../tags/tag1679.xml"/><Relationship Id="rId6" Type="http://schemas.openxmlformats.org/officeDocument/2006/relationships/tags" Target="../tags/tag1678.xml"/><Relationship Id="rId5" Type="http://schemas.openxmlformats.org/officeDocument/2006/relationships/tags" Target="../tags/tag1677.xml"/><Relationship Id="rId4" Type="http://schemas.openxmlformats.org/officeDocument/2006/relationships/tags" Target="../tags/tag1676.xml"/><Relationship Id="rId3" Type="http://schemas.openxmlformats.org/officeDocument/2006/relationships/tags" Target="../tags/tag167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8" Type="http://schemas.openxmlformats.org/officeDocument/2006/relationships/tags" Target="../tags/tag1684.xml"/><Relationship Id="rId7" Type="http://schemas.openxmlformats.org/officeDocument/2006/relationships/tags" Target="../tags/tag1683.xml"/><Relationship Id="rId6" Type="http://schemas.openxmlformats.org/officeDocument/2006/relationships/tags" Target="../tags/tag1682.xml"/><Relationship Id="rId5" Type="http://schemas.openxmlformats.org/officeDocument/2006/relationships/image" Target="../media/image3.GIF"/><Relationship Id="rId4" Type="http://schemas.openxmlformats.org/officeDocument/2006/relationships/tags" Target="../tags/tag1681.xml"/><Relationship Id="rId3" Type="http://schemas.openxmlformats.org/officeDocument/2006/relationships/tags" Target="../tags/tag168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7" Type="http://schemas.openxmlformats.org/officeDocument/2006/relationships/tags" Target="../tags/tag166.xml"/><Relationship Id="rId6" Type="http://schemas.openxmlformats.org/officeDocument/2006/relationships/tags" Target="../tags/tag165.xml"/><Relationship Id="rId5" Type="http://schemas.openxmlformats.org/officeDocument/2006/relationships/tags" Target="../tags/tag164.xml"/><Relationship Id="rId4" Type="http://schemas.openxmlformats.org/officeDocument/2006/relationships/tags" Target="../tags/tag163.xml"/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6" Type="http://schemas.openxmlformats.org/officeDocument/2006/relationships/tags" Target="../tags/tag1689.xml"/><Relationship Id="rId5" Type="http://schemas.openxmlformats.org/officeDocument/2006/relationships/tags" Target="../tags/tag1688.xml"/><Relationship Id="rId4" Type="http://schemas.openxmlformats.org/officeDocument/2006/relationships/tags" Target="../tags/tag1687.xml"/><Relationship Id="rId3" Type="http://schemas.openxmlformats.org/officeDocument/2006/relationships/tags" Target="../tags/tag1686.xml"/><Relationship Id="rId2" Type="http://schemas.openxmlformats.org/officeDocument/2006/relationships/tags" Target="../tags/tag1685.xml"/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7" Type="http://schemas.openxmlformats.org/officeDocument/2006/relationships/tags" Target="../tags/tag1695.xml"/><Relationship Id="rId6" Type="http://schemas.openxmlformats.org/officeDocument/2006/relationships/tags" Target="../tags/tag1694.xml"/><Relationship Id="rId5" Type="http://schemas.openxmlformats.org/officeDocument/2006/relationships/tags" Target="../tags/tag1693.xml"/><Relationship Id="rId4" Type="http://schemas.openxmlformats.org/officeDocument/2006/relationships/tags" Target="../tags/tag1692.xml"/><Relationship Id="rId3" Type="http://schemas.openxmlformats.org/officeDocument/2006/relationships/tags" Target="../tags/tag1691.xml"/><Relationship Id="rId2" Type="http://schemas.openxmlformats.org/officeDocument/2006/relationships/tags" Target="../tags/tag1690.xml"/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9" Type="http://schemas.openxmlformats.org/officeDocument/2006/relationships/tags" Target="../tags/tag1703.xml"/><Relationship Id="rId8" Type="http://schemas.openxmlformats.org/officeDocument/2006/relationships/tags" Target="../tags/tag1702.xml"/><Relationship Id="rId7" Type="http://schemas.openxmlformats.org/officeDocument/2006/relationships/tags" Target="../tags/tag1701.xml"/><Relationship Id="rId6" Type="http://schemas.openxmlformats.org/officeDocument/2006/relationships/tags" Target="../tags/tag1700.xml"/><Relationship Id="rId5" Type="http://schemas.openxmlformats.org/officeDocument/2006/relationships/tags" Target="../tags/tag1699.xml"/><Relationship Id="rId4" Type="http://schemas.openxmlformats.org/officeDocument/2006/relationships/tags" Target="../tags/tag1698.xml"/><Relationship Id="rId3" Type="http://schemas.openxmlformats.org/officeDocument/2006/relationships/tags" Target="../tags/tag1697.xml"/><Relationship Id="rId2" Type="http://schemas.openxmlformats.org/officeDocument/2006/relationships/tags" Target="../tags/tag1696.xml"/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5" Type="http://schemas.openxmlformats.org/officeDocument/2006/relationships/tags" Target="../tags/tag1707.xml"/><Relationship Id="rId4" Type="http://schemas.openxmlformats.org/officeDocument/2006/relationships/tags" Target="../tags/tag1706.xml"/><Relationship Id="rId3" Type="http://schemas.openxmlformats.org/officeDocument/2006/relationships/tags" Target="../tags/tag1705.xml"/><Relationship Id="rId2" Type="http://schemas.openxmlformats.org/officeDocument/2006/relationships/tags" Target="../tags/tag1704.xml"/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4" Type="http://schemas.openxmlformats.org/officeDocument/2006/relationships/tags" Target="../tags/tag1710.xml"/><Relationship Id="rId3" Type="http://schemas.openxmlformats.org/officeDocument/2006/relationships/tags" Target="../tags/tag1709.xml"/><Relationship Id="rId2" Type="http://schemas.openxmlformats.org/officeDocument/2006/relationships/tags" Target="../tags/tag1708.xml"/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7" Type="http://schemas.openxmlformats.org/officeDocument/2006/relationships/tags" Target="../tags/tag1716.xml"/><Relationship Id="rId6" Type="http://schemas.openxmlformats.org/officeDocument/2006/relationships/tags" Target="../tags/tag1715.xml"/><Relationship Id="rId5" Type="http://schemas.openxmlformats.org/officeDocument/2006/relationships/tags" Target="../tags/tag1714.xml"/><Relationship Id="rId4" Type="http://schemas.openxmlformats.org/officeDocument/2006/relationships/tags" Target="../tags/tag1713.xml"/><Relationship Id="rId3" Type="http://schemas.openxmlformats.org/officeDocument/2006/relationships/tags" Target="../tags/tag1712.xml"/><Relationship Id="rId2" Type="http://schemas.openxmlformats.org/officeDocument/2006/relationships/tags" Target="../tags/tag1711.xml"/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6" Type="http://schemas.openxmlformats.org/officeDocument/2006/relationships/tags" Target="../tags/tag1721.xml"/><Relationship Id="rId5" Type="http://schemas.openxmlformats.org/officeDocument/2006/relationships/tags" Target="../tags/tag1720.xml"/><Relationship Id="rId4" Type="http://schemas.openxmlformats.org/officeDocument/2006/relationships/tags" Target="../tags/tag1719.xml"/><Relationship Id="rId3" Type="http://schemas.openxmlformats.org/officeDocument/2006/relationships/tags" Target="../tags/tag1718.xml"/><Relationship Id="rId2" Type="http://schemas.openxmlformats.org/officeDocument/2006/relationships/tags" Target="../tags/tag1717.xml"/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5" Type="http://schemas.openxmlformats.org/officeDocument/2006/relationships/tags" Target="../tags/tag1725.xml"/><Relationship Id="rId4" Type="http://schemas.openxmlformats.org/officeDocument/2006/relationships/tags" Target="../tags/tag1724.xml"/><Relationship Id="rId3" Type="http://schemas.openxmlformats.org/officeDocument/2006/relationships/tags" Target="../tags/tag1723.xml"/><Relationship Id="rId2" Type="http://schemas.openxmlformats.org/officeDocument/2006/relationships/tags" Target="../tags/tag1722.xml"/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6" Type="http://schemas.openxmlformats.org/officeDocument/2006/relationships/tags" Target="../tags/tag1730.xml"/><Relationship Id="rId5" Type="http://schemas.openxmlformats.org/officeDocument/2006/relationships/tags" Target="../tags/tag1729.xml"/><Relationship Id="rId4" Type="http://schemas.openxmlformats.org/officeDocument/2006/relationships/tags" Target="../tags/tag1728.xml"/><Relationship Id="rId3" Type="http://schemas.openxmlformats.org/officeDocument/2006/relationships/tags" Target="../tags/tag1727.xml"/><Relationship Id="rId2" Type="http://schemas.openxmlformats.org/officeDocument/2006/relationships/tags" Target="../tags/tag1726.xml"/><Relationship Id="rId1" Type="http://schemas.openxmlformats.org/officeDocument/2006/relationships/slideMaster" Target="../slideMasters/slideMaster28.xml"/></Relationships>
</file>

<file path=ppt/slideLayouts/_rels/slideLayout309.xml.rels><?xml version="1.0" encoding="UTF-8" standalone="yes"?>
<Relationships xmlns="http://schemas.openxmlformats.org/package/2006/relationships"><Relationship Id="rId7" Type="http://schemas.openxmlformats.org/officeDocument/2006/relationships/tags" Target="../tags/tag1741.xml"/><Relationship Id="rId6" Type="http://schemas.openxmlformats.org/officeDocument/2006/relationships/tags" Target="../tags/tag1740.xml"/><Relationship Id="rId5" Type="http://schemas.openxmlformats.org/officeDocument/2006/relationships/tags" Target="../tags/tag1739.xml"/><Relationship Id="rId4" Type="http://schemas.openxmlformats.org/officeDocument/2006/relationships/tags" Target="../tags/tag1738.xml"/><Relationship Id="rId3" Type="http://schemas.openxmlformats.org/officeDocument/2006/relationships/tags" Target="../tags/tag173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8" Type="http://schemas.openxmlformats.org/officeDocument/2006/relationships/tags" Target="../tags/tag1746.xml"/><Relationship Id="rId7" Type="http://schemas.openxmlformats.org/officeDocument/2006/relationships/tags" Target="../tags/tag1745.xml"/><Relationship Id="rId6" Type="http://schemas.openxmlformats.org/officeDocument/2006/relationships/tags" Target="../tags/tag1744.xml"/><Relationship Id="rId5" Type="http://schemas.openxmlformats.org/officeDocument/2006/relationships/image" Target="../media/image3.GIF"/><Relationship Id="rId4" Type="http://schemas.openxmlformats.org/officeDocument/2006/relationships/tags" Target="../tags/tag1743.xml"/><Relationship Id="rId3" Type="http://schemas.openxmlformats.org/officeDocument/2006/relationships/tags" Target="../tags/tag174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9.xml"/></Relationships>
</file>

<file path=ppt/slideLayouts/_rels/slideLayout311.xml.rels><?xml version="1.0" encoding="UTF-8" standalone="yes"?>
<Relationships xmlns="http://schemas.openxmlformats.org/package/2006/relationships"><Relationship Id="rId6" Type="http://schemas.openxmlformats.org/officeDocument/2006/relationships/tags" Target="../tags/tag1751.xml"/><Relationship Id="rId5" Type="http://schemas.openxmlformats.org/officeDocument/2006/relationships/tags" Target="../tags/tag1750.xml"/><Relationship Id="rId4" Type="http://schemas.openxmlformats.org/officeDocument/2006/relationships/tags" Target="../tags/tag1749.xml"/><Relationship Id="rId3" Type="http://schemas.openxmlformats.org/officeDocument/2006/relationships/tags" Target="../tags/tag1748.xml"/><Relationship Id="rId2" Type="http://schemas.openxmlformats.org/officeDocument/2006/relationships/tags" Target="../tags/tag1747.xml"/><Relationship Id="rId1" Type="http://schemas.openxmlformats.org/officeDocument/2006/relationships/slideMaster" Target="../slideMasters/slideMaster29.xml"/></Relationships>
</file>

<file path=ppt/slideLayouts/_rels/slideLayout312.xml.rels><?xml version="1.0" encoding="UTF-8" standalone="yes"?>
<Relationships xmlns="http://schemas.openxmlformats.org/package/2006/relationships"><Relationship Id="rId7" Type="http://schemas.openxmlformats.org/officeDocument/2006/relationships/tags" Target="../tags/tag1757.xml"/><Relationship Id="rId6" Type="http://schemas.openxmlformats.org/officeDocument/2006/relationships/tags" Target="../tags/tag1756.xml"/><Relationship Id="rId5" Type="http://schemas.openxmlformats.org/officeDocument/2006/relationships/tags" Target="../tags/tag1755.xml"/><Relationship Id="rId4" Type="http://schemas.openxmlformats.org/officeDocument/2006/relationships/tags" Target="../tags/tag1754.xml"/><Relationship Id="rId3" Type="http://schemas.openxmlformats.org/officeDocument/2006/relationships/tags" Target="../tags/tag1753.xml"/><Relationship Id="rId2" Type="http://schemas.openxmlformats.org/officeDocument/2006/relationships/tags" Target="../tags/tag1752.xml"/><Relationship Id="rId1" Type="http://schemas.openxmlformats.org/officeDocument/2006/relationships/slideMaster" Target="../slideMasters/slideMaster29.xml"/></Relationships>
</file>

<file path=ppt/slideLayouts/_rels/slideLayout313.xml.rels><?xml version="1.0" encoding="UTF-8" standalone="yes"?>
<Relationships xmlns="http://schemas.openxmlformats.org/package/2006/relationships"><Relationship Id="rId9" Type="http://schemas.openxmlformats.org/officeDocument/2006/relationships/tags" Target="../tags/tag1765.xml"/><Relationship Id="rId8" Type="http://schemas.openxmlformats.org/officeDocument/2006/relationships/tags" Target="../tags/tag1764.xml"/><Relationship Id="rId7" Type="http://schemas.openxmlformats.org/officeDocument/2006/relationships/tags" Target="../tags/tag1763.xml"/><Relationship Id="rId6" Type="http://schemas.openxmlformats.org/officeDocument/2006/relationships/tags" Target="../tags/tag1762.xml"/><Relationship Id="rId5" Type="http://schemas.openxmlformats.org/officeDocument/2006/relationships/tags" Target="../tags/tag1761.xml"/><Relationship Id="rId4" Type="http://schemas.openxmlformats.org/officeDocument/2006/relationships/tags" Target="../tags/tag1760.xml"/><Relationship Id="rId3" Type="http://schemas.openxmlformats.org/officeDocument/2006/relationships/tags" Target="../tags/tag1759.xml"/><Relationship Id="rId2" Type="http://schemas.openxmlformats.org/officeDocument/2006/relationships/tags" Target="../tags/tag1758.xml"/><Relationship Id="rId1" Type="http://schemas.openxmlformats.org/officeDocument/2006/relationships/slideMaster" Target="../slideMasters/slideMaster29.xml"/></Relationships>
</file>

<file path=ppt/slideLayouts/_rels/slideLayout314.xml.rels><?xml version="1.0" encoding="UTF-8" standalone="yes"?>
<Relationships xmlns="http://schemas.openxmlformats.org/package/2006/relationships"><Relationship Id="rId5" Type="http://schemas.openxmlformats.org/officeDocument/2006/relationships/tags" Target="../tags/tag1769.xml"/><Relationship Id="rId4" Type="http://schemas.openxmlformats.org/officeDocument/2006/relationships/tags" Target="../tags/tag1768.xml"/><Relationship Id="rId3" Type="http://schemas.openxmlformats.org/officeDocument/2006/relationships/tags" Target="../tags/tag1767.xml"/><Relationship Id="rId2" Type="http://schemas.openxmlformats.org/officeDocument/2006/relationships/tags" Target="../tags/tag1766.xml"/><Relationship Id="rId1" Type="http://schemas.openxmlformats.org/officeDocument/2006/relationships/slideMaster" Target="../slideMasters/slideMaster29.xml"/></Relationships>
</file>

<file path=ppt/slideLayouts/_rels/slideLayout315.xml.rels><?xml version="1.0" encoding="UTF-8" standalone="yes"?>
<Relationships xmlns="http://schemas.openxmlformats.org/package/2006/relationships"><Relationship Id="rId4" Type="http://schemas.openxmlformats.org/officeDocument/2006/relationships/tags" Target="../tags/tag1772.xml"/><Relationship Id="rId3" Type="http://schemas.openxmlformats.org/officeDocument/2006/relationships/tags" Target="../tags/tag1771.xml"/><Relationship Id="rId2" Type="http://schemas.openxmlformats.org/officeDocument/2006/relationships/tags" Target="../tags/tag1770.xml"/><Relationship Id="rId1" Type="http://schemas.openxmlformats.org/officeDocument/2006/relationships/slideMaster" Target="../slideMasters/slideMaster29.xml"/></Relationships>
</file>

<file path=ppt/slideLayouts/_rels/slideLayout316.xml.rels><?xml version="1.0" encoding="UTF-8" standalone="yes"?>
<Relationships xmlns="http://schemas.openxmlformats.org/package/2006/relationships"><Relationship Id="rId7" Type="http://schemas.openxmlformats.org/officeDocument/2006/relationships/tags" Target="../tags/tag1778.xml"/><Relationship Id="rId6" Type="http://schemas.openxmlformats.org/officeDocument/2006/relationships/tags" Target="../tags/tag1777.xml"/><Relationship Id="rId5" Type="http://schemas.openxmlformats.org/officeDocument/2006/relationships/tags" Target="../tags/tag1776.xml"/><Relationship Id="rId4" Type="http://schemas.openxmlformats.org/officeDocument/2006/relationships/tags" Target="../tags/tag1775.xml"/><Relationship Id="rId3" Type="http://schemas.openxmlformats.org/officeDocument/2006/relationships/tags" Target="../tags/tag1774.xml"/><Relationship Id="rId2" Type="http://schemas.openxmlformats.org/officeDocument/2006/relationships/tags" Target="../tags/tag1773.xml"/><Relationship Id="rId1" Type="http://schemas.openxmlformats.org/officeDocument/2006/relationships/slideMaster" Target="../slideMasters/slideMaster29.xml"/></Relationships>
</file>

<file path=ppt/slideLayouts/_rels/slideLayout317.xml.rels><?xml version="1.0" encoding="UTF-8" standalone="yes"?>
<Relationships xmlns="http://schemas.openxmlformats.org/package/2006/relationships"><Relationship Id="rId6" Type="http://schemas.openxmlformats.org/officeDocument/2006/relationships/tags" Target="../tags/tag1783.xml"/><Relationship Id="rId5" Type="http://schemas.openxmlformats.org/officeDocument/2006/relationships/tags" Target="../tags/tag1782.xml"/><Relationship Id="rId4" Type="http://schemas.openxmlformats.org/officeDocument/2006/relationships/tags" Target="../tags/tag1781.xml"/><Relationship Id="rId3" Type="http://schemas.openxmlformats.org/officeDocument/2006/relationships/tags" Target="../tags/tag1780.xml"/><Relationship Id="rId2" Type="http://schemas.openxmlformats.org/officeDocument/2006/relationships/tags" Target="../tags/tag1779.xml"/><Relationship Id="rId1" Type="http://schemas.openxmlformats.org/officeDocument/2006/relationships/slideMaster" Target="../slideMasters/slideMaster29.xml"/></Relationships>
</file>

<file path=ppt/slideLayouts/_rels/slideLayout318.xml.rels><?xml version="1.0" encoding="UTF-8" standalone="yes"?>
<Relationships xmlns="http://schemas.openxmlformats.org/package/2006/relationships"><Relationship Id="rId5" Type="http://schemas.openxmlformats.org/officeDocument/2006/relationships/tags" Target="../tags/tag1787.xml"/><Relationship Id="rId4" Type="http://schemas.openxmlformats.org/officeDocument/2006/relationships/tags" Target="../tags/tag1786.xml"/><Relationship Id="rId3" Type="http://schemas.openxmlformats.org/officeDocument/2006/relationships/tags" Target="../tags/tag1785.xml"/><Relationship Id="rId2" Type="http://schemas.openxmlformats.org/officeDocument/2006/relationships/tags" Target="../tags/tag1784.xml"/><Relationship Id="rId1" Type="http://schemas.openxmlformats.org/officeDocument/2006/relationships/slideMaster" Target="../slideMasters/slideMaster29.xml"/></Relationships>
</file>

<file path=ppt/slideLayouts/_rels/slideLayout319.xml.rels><?xml version="1.0" encoding="UTF-8" standalone="yes"?>
<Relationships xmlns="http://schemas.openxmlformats.org/package/2006/relationships"><Relationship Id="rId6" Type="http://schemas.openxmlformats.org/officeDocument/2006/relationships/tags" Target="../tags/tag1792.xml"/><Relationship Id="rId5" Type="http://schemas.openxmlformats.org/officeDocument/2006/relationships/tags" Target="../tags/tag1791.xml"/><Relationship Id="rId4" Type="http://schemas.openxmlformats.org/officeDocument/2006/relationships/tags" Target="../tags/tag1790.xml"/><Relationship Id="rId3" Type="http://schemas.openxmlformats.org/officeDocument/2006/relationships/tags" Target="../tags/tag1789.xml"/><Relationship Id="rId2" Type="http://schemas.openxmlformats.org/officeDocument/2006/relationships/tags" Target="../tags/tag1788.xml"/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5" Type="http://schemas.openxmlformats.org/officeDocument/2006/relationships/tags" Target="../tags/tag175.xml"/><Relationship Id="rId4" Type="http://schemas.openxmlformats.org/officeDocument/2006/relationships/tags" Target="../tags/tag174.xml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7" Type="http://schemas.openxmlformats.org/officeDocument/2006/relationships/tags" Target="../tags/tag1803.xml"/><Relationship Id="rId6" Type="http://schemas.openxmlformats.org/officeDocument/2006/relationships/tags" Target="../tags/tag1802.xml"/><Relationship Id="rId5" Type="http://schemas.openxmlformats.org/officeDocument/2006/relationships/tags" Target="../tags/tag1801.xml"/><Relationship Id="rId4" Type="http://schemas.openxmlformats.org/officeDocument/2006/relationships/tags" Target="../tags/tag1800.xml"/><Relationship Id="rId3" Type="http://schemas.openxmlformats.org/officeDocument/2006/relationships/tags" Target="../tags/tag179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0.xml"/></Relationships>
</file>

<file path=ppt/slideLayouts/_rels/slideLayout321.xml.rels><?xml version="1.0" encoding="UTF-8" standalone="yes"?>
<Relationships xmlns="http://schemas.openxmlformats.org/package/2006/relationships"><Relationship Id="rId8" Type="http://schemas.openxmlformats.org/officeDocument/2006/relationships/tags" Target="../tags/tag1808.xml"/><Relationship Id="rId7" Type="http://schemas.openxmlformats.org/officeDocument/2006/relationships/tags" Target="../tags/tag1807.xml"/><Relationship Id="rId6" Type="http://schemas.openxmlformats.org/officeDocument/2006/relationships/tags" Target="../tags/tag1806.xml"/><Relationship Id="rId5" Type="http://schemas.openxmlformats.org/officeDocument/2006/relationships/image" Target="../media/image3.GIF"/><Relationship Id="rId4" Type="http://schemas.openxmlformats.org/officeDocument/2006/relationships/tags" Target="../tags/tag1805.xml"/><Relationship Id="rId3" Type="http://schemas.openxmlformats.org/officeDocument/2006/relationships/tags" Target="../tags/tag180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0.xml"/></Relationships>
</file>

<file path=ppt/slideLayouts/_rels/slideLayout322.xml.rels><?xml version="1.0" encoding="UTF-8" standalone="yes"?>
<Relationships xmlns="http://schemas.openxmlformats.org/package/2006/relationships"><Relationship Id="rId6" Type="http://schemas.openxmlformats.org/officeDocument/2006/relationships/tags" Target="../tags/tag1813.xml"/><Relationship Id="rId5" Type="http://schemas.openxmlformats.org/officeDocument/2006/relationships/tags" Target="../tags/tag1812.xml"/><Relationship Id="rId4" Type="http://schemas.openxmlformats.org/officeDocument/2006/relationships/tags" Target="../tags/tag1811.xml"/><Relationship Id="rId3" Type="http://schemas.openxmlformats.org/officeDocument/2006/relationships/tags" Target="../tags/tag1810.xml"/><Relationship Id="rId2" Type="http://schemas.openxmlformats.org/officeDocument/2006/relationships/tags" Target="../tags/tag1809.xml"/><Relationship Id="rId1" Type="http://schemas.openxmlformats.org/officeDocument/2006/relationships/slideMaster" Target="../slideMasters/slideMaster30.xml"/></Relationships>
</file>

<file path=ppt/slideLayouts/_rels/slideLayout323.xml.rels><?xml version="1.0" encoding="UTF-8" standalone="yes"?>
<Relationships xmlns="http://schemas.openxmlformats.org/package/2006/relationships"><Relationship Id="rId7" Type="http://schemas.openxmlformats.org/officeDocument/2006/relationships/tags" Target="../tags/tag1819.xml"/><Relationship Id="rId6" Type="http://schemas.openxmlformats.org/officeDocument/2006/relationships/tags" Target="../tags/tag1818.xml"/><Relationship Id="rId5" Type="http://schemas.openxmlformats.org/officeDocument/2006/relationships/tags" Target="../tags/tag1817.xml"/><Relationship Id="rId4" Type="http://schemas.openxmlformats.org/officeDocument/2006/relationships/tags" Target="../tags/tag1816.xml"/><Relationship Id="rId3" Type="http://schemas.openxmlformats.org/officeDocument/2006/relationships/tags" Target="../tags/tag1815.xml"/><Relationship Id="rId2" Type="http://schemas.openxmlformats.org/officeDocument/2006/relationships/tags" Target="../tags/tag1814.xml"/><Relationship Id="rId1" Type="http://schemas.openxmlformats.org/officeDocument/2006/relationships/slideMaster" Target="../slideMasters/slideMaster30.xml"/></Relationships>
</file>

<file path=ppt/slideLayouts/_rels/slideLayout324.xml.rels><?xml version="1.0" encoding="UTF-8" standalone="yes"?>
<Relationships xmlns="http://schemas.openxmlformats.org/package/2006/relationships"><Relationship Id="rId9" Type="http://schemas.openxmlformats.org/officeDocument/2006/relationships/tags" Target="../tags/tag1827.xml"/><Relationship Id="rId8" Type="http://schemas.openxmlformats.org/officeDocument/2006/relationships/tags" Target="../tags/tag1826.xml"/><Relationship Id="rId7" Type="http://schemas.openxmlformats.org/officeDocument/2006/relationships/tags" Target="../tags/tag1825.xml"/><Relationship Id="rId6" Type="http://schemas.openxmlformats.org/officeDocument/2006/relationships/tags" Target="../tags/tag1824.xml"/><Relationship Id="rId5" Type="http://schemas.openxmlformats.org/officeDocument/2006/relationships/tags" Target="../tags/tag1823.xml"/><Relationship Id="rId4" Type="http://schemas.openxmlformats.org/officeDocument/2006/relationships/tags" Target="../tags/tag1822.xml"/><Relationship Id="rId3" Type="http://schemas.openxmlformats.org/officeDocument/2006/relationships/tags" Target="../tags/tag1821.xml"/><Relationship Id="rId2" Type="http://schemas.openxmlformats.org/officeDocument/2006/relationships/tags" Target="../tags/tag1820.xml"/><Relationship Id="rId1" Type="http://schemas.openxmlformats.org/officeDocument/2006/relationships/slideMaster" Target="../slideMasters/slideMaster30.xml"/></Relationships>
</file>

<file path=ppt/slideLayouts/_rels/slideLayout325.xml.rels><?xml version="1.0" encoding="UTF-8" standalone="yes"?>
<Relationships xmlns="http://schemas.openxmlformats.org/package/2006/relationships"><Relationship Id="rId5" Type="http://schemas.openxmlformats.org/officeDocument/2006/relationships/tags" Target="../tags/tag1831.xml"/><Relationship Id="rId4" Type="http://schemas.openxmlformats.org/officeDocument/2006/relationships/tags" Target="../tags/tag1830.xml"/><Relationship Id="rId3" Type="http://schemas.openxmlformats.org/officeDocument/2006/relationships/tags" Target="../tags/tag1829.xml"/><Relationship Id="rId2" Type="http://schemas.openxmlformats.org/officeDocument/2006/relationships/tags" Target="../tags/tag1828.xml"/><Relationship Id="rId1" Type="http://schemas.openxmlformats.org/officeDocument/2006/relationships/slideMaster" Target="../slideMasters/slideMaster30.xml"/></Relationships>
</file>

<file path=ppt/slideLayouts/_rels/slideLayout326.xml.rels><?xml version="1.0" encoding="UTF-8" standalone="yes"?>
<Relationships xmlns="http://schemas.openxmlformats.org/package/2006/relationships"><Relationship Id="rId4" Type="http://schemas.openxmlformats.org/officeDocument/2006/relationships/tags" Target="../tags/tag1834.xml"/><Relationship Id="rId3" Type="http://schemas.openxmlformats.org/officeDocument/2006/relationships/tags" Target="../tags/tag1833.xml"/><Relationship Id="rId2" Type="http://schemas.openxmlformats.org/officeDocument/2006/relationships/tags" Target="../tags/tag1832.xml"/><Relationship Id="rId1" Type="http://schemas.openxmlformats.org/officeDocument/2006/relationships/slideMaster" Target="../slideMasters/slideMaster30.xml"/></Relationships>
</file>

<file path=ppt/slideLayouts/_rels/slideLayout327.xml.rels><?xml version="1.0" encoding="UTF-8" standalone="yes"?>
<Relationships xmlns="http://schemas.openxmlformats.org/package/2006/relationships"><Relationship Id="rId7" Type="http://schemas.openxmlformats.org/officeDocument/2006/relationships/tags" Target="../tags/tag1840.xml"/><Relationship Id="rId6" Type="http://schemas.openxmlformats.org/officeDocument/2006/relationships/tags" Target="../tags/tag1839.xml"/><Relationship Id="rId5" Type="http://schemas.openxmlformats.org/officeDocument/2006/relationships/tags" Target="../tags/tag1838.xml"/><Relationship Id="rId4" Type="http://schemas.openxmlformats.org/officeDocument/2006/relationships/tags" Target="../tags/tag1837.xml"/><Relationship Id="rId3" Type="http://schemas.openxmlformats.org/officeDocument/2006/relationships/tags" Target="../tags/tag1836.xml"/><Relationship Id="rId2" Type="http://schemas.openxmlformats.org/officeDocument/2006/relationships/tags" Target="../tags/tag1835.xml"/><Relationship Id="rId1" Type="http://schemas.openxmlformats.org/officeDocument/2006/relationships/slideMaster" Target="../slideMasters/slideMaster30.xml"/></Relationships>
</file>

<file path=ppt/slideLayouts/_rels/slideLayout328.xml.rels><?xml version="1.0" encoding="UTF-8" standalone="yes"?>
<Relationships xmlns="http://schemas.openxmlformats.org/package/2006/relationships"><Relationship Id="rId6" Type="http://schemas.openxmlformats.org/officeDocument/2006/relationships/tags" Target="../tags/tag1845.xml"/><Relationship Id="rId5" Type="http://schemas.openxmlformats.org/officeDocument/2006/relationships/tags" Target="../tags/tag1844.xml"/><Relationship Id="rId4" Type="http://schemas.openxmlformats.org/officeDocument/2006/relationships/tags" Target="../tags/tag1843.xml"/><Relationship Id="rId3" Type="http://schemas.openxmlformats.org/officeDocument/2006/relationships/tags" Target="../tags/tag1842.xml"/><Relationship Id="rId2" Type="http://schemas.openxmlformats.org/officeDocument/2006/relationships/tags" Target="../tags/tag1841.xml"/><Relationship Id="rId1" Type="http://schemas.openxmlformats.org/officeDocument/2006/relationships/slideMaster" Target="../slideMasters/slideMaster30.xml"/></Relationships>
</file>

<file path=ppt/slideLayouts/_rels/slideLayout329.xml.rels><?xml version="1.0" encoding="UTF-8" standalone="yes"?>
<Relationships xmlns="http://schemas.openxmlformats.org/package/2006/relationships"><Relationship Id="rId5" Type="http://schemas.openxmlformats.org/officeDocument/2006/relationships/tags" Target="../tags/tag1849.xml"/><Relationship Id="rId4" Type="http://schemas.openxmlformats.org/officeDocument/2006/relationships/tags" Target="../tags/tag1848.xml"/><Relationship Id="rId3" Type="http://schemas.openxmlformats.org/officeDocument/2006/relationships/tags" Target="../tags/tag1847.xml"/><Relationship Id="rId2" Type="http://schemas.openxmlformats.org/officeDocument/2006/relationships/tags" Target="../tags/tag1846.xml"/><Relationship Id="rId1" Type="http://schemas.openxmlformats.org/officeDocument/2006/relationships/slideMaster" Target="../slideMasters/slideMaster30.xml"/></Relationships>
</file>

<file path=ppt/slideLayouts/_rels/slideLayout33.xml.rels><?xml version="1.0" encoding="UTF-8" standalone="yes"?>
<Relationships xmlns="http://schemas.openxmlformats.org/package/2006/relationships"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6" Type="http://schemas.openxmlformats.org/officeDocument/2006/relationships/tags" Target="../tags/tag1854.xml"/><Relationship Id="rId5" Type="http://schemas.openxmlformats.org/officeDocument/2006/relationships/tags" Target="../tags/tag1853.xml"/><Relationship Id="rId4" Type="http://schemas.openxmlformats.org/officeDocument/2006/relationships/tags" Target="../tags/tag1852.xml"/><Relationship Id="rId3" Type="http://schemas.openxmlformats.org/officeDocument/2006/relationships/tags" Target="../tags/tag1851.xml"/><Relationship Id="rId2" Type="http://schemas.openxmlformats.org/officeDocument/2006/relationships/tags" Target="../tags/tag1850.xml"/><Relationship Id="rId1" Type="http://schemas.openxmlformats.org/officeDocument/2006/relationships/slideMaster" Target="../slideMasters/slideMaster30.xml"/></Relationships>
</file>

<file path=ppt/slideLayouts/_rels/slideLayout331.xml.rels><?xml version="1.0" encoding="UTF-8" standalone="yes"?>
<Relationships xmlns="http://schemas.openxmlformats.org/package/2006/relationships"><Relationship Id="rId7" Type="http://schemas.openxmlformats.org/officeDocument/2006/relationships/tags" Target="../tags/tag1865.xml"/><Relationship Id="rId6" Type="http://schemas.openxmlformats.org/officeDocument/2006/relationships/tags" Target="../tags/tag1864.xml"/><Relationship Id="rId5" Type="http://schemas.openxmlformats.org/officeDocument/2006/relationships/tags" Target="../tags/tag1863.xml"/><Relationship Id="rId4" Type="http://schemas.openxmlformats.org/officeDocument/2006/relationships/tags" Target="../tags/tag1862.xml"/><Relationship Id="rId3" Type="http://schemas.openxmlformats.org/officeDocument/2006/relationships/tags" Target="../tags/tag186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1.xml"/></Relationships>
</file>

<file path=ppt/slideLayouts/_rels/slideLayout332.xml.rels><?xml version="1.0" encoding="UTF-8" standalone="yes"?>
<Relationships xmlns="http://schemas.openxmlformats.org/package/2006/relationships"><Relationship Id="rId8" Type="http://schemas.openxmlformats.org/officeDocument/2006/relationships/tags" Target="../tags/tag1870.xml"/><Relationship Id="rId7" Type="http://schemas.openxmlformats.org/officeDocument/2006/relationships/tags" Target="../tags/tag1869.xml"/><Relationship Id="rId6" Type="http://schemas.openxmlformats.org/officeDocument/2006/relationships/tags" Target="../tags/tag1868.xml"/><Relationship Id="rId5" Type="http://schemas.openxmlformats.org/officeDocument/2006/relationships/image" Target="../media/image3.GIF"/><Relationship Id="rId4" Type="http://schemas.openxmlformats.org/officeDocument/2006/relationships/tags" Target="../tags/tag1867.xml"/><Relationship Id="rId3" Type="http://schemas.openxmlformats.org/officeDocument/2006/relationships/tags" Target="../tags/tag186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1.xml"/></Relationships>
</file>

<file path=ppt/slideLayouts/_rels/slideLayout333.xml.rels><?xml version="1.0" encoding="UTF-8" standalone="yes"?>
<Relationships xmlns="http://schemas.openxmlformats.org/package/2006/relationships"><Relationship Id="rId6" Type="http://schemas.openxmlformats.org/officeDocument/2006/relationships/tags" Target="../tags/tag1875.xml"/><Relationship Id="rId5" Type="http://schemas.openxmlformats.org/officeDocument/2006/relationships/tags" Target="../tags/tag1874.xml"/><Relationship Id="rId4" Type="http://schemas.openxmlformats.org/officeDocument/2006/relationships/tags" Target="../tags/tag1873.xml"/><Relationship Id="rId3" Type="http://schemas.openxmlformats.org/officeDocument/2006/relationships/tags" Target="../tags/tag1872.xml"/><Relationship Id="rId2" Type="http://schemas.openxmlformats.org/officeDocument/2006/relationships/tags" Target="../tags/tag1871.xml"/><Relationship Id="rId1" Type="http://schemas.openxmlformats.org/officeDocument/2006/relationships/slideMaster" Target="../slideMasters/slideMaster31.xml"/></Relationships>
</file>

<file path=ppt/slideLayouts/_rels/slideLayout334.xml.rels><?xml version="1.0" encoding="UTF-8" standalone="yes"?>
<Relationships xmlns="http://schemas.openxmlformats.org/package/2006/relationships"><Relationship Id="rId7" Type="http://schemas.openxmlformats.org/officeDocument/2006/relationships/tags" Target="../tags/tag1881.xml"/><Relationship Id="rId6" Type="http://schemas.openxmlformats.org/officeDocument/2006/relationships/tags" Target="../tags/tag1880.xml"/><Relationship Id="rId5" Type="http://schemas.openxmlformats.org/officeDocument/2006/relationships/tags" Target="../tags/tag1879.xml"/><Relationship Id="rId4" Type="http://schemas.openxmlformats.org/officeDocument/2006/relationships/tags" Target="../tags/tag1878.xml"/><Relationship Id="rId3" Type="http://schemas.openxmlformats.org/officeDocument/2006/relationships/tags" Target="../tags/tag1877.xml"/><Relationship Id="rId2" Type="http://schemas.openxmlformats.org/officeDocument/2006/relationships/tags" Target="../tags/tag1876.xml"/><Relationship Id="rId1" Type="http://schemas.openxmlformats.org/officeDocument/2006/relationships/slideMaster" Target="../slideMasters/slideMaster31.xml"/></Relationships>
</file>

<file path=ppt/slideLayouts/_rels/slideLayout335.xml.rels><?xml version="1.0" encoding="UTF-8" standalone="yes"?>
<Relationships xmlns="http://schemas.openxmlformats.org/package/2006/relationships"><Relationship Id="rId9" Type="http://schemas.openxmlformats.org/officeDocument/2006/relationships/tags" Target="../tags/tag1889.xml"/><Relationship Id="rId8" Type="http://schemas.openxmlformats.org/officeDocument/2006/relationships/tags" Target="../tags/tag1888.xml"/><Relationship Id="rId7" Type="http://schemas.openxmlformats.org/officeDocument/2006/relationships/tags" Target="../tags/tag1887.xml"/><Relationship Id="rId6" Type="http://schemas.openxmlformats.org/officeDocument/2006/relationships/tags" Target="../tags/tag1886.xml"/><Relationship Id="rId5" Type="http://schemas.openxmlformats.org/officeDocument/2006/relationships/tags" Target="../tags/tag1885.xml"/><Relationship Id="rId4" Type="http://schemas.openxmlformats.org/officeDocument/2006/relationships/tags" Target="../tags/tag1884.xml"/><Relationship Id="rId3" Type="http://schemas.openxmlformats.org/officeDocument/2006/relationships/tags" Target="../tags/tag1883.xml"/><Relationship Id="rId2" Type="http://schemas.openxmlformats.org/officeDocument/2006/relationships/tags" Target="../tags/tag1882.xml"/><Relationship Id="rId1" Type="http://schemas.openxmlformats.org/officeDocument/2006/relationships/slideMaster" Target="../slideMasters/slideMaster31.xml"/></Relationships>
</file>

<file path=ppt/slideLayouts/_rels/slideLayout336.xml.rels><?xml version="1.0" encoding="UTF-8" standalone="yes"?>
<Relationships xmlns="http://schemas.openxmlformats.org/package/2006/relationships"><Relationship Id="rId5" Type="http://schemas.openxmlformats.org/officeDocument/2006/relationships/tags" Target="../tags/tag1893.xml"/><Relationship Id="rId4" Type="http://schemas.openxmlformats.org/officeDocument/2006/relationships/tags" Target="../tags/tag1892.xml"/><Relationship Id="rId3" Type="http://schemas.openxmlformats.org/officeDocument/2006/relationships/tags" Target="../tags/tag1891.xml"/><Relationship Id="rId2" Type="http://schemas.openxmlformats.org/officeDocument/2006/relationships/tags" Target="../tags/tag1890.xml"/><Relationship Id="rId1" Type="http://schemas.openxmlformats.org/officeDocument/2006/relationships/slideMaster" Target="../slideMasters/slideMaster31.xml"/></Relationships>
</file>

<file path=ppt/slideLayouts/_rels/slideLayout337.xml.rels><?xml version="1.0" encoding="UTF-8" standalone="yes"?>
<Relationships xmlns="http://schemas.openxmlformats.org/package/2006/relationships"><Relationship Id="rId4" Type="http://schemas.openxmlformats.org/officeDocument/2006/relationships/tags" Target="../tags/tag1896.xml"/><Relationship Id="rId3" Type="http://schemas.openxmlformats.org/officeDocument/2006/relationships/tags" Target="../tags/tag1895.xml"/><Relationship Id="rId2" Type="http://schemas.openxmlformats.org/officeDocument/2006/relationships/tags" Target="../tags/tag1894.xml"/><Relationship Id="rId1" Type="http://schemas.openxmlformats.org/officeDocument/2006/relationships/slideMaster" Target="../slideMasters/slideMaster31.xml"/></Relationships>
</file>

<file path=ppt/slideLayouts/_rels/slideLayout338.xml.rels><?xml version="1.0" encoding="UTF-8" standalone="yes"?>
<Relationships xmlns="http://schemas.openxmlformats.org/package/2006/relationships"><Relationship Id="rId7" Type="http://schemas.openxmlformats.org/officeDocument/2006/relationships/tags" Target="../tags/tag1902.xml"/><Relationship Id="rId6" Type="http://schemas.openxmlformats.org/officeDocument/2006/relationships/tags" Target="../tags/tag1901.xml"/><Relationship Id="rId5" Type="http://schemas.openxmlformats.org/officeDocument/2006/relationships/tags" Target="../tags/tag1900.xml"/><Relationship Id="rId4" Type="http://schemas.openxmlformats.org/officeDocument/2006/relationships/tags" Target="../tags/tag1899.xml"/><Relationship Id="rId3" Type="http://schemas.openxmlformats.org/officeDocument/2006/relationships/tags" Target="../tags/tag1898.xml"/><Relationship Id="rId2" Type="http://schemas.openxmlformats.org/officeDocument/2006/relationships/tags" Target="../tags/tag1897.xml"/><Relationship Id="rId1" Type="http://schemas.openxmlformats.org/officeDocument/2006/relationships/slideMaster" Target="../slideMasters/slideMaster31.xml"/></Relationships>
</file>

<file path=ppt/slideLayouts/_rels/slideLayout339.xml.rels><?xml version="1.0" encoding="UTF-8" standalone="yes"?>
<Relationships xmlns="http://schemas.openxmlformats.org/package/2006/relationships"><Relationship Id="rId6" Type="http://schemas.openxmlformats.org/officeDocument/2006/relationships/tags" Target="../tags/tag1907.xml"/><Relationship Id="rId5" Type="http://schemas.openxmlformats.org/officeDocument/2006/relationships/tags" Target="../tags/tag1906.xml"/><Relationship Id="rId4" Type="http://schemas.openxmlformats.org/officeDocument/2006/relationships/tags" Target="../tags/tag1905.xml"/><Relationship Id="rId3" Type="http://schemas.openxmlformats.org/officeDocument/2006/relationships/tags" Target="../tags/tag1904.xml"/><Relationship Id="rId2" Type="http://schemas.openxmlformats.org/officeDocument/2006/relationships/tags" Target="../tags/tag1903.xml"/><Relationship Id="rId1" Type="http://schemas.openxmlformats.org/officeDocument/2006/relationships/slideMaster" Target="../slideMasters/slideMaster31.xml"/></Relationships>
</file>

<file path=ppt/slideLayouts/_rels/slideLayout34.xml.rels><?xml version="1.0" encoding="UTF-8" standalone="yes"?>
<Relationships xmlns="http://schemas.openxmlformats.org/package/2006/relationships"><Relationship Id="rId7" Type="http://schemas.openxmlformats.org/officeDocument/2006/relationships/tags" Target="../tags/tag191.xml"/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3" Type="http://schemas.openxmlformats.org/officeDocument/2006/relationships/tags" Target="../tags/tag18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40.xml.rels><?xml version="1.0" encoding="UTF-8" standalone="yes"?>
<Relationships xmlns="http://schemas.openxmlformats.org/package/2006/relationships"><Relationship Id="rId5" Type="http://schemas.openxmlformats.org/officeDocument/2006/relationships/tags" Target="../tags/tag1911.xml"/><Relationship Id="rId4" Type="http://schemas.openxmlformats.org/officeDocument/2006/relationships/tags" Target="../tags/tag1910.xml"/><Relationship Id="rId3" Type="http://schemas.openxmlformats.org/officeDocument/2006/relationships/tags" Target="../tags/tag1909.xml"/><Relationship Id="rId2" Type="http://schemas.openxmlformats.org/officeDocument/2006/relationships/tags" Target="../tags/tag1908.xml"/><Relationship Id="rId1" Type="http://schemas.openxmlformats.org/officeDocument/2006/relationships/slideMaster" Target="../slideMasters/slideMaster31.xml"/></Relationships>
</file>

<file path=ppt/slideLayouts/_rels/slideLayout341.xml.rels><?xml version="1.0" encoding="UTF-8" standalone="yes"?>
<Relationships xmlns="http://schemas.openxmlformats.org/package/2006/relationships"><Relationship Id="rId6" Type="http://schemas.openxmlformats.org/officeDocument/2006/relationships/tags" Target="../tags/tag1916.xml"/><Relationship Id="rId5" Type="http://schemas.openxmlformats.org/officeDocument/2006/relationships/tags" Target="../tags/tag1915.xml"/><Relationship Id="rId4" Type="http://schemas.openxmlformats.org/officeDocument/2006/relationships/tags" Target="../tags/tag1914.xml"/><Relationship Id="rId3" Type="http://schemas.openxmlformats.org/officeDocument/2006/relationships/tags" Target="../tags/tag1913.xml"/><Relationship Id="rId2" Type="http://schemas.openxmlformats.org/officeDocument/2006/relationships/tags" Target="../tags/tag1912.xml"/><Relationship Id="rId1" Type="http://schemas.openxmlformats.org/officeDocument/2006/relationships/slideMaster" Target="../slideMasters/slideMaster31.xml"/></Relationships>
</file>

<file path=ppt/slideLayouts/_rels/slideLayout342.xml.rels><?xml version="1.0" encoding="UTF-8" standalone="yes"?>
<Relationships xmlns="http://schemas.openxmlformats.org/package/2006/relationships"><Relationship Id="rId7" Type="http://schemas.openxmlformats.org/officeDocument/2006/relationships/tags" Target="../tags/tag1927.xml"/><Relationship Id="rId6" Type="http://schemas.openxmlformats.org/officeDocument/2006/relationships/tags" Target="../tags/tag1926.xml"/><Relationship Id="rId5" Type="http://schemas.openxmlformats.org/officeDocument/2006/relationships/tags" Target="../tags/tag1925.xml"/><Relationship Id="rId4" Type="http://schemas.openxmlformats.org/officeDocument/2006/relationships/tags" Target="../tags/tag1924.xml"/><Relationship Id="rId3" Type="http://schemas.openxmlformats.org/officeDocument/2006/relationships/tags" Target="../tags/tag192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2.xml"/></Relationships>
</file>

<file path=ppt/slideLayouts/_rels/slideLayout343.xml.rels><?xml version="1.0" encoding="UTF-8" standalone="yes"?>
<Relationships xmlns="http://schemas.openxmlformats.org/package/2006/relationships"><Relationship Id="rId8" Type="http://schemas.openxmlformats.org/officeDocument/2006/relationships/tags" Target="../tags/tag1932.xml"/><Relationship Id="rId7" Type="http://schemas.openxmlformats.org/officeDocument/2006/relationships/tags" Target="../tags/tag1931.xml"/><Relationship Id="rId6" Type="http://schemas.openxmlformats.org/officeDocument/2006/relationships/tags" Target="../tags/tag1930.xml"/><Relationship Id="rId5" Type="http://schemas.openxmlformats.org/officeDocument/2006/relationships/image" Target="../media/image3.GIF"/><Relationship Id="rId4" Type="http://schemas.openxmlformats.org/officeDocument/2006/relationships/tags" Target="../tags/tag1929.xml"/><Relationship Id="rId3" Type="http://schemas.openxmlformats.org/officeDocument/2006/relationships/tags" Target="../tags/tag1928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2.xml"/></Relationships>
</file>

<file path=ppt/slideLayouts/_rels/slideLayout344.xml.rels><?xml version="1.0" encoding="UTF-8" standalone="yes"?>
<Relationships xmlns="http://schemas.openxmlformats.org/package/2006/relationships"><Relationship Id="rId6" Type="http://schemas.openxmlformats.org/officeDocument/2006/relationships/tags" Target="../tags/tag1937.xml"/><Relationship Id="rId5" Type="http://schemas.openxmlformats.org/officeDocument/2006/relationships/tags" Target="../tags/tag1936.xml"/><Relationship Id="rId4" Type="http://schemas.openxmlformats.org/officeDocument/2006/relationships/tags" Target="../tags/tag1935.xml"/><Relationship Id="rId3" Type="http://schemas.openxmlformats.org/officeDocument/2006/relationships/tags" Target="../tags/tag1934.xml"/><Relationship Id="rId2" Type="http://schemas.openxmlformats.org/officeDocument/2006/relationships/tags" Target="../tags/tag1933.xml"/><Relationship Id="rId1" Type="http://schemas.openxmlformats.org/officeDocument/2006/relationships/slideMaster" Target="../slideMasters/slideMaster32.xml"/></Relationships>
</file>

<file path=ppt/slideLayouts/_rels/slideLayout345.xml.rels><?xml version="1.0" encoding="UTF-8" standalone="yes"?>
<Relationships xmlns="http://schemas.openxmlformats.org/package/2006/relationships"><Relationship Id="rId7" Type="http://schemas.openxmlformats.org/officeDocument/2006/relationships/tags" Target="../tags/tag1943.xml"/><Relationship Id="rId6" Type="http://schemas.openxmlformats.org/officeDocument/2006/relationships/tags" Target="../tags/tag1942.xml"/><Relationship Id="rId5" Type="http://schemas.openxmlformats.org/officeDocument/2006/relationships/tags" Target="../tags/tag1941.xml"/><Relationship Id="rId4" Type="http://schemas.openxmlformats.org/officeDocument/2006/relationships/tags" Target="../tags/tag1940.xml"/><Relationship Id="rId3" Type="http://schemas.openxmlformats.org/officeDocument/2006/relationships/tags" Target="../tags/tag1939.xml"/><Relationship Id="rId2" Type="http://schemas.openxmlformats.org/officeDocument/2006/relationships/tags" Target="../tags/tag1938.xml"/><Relationship Id="rId1" Type="http://schemas.openxmlformats.org/officeDocument/2006/relationships/slideMaster" Target="../slideMasters/slideMaster32.xml"/></Relationships>
</file>

<file path=ppt/slideLayouts/_rels/slideLayout346.xml.rels><?xml version="1.0" encoding="UTF-8" standalone="yes"?>
<Relationships xmlns="http://schemas.openxmlformats.org/package/2006/relationships"><Relationship Id="rId9" Type="http://schemas.openxmlformats.org/officeDocument/2006/relationships/tags" Target="../tags/tag1951.xml"/><Relationship Id="rId8" Type="http://schemas.openxmlformats.org/officeDocument/2006/relationships/tags" Target="../tags/tag1950.xml"/><Relationship Id="rId7" Type="http://schemas.openxmlformats.org/officeDocument/2006/relationships/tags" Target="../tags/tag1949.xml"/><Relationship Id="rId6" Type="http://schemas.openxmlformats.org/officeDocument/2006/relationships/tags" Target="../tags/tag1948.xml"/><Relationship Id="rId5" Type="http://schemas.openxmlformats.org/officeDocument/2006/relationships/tags" Target="../tags/tag1947.xml"/><Relationship Id="rId4" Type="http://schemas.openxmlformats.org/officeDocument/2006/relationships/tags" Target="../tags/tag1946.xml"/><Relationship Id="rId3" Type="http://schemas.openxmlformats.org/officeDocument/2006/relationships/tags" Target="../tags/tag1945.xml"/><Relationship Id="rId2" Type="http://schemas.openxmlformats.org/officeDocument/2006/relationships/tags" Target="../tags/tag1944.xml"/><Relationship Id="rId1" Type="http://schemas.openxmlformats.org/officeDocument/2006/relationships/slideMaster" Target="../slideMasters/slideMaster32.xml"/></Relationships>
</file>

<file path=ppt/slideLayouts/_rels/slideLayout347.xml.rels><?xml version="1.0" encoding="UTF-8" standalone="yes"?>
<Relationships xmlns="http://schemas.openxmlformats.org/package/2006/relationships"><Relationship Id="rId5" Type="http://schemas.openxmlformats.org/officeDocument/2006/relationships/tags" Target="../tags/tag1955.xml"/><Relationship Id="rId4" Type="http://schemas.openxmlformats.org/officeDocument/2006/relationships/tags" Target="../tags/tag1954.xml"/><Relationship Id="rId3" Type="http://schemas.openxmlformats.org/officeDocument/2006/relationships/tags" Target="../tags/tag1953.xml"/><Relationship Id="rId2" Type="http://schemas.openxmlformats.org/officeDocument/2006/relationships/tags" Target="../tags/tag1952.xml"/><Relationship Id="rId1" Type="http://schemas.openxmlformats.org/officeDocument/2006/relationships/slideMaster" Target="../slideMasters/slideMaster32.xml"/></Relationships>
</file>

<file path=ppt/slideLayouts/_rels/slideLayout348.xml.rels><?xml version="1.0" encoding="UTF-8" standalone="yes"?>
<Relationships xmlns="http://schemas.openxmlformats.org/package/2006/relationships"><Relationship Id="rId4" Type="http://schemas.openxmlformats.org/officeDocument/2006/relationships/tags" Target="../tags/tag1958.xml"/><Relationship Id="rId3" Type="http://schemas.openxmlformats.org/officeDocument/2006/relationships/tags" Target="../tags/tag1957.xml"/><Relationship Id="rId2" Type="http://schemas.openxmlformats.org/officeDocument/2006/relationships/tags" Target="../tags/tag1956.xml"/><Relationship Id="rId1" Type="http://schemas.openxmlformats.org/officeDocument/2006/relationships/slideMaster" Target="../slideMasters/slideMaster32.xml"/></Relationships>
</file>

<file path=ppt/slideLayouts/_rels/slideLayout349.xml.rels><?xml version="1.0" encoding="UTF-8" standalone="yes"?>
<Relationships xmlns="http://schemas.openxmlformats.org/package/2006/relationships"><Relationship Id="rId7" Type="http://schemas.openxmlformats.org/officeDocument/2006/relationships/tags" Target="../tags/tag1964.xml"/><Relationship Id="rId6" Type="http://schemas.openxmlformats.org/officeDocument/2006/relationships/tags" Target="../tags/tag1963.xml"/><Relationship Id="rId5" Type="http://schemas.openxmlformats.org/officeDocument/2006/relationships/tags" Target="../tags/tag1962.xml"/><Relationship Id="rId4" Type="http://schemas.openxmlformats.org/officeDocument/2006/relationships/tags" Target="../tags/tag1961.xml"/><Relationship Id="rId3" Type="http://schemas.openxmlformats.org/officeDocument/2006/relationships/tags" Target="../tags/tag1960.xml"/><Relationship Id="rId2" Type="http://schemas.openxmlformats.org/officeDocument/2006/relationships/tags" Target="../tags/tag1959.xml"/><Relationship Id="rId1" Type="http://schemas.openxmlformats.org/officeDocument/2006/relationships/slideMaster" Target="../slideMasters/slideMaster32.xml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tags" Target="../tags/tag196.xml"/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image" Target="../media/image3.GIF"/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6" Type="http://schemas.openxmlformats.org/officeDocument/2006/relationships/tags" Target="../tags/tag1969.xml"/><Relationship Id="rId5" Type="http://schemas.openxmlformats.org/officeDocument/2006/relationships/tags" Target="../tags/tag1968.xml"/><Relationship Id="rId4" Type="http://schemas.openxmlformats.org/officeDocument/2006/relationships/tags" Target="../tags/tag1967.xml"/><Relationship Id="rId3" Type="http://schemas.openxmlformats.org/officeDocument/2006/relationships/tags" Target="../tags/tag1966.xml"/><Relationship Id="rId2" Type="http://schemas.openxmlformats.org/officeDocument/2006/relationships/tags" Target="../tags/tag1965.xml"/><Relationship Id="rId1" Type="http://schemas.openxmlformats.org/officeDocument/2006/relationships/slideMaster" Target="../slideMasters/slideMaster32.xml"/></Relationships>
</file>

<file path=ppt/slideLayouts/_rels/slideLayout351.xml.rels><?xml version="1.0" encoding="UTF-8" standalone="yes"?>
<Relationships xmlns="http://schemas.openxmlformats.org/package/2006/relationships"><Relationship Id="rId5" Type="http://schemas.openxmlformats.org/officeDocument/2006/relationships/tags" Target="../tags/tag1973.xml"/><Relationship Id="rId4" Type="http://schemas.openxmlformats.org/officeDocument/2006/relationships/tags" Target="../tags/tag1972.xml"/><Relationship Id="rId3" Type="http://schemas.openxmlformats.org/officeDocument/2006/relationships/tags" Target="../tags/tag1971.xml"/><Relationship Id="rId2" Type="http://schemas.openxmlformats.org/officeDocument/2006/relationships/tags" Target="../tags/tag1970.xml"/><Relationship Id="rId1" Type="http://schemas.openxmlformats.org/officeDocument/2006/relationships/slideMaster" Target="../slideMasters/slideMaster32.xml"/></Relationships>
</file>

<file path=ppt/slideLayouts/_rels/slideLayout352.xml.rels><?xml version="1.0" encoding="UTF-8" standalone="yes"?>
<Relationships xmlns="http://schemas.openxmlformats.org/package/2006/relationships"><Relationship Id="rId6" Type="http://schemas.openxmlformats.org/officeDocument/2006/relationships/tags" Target="../tags/tag1978.xml"/><Relationship Id="rId5" Type="http://schemas.openxmlformats.org/officeDocument/2006/relationships/tags" Target="../tags/tag1977.xml"/><Relationship Id="rId4" Type="http://schemas.openxmlformats.org/officeDocument/2006/relationships/tags" Target="../tags/tag1976.xml"/><Relationship Id="rId3" Type="http://schemas.openxmlformats.org/officeDocument/2006/relationships/tags" Target="../tags/tag1975.xml"/><Relationship Id="rId2" Type="http://schemas.openxmlformats.org/officeDocument/2006/relationships/tags" Target="../tags/tag1974.xml"/><Relationship Id="rId1" Type="http://schemas.openxmlformats.org/officeDocument/2006/relationships/slideMaster" Target="../slideMasters/slideMaster32.xml"/></Relationships>
</file>

<file path=ppt/slideLayouts/_rels/slideLayout353.xml.rels><?xml version="1.0" encoding="UTF-8" standalone="yes"?>
<Relationships xmlns="http://schemas.openxmlformats.org/package/2006/relationships"><Relationship Id="rId7" Type="http://schemas.openxmlformats.org/officeDocument/2006/relationships/tags" Target="../tags/tag1989.xml"/><Relationship Id="rId6" Type="http://schemas.openxmlformats.org/officeDocument/2006/relationships/tags" Target="../tags/tag1988.xml"/><Relationship Id="rId5" Type="http://schemas.openxmlformats.org/officeDocument/2006/relationships/tags" Target="../tags/tag1987.xml"/><Relationship Id="rId4" Type="http://schemas.openxmlformats.org/officeDocument/2006/relationships/tags" Target="../tags/tag1986.xml"/><Relationship Id="rId3" Type="http://schemas.openxmlformats.org/officeDocument/2006/relationships/tags" Target="../tags/tag198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3.xml"/></Relationships>
</file>

<file path=ppt/slideLayouts/_rels/slideLayout354.xml.rels><?xml version="1.0" encoding="UTF-8" standalone="yes"?>
<Relationships xmlns="http://schemas.openxmlformats.org/package/2006/relationships"><Relationship Id="rId8" Type="http://schemas.openxmlformats.org/officeDocument/2006/relationships/tags" Target="../tags/tag1994.xml"/><Relationship Id="rId7" Type="http://schemas.openxmlformats.org/officeDocument/2006/relationships/tags" Target="../tags/tag1993.xml"/><Relationship Id="rId6" Type="http://schemas.openxmlformats.org/officeDocument/2006/relationships/tags" Target="../tags/tag1992.xml"/><Relationship Id="rId5" Type="http://schemas.openxmlformats.org/officeDocument/2006/relationships/image" Target="../media/image3.GIF"/><Relationship Id="rId4" Type="http://schemas.openxmlformats.org/officeDocument/2006/relationships/tags" Target="../tags/tag1991.xml"/><Relationship Id="rId3" Type="http://schemas.openxmlformats.org/officeDocument/2006/relationships/tags" Target="../tags/tag199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3.xml"/></Relationships>
</file>

<file path=ppt/slideLayouts/_rels/slideLayout355.xml.rels><?xml version="1.0" encoding="UTF-8" standalone="yes"?>
<Relationships xmlns="http://schemas.openxmlformats.org/package/2006/relationships"><Relationship Id="rId6" Type="http://schemas.openxmlformats.org/officeDocument/2006/relationships/tags" Target="../tags/tag1999.xml"/><Relationship Id="rId5" Type="http://schemas.openxmlformats.org/officeDocument/2006/relationships/tags" Target="../tags/tag1998.xml"/><Relationship Id="rId4" Type="http://schemas.openxmlformats.org/officeDocument/2006/relationships/tags" Target="../tags/tag1997.xml"/><Relationship Id="rId3" Type="http://schemas.openxmlformats.org/officeDocument/2006/relationships/tags" Target="../tags/tag1996.xml"/><Relationship Id="rId2" Type="http://schemas.openxmlformats.org/officeDocument/2006/relationships/tags" Target="../tags/tag1995.xml"/><Relationship Id="rId1" Type="http://schemas.openxmlformats.org/officeDocument/2006/relationships/slideMaster" Target="../slideMasters/slideMaster33.xml"/></Relationships>
</file>

<file path=ppt/slideLayouts/_rels/slideLayout356.xml.rels><?xml version="1.0" encoding="UTF-8" standalone="yes"?>
<Relationships xmlns="http://schemas.openxmlformats.org/package/2006/relationships"><Relationship Id="rId7" Type="http://schemas.openxmlformats.org/officeDocument/2006/relationships/tags" Target="../tags/tag2005.xml"/><Relationship Id="rId6" Type="http://schemas.openxmlformats.org/officeDocument/2006/relationships/tags" Target="../tags/tag2004.xml"/><Relationship Id="rId5" Type="http://schemas.openxmlformats.org/officeDocument/2006/relationships/tags" Target="../tags/tag2003.xml"/><Relationship Id="rId4" Type="http://schemas.openxmlformats.org/officeDocument/2006/relationships/tags" Target="../tags/tag2002.xml"/><Relationship Id="rId3" Type="http://schemas.openxmlformats.org/officeDocument/2006/relationships/tags" Target="../tags/tag2001.xml"/><Relationship Id="rId2" Type="http://schemas.openxmlformats.org/officeDocument/2006/relationships/tags" Target="../tags/tag2000.xml"/><Relationship Id="rId1" Type="http://schemas.openxmlformats.org/officeDocument/2006/relationships/slideMaster" Target="../slideMasters/slideMaster33.xml"/></Relationships>
</file>

<file path=ppt/slideLayouts/_rels/slideLayout357.xml.rels><?xml version="1.0" encoding="UTF-8" standalone="yes"?>
<Relationships xmlns="http://schemas.openxmlformats.org/package/2006/relationships"><Relationship Id="rId9" Type="http://schemas.openxmlformats.org/officeDocument/2006/relationships/tags" Target="../tags/tag2013.xml"/><Relationship Id="rId8" Type="http://schemas.openxmlformats.org/officeDocument/2006/relationships/tags" Target="../tags/tag2012.xml"/><Relationship Id="rId7" Type="http://schemas.openxmlformats.org/officeDocument/2006/relationships/tags" Target="../tags/tag2011.xml"/><Relationship Id="rId6" Type="http://schemas.openxmlformats.org/officeDocument/2006/relationships/tags" Target="../tags/tag2010.xml"/><Relationship Id="rId5" Type="http://schemas.openxmlformats.org/officeDocument/2006/relationships/tags" Target="../tags/tag2009.xml"/><Relationship Id="rId4" Type="http://schemas.openxmlformats.org/officeDocument/2006/relationships/tags" Target="../tags/tag2008.xml"/><Relationship Id="rId3" Type="http://schemas.openxmlformats.org/officeDocument/2006/relationships/tags" Target="../tags/tag2007.xml"/><Relationship Id="rId2" Type="http://schemas.openxmlformats.org/officeDocument/2006/relationships/tags" Target="../tags/tag2006.xml"/><Relationship Id="rId1" Type="http://schemas.openxmlformats.org/officeDocument/2006/relationships/slideMaster" Target="../slideMasters/slideMaster33.xml"/></Relationships>
</file>

<file path=ppt/slideLayouts/_rels/slideLayout358.xml.rels><?xml version="1.0" encoding="UTF-8" standalone="yes"?>
<Relationships xmlns="http://schemas.openxmlformats.org/package/2006/relationships"><Relationship Id="rId5" Type="http://schemas.openxmlformats.org/officeDocument/2006/relationships/tags" Target="../tags/tag2017.xml"/><Relationship Id="rId4" Type="http://schemas.openxmlformats.org/officeDocument/2006/relationships/tags" Target="../tags/tag2016.xml"/><Relationship Id="rId3" Type="http://schemas.openxmlformats.org/officeDocument/2006/relationships/tags" Target="../tags/tag2015.xml"/><Relationship Id="rId2" Type="http://schemas.openxmlformats.org/officeDocument/2006/relationships/tags" Target="../tags/tag2014.xml"/><Relationship Id="rId1" Type="http://schemas.openxmlformats.org/officeDocument/2006/relationships/slideMaster" Target="../slideMasters/slideMaster33.xml"/></Relationships>
</file>

<file path=ppt/slideLayouts/_rels/slideLayout359.xml.rels><?xml version="1.0" encoding="UTF-8" standalone="yes"?>
<Relationships xmlns="http://schemas.openxmlformats.org/package/2006/relationships"><Relationship Id="rId4" Type="http://schemas.openxmlformats.org/officeDocument/2006/relationships/tags" Target="../tags/tag2020.xml"/><Relationship Id="rId3" Type="http://schemas.openxmlformats.org/officeDocument/2006/relationships/tags" Target="../tags/tag2019.xml"/><Relationship Id="rId2" Type="http://schemas.openxmlformats.org/officeDocument/2006/relationships/tags" Target="../tags/tag2018.xml"/><Relationship Id="rId1" Type="http://schemas.openxmlformats.org/officeDocument/2006/relationships/slideMaster" Target="../slideMasters/slideMaster33.xml"/></Relationships>
</file>

<file path=ppt/slideLayouts/_rels/slideLayout36.xml.rels><?xml version="1.0" encoding="UTF-8" standalone="yes"?>
<Relationships xmlns="http://schemas.openxmlformats.org/package/2006/relationships"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7" Type="http://schemas.openxmlformats.org/officeDocument/2006/relationships/tags" Target="../tags/tag2026.xml"/><Relationship Id="rId6" Type="http://schemas.openxmlformats.org/officeDocument/2006/relationships/tags" Target="../tags/tag2025.xml"/><Relationship Id="rId5" Type="http://schemas.openxmlformats.org/officeDocument/2006/relationships/tags" Target="../tags/tag2024.xml"/><Relationship Id="rId4" Type="http://schemas.openxmlformats.org/officeDocument/2006/relationships/tags" Target="../tags/tag2023.xml"/><Relationship Id="rId3" Type="http://schemas.openxmlformats.org/officeDocument/2006/relationships/tags" Target="../tags/tag2022.xml"/><Relationship Id="rId2" Type="http://schemas.openxmlformats.org/officeDocument/2006/relationships/tags" Target="../tags/tag2021.xml"/><Relationship Id="rId1" Type="http://schemas.openxmlformats.org/officeDocument/2006/relationships/slideMaster" Target="../slideMasters/slideMaster33.xml"/></Relationships>
</file>

<file path=ppt/slideLayouts/_rels/slideLayout361.xml.rels><?xml version="1.0" encoding="UTF-8" standalone="yes"?>
<Relationships xmlns="http://schemas.openxmlformats.org/package/2006/relationships"><Relationship Id="rId6" Type="http://schemas.openxmlformats.org/officeDocument/2006/relationships/tags" Target="../tags/tag2031.xml"/><Relationship Id="rId5" Type="http://schemas.openxmlformats.org/officeDocument/2006/relationships/tags" Target="../tags/tag2030.xml"/><Relationship Id="rId4" Type="http://schemas.openxmlformats.org/officeDocument/2006/relationships/tags" Target="../tags/tag2029.xml"/><Relationship Id="rId3" Type="http://schemas.openxmlformats.org/officeDocument/2006/relationships/tags" Target="../tags/tag2028.xml"/><Relationship Id="rId2" Type="http://schemas.openxmlformats.org/officeDocument/2006/relationships/tags" Target="../tags/tag2027.xml"/><Relationship Id="rId1" Type="http://schemas.openxmlformats.org/officeDocument/2006/relationships/slideMaster" Target="../slideMasters/slideMaster33.xml"/></Relationships>
</file>

<file path=ppt/slideLayouts/_rels/slideLayout362.xml.rels><?xml version="1.0" encoding="UTF-8" standalone="yes"?>
<Relationships xmlns="http://schemas.openxmlformats.org/package/2006/relationships"><Relationship Id="rId5" Type="http://schemas.openxmlformats.org/officeDocument/2006/relationships/tags" Target="../tags/tag2035.xml"/><Relationship Id="rId4" Type="http://schemas.openxmlformats.org/officeDocument/2006/relationships/tags" Target="../tags/tag2034.xml"/><Relationship Id="rId3" Type="http://schemas.openxmlformats.org/officeDocument/2006/relationships/tags" Target="../tags/tag2033.xml"/><Relationship Id="rId2" Type="http://schemas.openxmlformats.org/officeDocument/2006/relationships/tags" Target="../tags/tag2032.xml"/><Relationship Id="rId1" Type="http://schemas.openxmlformats.org/officeDocument/2006/relationships/slideMaster" Target="../slideMasters/slideMaster33.xml"/></Relationships>
</file>

<file path=ppt/slideLayouts/_rels/slideLayout363.xml.rels><?xml version="1.0" encoding="UTF-8" standalone="yes"?>
<Relationships xmlns="http://schemas.openxmlformats.org/package/2006/relationships"><Relationship Id="rId6" Type="http://schemas.openxmlformats.org/officeDocument/2006/relationships/tags" Target="../tags/tag2040.xml"/><Relationship Id="rId5" Type="http://schemas.openxmlformats.org/officeDocument/2006/relationships/tags" Target="../tags/tag2039.xml"/><Relationship Id="rId4" Type="http://schemas.openxmlformats.org/officeDocument/2006/relationships/tags" Target="../tags/tag2038.xml"/><Relationship Id="rId3" Type="http://schemas.openxmlformats.org/officeDocument/2006/relationships/tags" Target="../tags/tag2037.xml"/><Relationship Id="rId2" Type="http://schemas.openxmlformats.org/officeDocument/2006/relationships/tags" Target="../tags/tag2036.xml"/><Relationship Id="rId1" Type="http://schemas.openxmlformats.org/officeDocument/2006/relationships/slideMaster" Target="../slideMasters/slideMaster33.xml"/></Relationships>
</file>

<file path=ppt/slideLayouts/_rels/slideLayout364.xml.rels><?xml version="1.0" encoding="UTF-8" standalone="yes"?>
<Relationships xmlns="http://schemas.openxmlformats.org/package/2006/relationships"><Relationship Id="rId7" Type="http://schemas.openxmlformats.org/officeDocument/2006/relationships/tags" Target="../tags/tag2051.xml"/><Relationship Id="rId6" Type="http://schemas.openxmlformats.org/officeDocument/2006/relationships/tags" Target="../tags/tag2050.xml"/><Relationship Id="rId5" Type="http://schemas.openxmlformats.org/officeDocument/2006/relationships/tags" Target="../tags/tag2049.xml"/><Relationship Id="rId4" Type="http://schemas.openxmlformats.org/officeDocument/2006/relationships/tags" Target="../tags/tag2048.xml"/><Relationship Id="rId3" Type="http://schemas.openxmlformats.org/officeDocument/2006/relationships/tags" Target="../tags/tag204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4.xml"/></Relationships>
</file>

<file path=ppt/slideLayouts/_rels/slideLayout365.xml.rels><?xml version="1.0" encoding="UTF-8" standalone="yes"?>
<Relationships xmlns="http://schemas.openxmlformats.org/package/2006/relationships"><Relationship Id="rId8" Type="http://schemas.openxmlformats.org/officeDocument/2006/relationships/tags" Target="../tags/tag2056.xml"/><Relationship Id="rId7" Type="http://schemas.openxmlformats.org/officeDocument/2006/relationships/tags" Target="../tags/tag2055.xml"/><Relationship Id="rId6" Type="http://schemas.openxmlformats.org/officeDocument/2006/relationships/tags" Target="../tags/tag2054.xml"/><Relationship Id="rId5" Type="http://schemas.openxmlformats.org/officeDocument/2006/relationships/image" Target="../media/image3.GIF"/><Relationship Id="rId4" Type="http://schemas.openxmlformats.org/officeDocument/2006/relationships/tags" Target="../tags/tag2053.xml"/><Relationship Id="rId3" Type="http://schemas.openxmlformats.org/officeDocument/2006/relationships/tags" Target="../tags/tag205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4.xml"/></Relationships>
</file>

<file path=ppt/slideLayouts/_rels/slideLayout366.xml.rels><?xml version="1.0" encoding="UTF-8" standalone="yes"?>
<Relationships xmlns="http://schemas.openxmlformats.org/package/2006/relationships"><Relationship Id="rId6" Type="http://schemas.openxmlformats.org/officeDocument/2006/relationships/tags" Target="../tags/tag2061.xml"/><Relationship Id="rId5" Type="http://schemas.openxmlformats.org/officeDocument/2006/relationships/tags" Target="../tags/tag2060.xml"/><Relationship Id="rId4" Type="http://schemas.openxmlformats.org/officeDocument/2006/relationships/tags" Target="../tags/tag2059.xml"/><Relationship Id="rId3" Type="http://schemas.openxmlformats.org/officeDocument/2006/relationships/tags" Target="../tags/tag2058.xml"/><Relationship Id="rId2" Type="http://schemas.openxmlformats.org/officeDocument/2006/relationships/tags" Target="../tags/tag2057.xml"/><Relationship Id="rId1" Type="http://schemas.openxmlformats.org/officeDocument/2006/relationships/slideMaster" Target="../slideMasters/slideMaster34.xml"/></Relationships>
</file>

<file path=ppt/slideLayouts/_rels/slideLayout367.xml.rels><?xml version="1.0" encoding="UTF-8" standalone="yes"?>
<Relationships xmlns="http://schemas.openxmlformats.org/package/2006/relationships"><Relationship Id="rId7" Type="http://schemas.openxmlformats.org/officeDocument/2006/relationships/tags" Target="../tags/tag2067.xml"/><Relationship Id="rId6" Type="http://schemas.openxmlformats.org/officeDocument/2006/relationships/tags" Target="../tags/tag2066.xml"/><Relationship Id="rId5" Type="http://schemas.openxmlformats.org/officeDocument/2006/relationships/tags" Target="../tags/tag2065.xml"/><Relationship Id="rId4" Type="http://schemas.openxmlformats.org/officeDocument/2006/relationships/tags" Target="../tags/tag2064.xml"/><Relationship Id="rId3" Type="http://schemas.openxmlformats.org/officeDocument/2006/relationships/tags" Target="../tags/tag2063.xml"/><Relationship Id="rId2" Type="http://schemas.openxmlformats.org/officeDocument/2006/relationships/tags" Target="../tags/tag2062.xml"/><Relationship Id="rId1" Type="http://schemas.openxmlformats.org/officeDocument/2006/relationships/slideMaster" Target="../slideMasters/slideMaster34.xml"/></Relationships>
</file>

<file path=ppt/slideLayouts/_rels/slideLayout368.xml.rels><?xml version="1.0" encoding="UTF-8" standalone="yes"?>
<Relationships xmlns="http://schemas.openxmlformats.org/package/2006/relationships"><Relationship Id="rId9" Type="http://schemas.openxmlformats.org/officeDocument/2006/relationships/tags" Target="../tags/tag2075.xml"/><Relationship Id="rId8" Type="http://schemas.openxmlformats.org/officeDocument/2006/relationships/tags" Target="../tags/tag2074.xml"/><Relationship Id="rId7" Type="http://schemas.openxmlformats.org/officeDocument/2006/relationships/tags" Target="../tags/tag2073.xml"/><Relationship Id="rId6" Type="http://schemas.openxmlformats.org/officeDocument/2006/relationships/tags" Target="../tags/tag2072.xml"/><Relationship Id="rId5" Type="http://schemas.openxmlformats.org/officeDocument/2006/relationships/tags" Target="../tags/tag2071.xml"/><Relationship Id="rId4" Type="http://schemas.openxmlformats.org/officeDocument/2006/relationships/tags" Target="../tags/tag2070.xml"/><Relationship Id="rId3" Type="http://schemas.openxmlformats.org/officeDocument/2006/relationships/tags" Target="../tags/tag2069.xml"/><Relationship Id="rId2" Type="http://schemas.openxmlformats.org/officeDocument/2006/relationships/tags" Target="../tags/tag2068.xml"/><Relationship Id="rId1" Type="http://schemas.openxmlformats.org/officeDocument/2006/relationships/slideMaster" Target="../slideMasters/slideMaster34.xml"/></Relationships>
</file>

<file path=ppt/slideLayouts/_rels/slideLayout369.xml.rels><?xml version="1.0" encoding="UTF-8" standalone="yes"?>
<Relationships xmlns="http://schemas.openxmlformats.org/package/2006/relationships"><Relationship Id="rId5" Type="http://schemas.openxmlformats.org/officeDocument/2006/relationships/tags" Target="../tags/tag2079.xml"/><Relationship Id="rId4" Type="http://schemas.openxmlformats.org/officeDocument/2006/relationships/tags" Target="../tags/tag2078.xml"/><Relationship Id="rId3" Type="http://schemas.openxmlformats.org/officeDocument/2006/relationships/tags" Target="../tags/tag2077.xml"/><Relationship Id="rId2" Type="http://schemas.openxmlformats.org/officeDocument/2006/relationships/tags" Target="../tags/tag2076.xml"/><Relationship Id="rId1" Type="http://schemas.openxmlformats.org/officeDocument/2006/relationships/slideMaster" Target="../slideMasters/slideMaster34.xml"/></Relationships>
</file>

<file path=ppt/slideLayouts/_rels/slideLayout37.xml.rels><?xml version="1.0" encoding="UTF-8" standalone="yes"?>
<Relationships xmlns="http://schemas.openxmlformats.org/package/2006/relationships"><Relationship Id="rId7" Type="http://schemas.openxmlformats.org/officeDocument/2006/relationships/tags" Target="../tags/tag207.xml"/><Relationship Id="rId6" Type="http://schemas.openxmlformats.org/officeDocument/2006/relationships/tags" Target="../tags/tag206.xml"/><Relationship Id="rId5" Type="http://schemas.openxmlformats.org/officeDocument/2006/relationships/tags" Target="../tags/tag205.xml"/><Relationship Id="rId4" Type="http://schemas.openxmlformats.org/officeDocument/2006/relationships/tags" Target="../tags/tag204.xml"/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4" Type="http://schemas.openxmlformats.org/officeDocument/2006/relationships/tags" Target="../tags/tag2082.xml"/><Relationship Id="rId3" Type="http://schemas.openxmlformats.org/officeDocument/2006/relationships/tags" Target="../tags/tag2081.xml"/><Relationship Id="rId2" Type="http://schemas.openxmlformats.org/officeDocument/2006/relationships/tags" Target="../tags/tag2080.xml"/><Relationship Id="rId1" Type="http://schemas.openxmlformats.org/officeDocument/2006/relationships/slideMaster" Target="../slideMasters/slideMaster34.xml"/></Relationships>
</file>

<file path=ppt/slideLayouts/_rels/slideLayout371.xml.rels><?xml version="1.0" encoding="UTF-8" standalone="yes"?>
<Relationships xmlns="http://schemas.openxmlformats.org/package/2006/relationships"><Relationship Id="rId7" Type="http://schemas.openxmlformats.org/officeDocument/2006/relationships/tags" Target="../tags/tag2088.xml"/><Relationship Id="rId6" Type="http://schemas.openxmlformats.org/officeDocument/2006/relationships/tags" Target="../tags/tag2087.xml"/><Relationship Id="rId5" Type="http://schemas.openxmlformats.org/officeDocument/2006/relationships/tags" Target="../tags/tag2086.xml"/><Relationship Id="rId4" Type="http://schemas.openxmlformats.org/officeDocument/2006/relationships/tags" Target="../tags/tag2085.xml"/><Relationship Id="rId3" Type="http://schemas.openxmlformats.org/officeDocument/2006/relationships/tags" Target="../tags/tag2084.xml"/><Relationship Id="rId2" Type="http://schemas.openxmlformats.org/officeDocument/2006/relationships/tags" Target="../tags/tag2083.xml"/><Relationship Id="rId1" Type="http://schemas.openxmlformats.org/officeDocument/2006/relationships/slideMaster" Target="../slideMasters/slideMaster34.xml"/></Relationships>
</file>

<file path=ppt/slideLayouts/_rels/slideLayout372.xml.rels><?xml version="1.0" encoding="UTF-8" standalone="yes"?>
<Relationships xmlns="http://schemas.openxmlformats.org/package/2006/relationships"><Relationship Id="rId6" Type="http://schemas.openxmlformats.org/officeDocument/2006/relationships/tags" Target="../tags/tag2093.xml"/><Relationship Id="rId5" Type="http://schemas.openxmlformats.org/officeDocument/2006/relationships/tags" Target="../tags/tag2092.xml"/><Relationship Id="rId4" Type="http://schemas.openxmlformats.org/officeDocument/2006/relationships/tags" Target="../tags/tag2091.xml"/><Relationship Id="rId3" Type="http://schemas.openxmlformats.org/officeDocument/2006/relationships/tags" Target="../tags/tag2090.xml"/><Relationship Id="rId2" Type="http://schemas.openxmlformats.org/officeDocument/2006/relationships/tags" Target="../tags/tag2089.xml"/><Relationship Id="rId1" Type="http://schemas.openxmlformats.org/officeDocument/2006/relationships/slideMaster" Target="../slideMasters/slideMaster34.xml"/></Relationships>
</file>

<file path=ppt/slideLayouts/_rels/slideLayout373.xml.rels><?xml version="1.0" encoding="UTF-8" standalone="yes"?>
<Relationships xmlns="http://schemas.openxmlformats.org/package/2006/relationships"><Relationship Id="rId5" Type="http://schemas.openxmlformats.org/officeDocument/2006/relationships/tags" Target="../tags/tag2097.xml"/><Relationship Id="rId4" Type="http://schemas.openxmlformats.org/officeDocument/2006/relationships/tags" Target="../tags/tag2096.xml"/><Relationship Id="rId3" Type="http://schemas.openxmlformats.org/officeDocument/2006/relationships/tags" Target="../tags/tag2095.xml"/><Relationship Id="rId2" Type="http://schemas.openxmlformats.org/officeDocument/2006/relationships/tags" Target="../tags/tag2094.xml"/><Relationship Id="rId1" Type="http://schemas.openxmlformats.org/officeDocument/2006/relationships/slideMaster" Target="../slideMasters/slideMaster34.xml"/></Relationships>
</file>

<file path=ppt/slideLayouts/_rels/slideLayout374.xml.rels><?xml version="1.0" encoding="UTF-8" standalone="yes"?>
<Relationships xmlns="http://schemas.openxmlformats.org/package/2006/relationships"><Relationship Id="rId6" Type="http://schemas.openxmlformats.org/officeDocument/2006/relationships/tags" Target="../tags/tag2102.xml"/><Relationship Id="rId5" Type="http://schemas.openxmlformats.org/officeDocument/2006/relationships/tags" Target="../tags/tag2101.xml"/><Relationship Id="rId4" Type="http://schemas.openxmlformats.org/officeDocument/2006/relationships/tags" Target="../tags/tag2100.xml"/><Relationship Id="rId3" Type="http://schemas.openxmlformats.org/officeDocument/2006/relationships/tags" Target="../tags/tag2099.xml"/><Relationship Id="rId2" Type="http://schemas.openxmlformats.org/officeDocument/2006/relationships/tags" Target="../tags/tag2098.xml"/><Relationship Id="rId1" Type="http://schemas.openxmlformats.org/officeDocument/2006/relationships/slideMaster" Target="../slideMasters/slideMaster34.xml"/></Relationships>
</file>

<file path=ppt/slideLayouts/_rels/slideLayout375.xml.rels><?xml version="1.0" encoding="UTF-8" standalone="yes"?>
<Relationships xmlns="http://schemas.openxmlformats.org/package/2006/relationships"><Relationship Id="rId7" Type="http://schemas.openxmlformats.org/officeDocument/2006/relationships/tags" Target="../tags/tag2113.xml"/><Relationship Id="rId6" Type="http://schemas.openxmlformats.org/officeDocument/2006/relationships/tags" Target="../tags/tag2112.xml"/><Relationship Id="rId5" Type="http://schemas.openxmlformats.org/officeDocument/2006/relationships/tags" Target="../tags/tag2111.xml"/><Relationship Id="rId4" Type="http://schemas.openxmlformats.org/officeDocument/2006/relationships/tags" Target="../tags/tag2110.xml"/><Relationship Id="rId3" Type="http://schemas.openxmlformats.org/officeDocument/2006/relationships/tags" Target="../tags/tag210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5.xml"/></Relationships>
</file>

<file path=ppt/slideLayouts/_rels/slideLayout376.xml.rels><?xml version="1.0" encoding="UTF-8" standalone="yes"?>
<Relationships xmlns="http://schemas.openxmlformats.org/package/2006/relationships"><Relationship Id="rId8" Type="http://schemas.openxmlformats.org/officeDocument/2006/relationships/tags" Target="../tags/tag2118.xml"/><Relationship Id="rId7" Type="http://schemas.openxmlformats.org/officeDocument/2006/relationships/tags" Target="../tags/tag2117.xml"/><Relationship Id="rId6" Type="http://schemas.openxmlformats.org/officeDocument/2006/relationships/tags" Target="../tags/tag2116.xml"/><Relationship Id="rId5" Type="http://schemas.openxmlformats.org/officeDocument/2006/relationships/image" Target="../media/image3.GIF"/><Relationship Id="rId4" Type="http://schemas.openxmlformats.org/officeDocument/2006/relationships/tags" Target="../tags/tag2115.xml"/><Relationship Id="rId3" Type="http://schemas.openxmlformats.org/officeDocument/2006/relationships/tags" Target="../tags/tag211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5.xml"/></Relationships>
</file>

<file path=ppt/slideLayouts/_rels/slideLayout377.xml.rels><?xml version="1.0" encoding="UTF-8" standalone="yes"?>
<Relationships xmlns="http://schemas.openxmlformats.org/package/2006/relationships"><Relationship Id="rId6" Type="http://schemas.openxmlformats.org/officeDocument/2006/relationships/tags" Target="../tags/tag2123.xml"/><Relationship Id="rId5" Type="http://schemas.openxmlformats.org/officeDocument/2006/relationships/tags" Target="../tags/tag2122.xml"/><Relationship Id="rId4" Type="http://schemas.openxmlformats.org/officeDocument/2006/relationships/tags" Target="../tags/tag2121.xml"/><Relationship Id="rId3" Type="http://schemas.openxmlformats.org/officeDocument/2006/relationships/tags" Target="../tags/tag2120.xml"/><Relationship Id="rId2" Type="http://schemas.openxmlformats.org/officeDocument/2006/relationships/tags" Target="../tags/tag2119.xml"/><Relationship Id="rId1" Type="http://schemas.openxmlformats.org/officeDocument/2006/relationships/slideMaster" Target="../slideMasters/slideMaster35.xml"/></Relationships>
</file>

<file path=ppt/slideLayouts/_rels/slideLayout378.xml.rels><?xml version="1.0" encoding="UTF-8" standalone="yes"?>
<Relationships xmlns="http://schemas.openxmlformats.org/package/2006/relationships"><Relationship Id="rId7" Type="http://schemas.openxmlformats.org/officeDocument/2006/relationships/tags" Target="../tags/tag2129.xml"/><Relationship Id="rId6" Type="http://schemas.openxmlformats.org/officeDocument/2006/relationships/tags" Target="../tags/tag2128.xml"/><Relationship Id="rId5" Type="http://schemas.openxmlformats.org/officeDocument/2006/relationships/tags" Target="../tags/tag2127.xml"/><Relationship Id="rId4" Type="http://schemas.openxmlformats.org/officeDocument/2006/relationships/tags" Target="../tags/tag2126.xml"/><Relationship Id="rId3" Type="http://schemas.openxmlformats.org/officeDocument/2006/relationships/tags" Target="../tags/tag2125.xml"/><Relationship Id="rId2" Type="http://schemas.openxmlformats.org/officeDocument/2006/relationships/tags" Target="../tags/tag2124.xml"/><Relationship Id="rId1" Type="http://schemas.openxmlformats.org/officeDocument/2006/relationships/slideMaster" Target="../slideMasters/slideMaster35.xml"/></Relationships>
</file>

<file path=ppt/slideLayouts/_rels/slideLayout379.xml.rels><?xml version="1.0" encoding="UTF-8" standalone="yes"?>
<Relationships xmlns="http://schemas.openxmlformats.org/package/2006/relationships"><Relationship Id="rId9" Type="http://schemas.openxmlformats.org/officeDocument/2006/relationships/tags" Target="../tags/tag2137.xml"/><Relationship Id="rId8" Type="http://schemas.openxmlformats.org/officeDocument/2006/relationships/tags" Target="../tags/tag2136.xml"/><Relationship Id="rId7" Type="http://schemas.openxmlformats.org/officeDocument/2006/relationships/tags" Target="../tags/tag2135.xml"/><Relationship Id="rId6" Type="http://schemas.openxmlformats.org/officeDocument/2006/relationships/tags" Target="../tags/tag2134.xml"/><Relationship Id="rId5" Type="http://schemas.openxmlformats.org/officeDocument/2006/relationships/tags" Target="../tags/tag2133.xml"/><Relationship Id="rId4" Type="http://schemas.openxmlformats.org/officeDocument/2006/relationships/tags" Target="../tags/tag2132.xml"/><Relationship Id="rId3" Type="http://schemas.openxmlformats.org/officeDocument/2006/relationships/tags" Target="../tags/tag2131.xml"/><Relationship Id="rId2" Type="http://schemas.openxmlformats.org/officeDocument/2006/relationships/tags" Target="../tags/tag2130.xml"/><Relationship Id="rId1" Type="http://schemas.openxmlformats.org/officeDocument/2006/relationships/slideMaster" Target="../slideMasters/slideMaster35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slideMaster" Target="../slideMasters/slideMaster4.xml"/></Relationships>
</file>

<file path=ppt/slideLayouts/_rels/slideLayout380.xml.rels><?xml version="1.0" encoding="UTF-8" standalone="yes"?>
<Relationships xmlns="http://schemas.openxmlformats.org/package/2006/relationships"><Relationship Id="rId5" Type="http://schemas.openxmlformats.org/officeDocument/2006/relationships/tags" Target="../tags/tag2141.xml"/><Relationship Id="rId4" Type="http://schemas.openxmlformats.org/officeDocument/2006/relationships/tags" Target="../tags/tag2140.xml"/><Relationship Id="rId3" Type="http://schemas.openxmlformats.org/officeDocument/2006/relationships/tags" Target="../tags/tag2139.xml"/><Relationship Id="rId2" Type="http://schemas.openxmlformats.org/officeDocument/2006/relationships/tags" Target="../tags/tag2138.xml"/><Relationship Id="rId1" Type="http://schemas.openxmlformats.org/officeDocument/2006/relationships/slideMaster" Target="../slideMasters/slideMaster35.xml"/></Relationships>
</file>

<file path=ppt/slideLayouts/_rels/slideLayout381.xml.rels><?xml version="1.0" encoding="UTF-8" standalone="yes"?>
<Relationships xmlns="http://schemas.openxmlformats.org/package/2006/relationships"><Relationship Id="rId4" Type="http://schemas.openxmlformats.org/officeDocument/2006/relationships/tags" Target="../tags/tag2144.xml"/><Relationship Id="rId3" Type="http://schemas.openxmlformats.org/officeDocument/2006/relationships/tags" Target="../tags/tag2143.xml"/><Relationship Id="rId2" Type="http://schemas.openxmlformats.org/officeDocument/2006/relationships/tags" Target="../tags/tag2142.xml"/><Relationship Id="rId1" Type="http://schemas.openxmlformats.org/officeDocument/2006/relationships/slideMaster" Target="../slideMasters/slideMaster35.xml"/></Relationships>
</file>

<file path=ppt/slideLayouts/_rels/slideLayout382.xml.rels><?xml version="1.0" encoding="UTF-8" standalone="yes"?>
<Relationships xmlns="http://schemas.openxmlformats.org/package/2006/relationships"><Relationship Id="rId7" Type="http://schemas.openxmlformats.org/officeDocument/2006/relationships/tags" Target="../tags/tag2150.xml"/><Relationship Id="rId6" Type="http://schemas.openxmlformats.org/officeDocument/2006/relationships/tags" Target="../tags/tag2149.xml"/><Relationship Id="rId5" Type="http://schemas.openxmlformats.org/officeDocument/2006/relationships/tags" Target="../tags/tag2148.xml"/><Relationship Id="rId4" Type="http://schemas.openxmlformats.org/officeDocument/2006/relationships/tags" Target="../tags/tag2147.xml"/><Relationship Id="rId3" Type="http://schemas.openxmlformats.org/officeDocument/2006/relationships/tags" Target="../tags/tag2146.xml"/><Relationship Id="rId2" Type="http://schemas.openxmlformats.org/officeDocument/2006/relationships/tags" Target="../tags/tag2145.xml"/><Relationship Id="rId1" Type="http://schemas.openxmlformats.org/officeDocument/2006/relationships/slideMaster" Target="../slideMasters/slideMaster35.xml"/></Relationships>
</file>

<file path=ppt/slideLayouts/_rels/slideLayout383.xml.rels><?xml version="1.0" encoding="UTF-8" standalone="yes"?>
<Relationships xmlns="http://schemas.openxmlformats.org/package/2006/relationships"><Relationship Id="rId6" Type="http://schemas.openxmlformats.org/officeDocument/2006/relationships/tags" Target="../tags/tag2155.xml"/><Relationship Id="rId5" Type="http://schemas.openxmlformats.org/officeDocument/2006/relationships/tags" Target="../tags/tag2154.xml"/><Relationship Id="rId4" Type="http://schemas.openxmlformats.org/officeDocument/2006/relationships/tags" Target="../tags/tag2153.xml"/><Relationship Id="rId3" Type="http://schemas.openxmlformats.org/officeDocument/2006/relationships/tags" Target="../tags/tag2152.xml"/><Relationship Id="rId2" Type="http://schemas.openxmlformats.org/officeDocument/2006/relationships/tags" Target="../tags/tag2151.xml"/><Relationship Id="rId1" Type="http://schemas.openxmlformats.org/officeDocument/2006/relationships/slideMaster" Target="../slideMasters/slideMaster35.xml"/></Relationships>
</file>

<file path=ppt/slideLayouts/_rels/slideLayout384.xml.rels><?xml version="1.0" encoding="UTF-8" standalone="yes"?>
<Relationships xmlns="http://schemas.openxmlformats.org/package/2006/relationships"><Relationship Id="rId5" Type="http://schemas.openxmlformats.org/officeDocument/2006/relationships/tags" Target="../tags/tag2159.xml"/><Relationship Id="rId4" Type="http://schemas.openxmlformats.org/officeDocument/2006/relationships/tags" Target="../tags/tag2158.xml"/><Relationship Id="rId3" Type="http://schemas.openxmlformats.org/officeDocument/2006/relationships/tags" Target="../tags/tag2157.xml"/><Relationship Id="rId2" Type="http://schemas.openxmlformats.org/officeDocument/2006/relationships/tags" Target="../tags/tag2156.xml"/><Relationship Id="rId1" Type="http://schemas.openxmlformats.org/officeDocument/2006/relationships/slideMaster" Target="../slideMasters/slideMaster35.xml"/></Relationships>
</file>

<file path=ppt/slideLayouts/_rels/slideLayout385.xml.rels><?xml version="1.0" encoding="UTF-8" standalone="yes"?>
<Relationships xmlns="http://schemas.openxmlformats.org/package/2006/relationships"><Relationship Id="rId6" Type="http://schemas.openxmlformats.org/officeDocument/2006/relationships/tags" Target="../tags/tag2164.xml"/><Relationship Id="rId5" Type="http://schemas.openxmlformats.org/officeDocument/2006/relationships/tags" Target="../tags/tag2163.xml"/><Relationship Id="rId4" Type="http://schemas.openxmlformats.org/officeDocument/2006/relationships/tags" Target="../tags/tag2162.xml"/><Relationship Id="rId3" Type="http://schemas.openxmlformats.org/officeDocument/2006/relationships/tags" Target="../tags/tag2161.xml"/><Relationship Id="rId2" Type="http://schemas.openxmlformats.org/officeDocument/2006/relationships/tags" Target="../tags/tag2160.xml"/><Relationship Id="rId1" Type="http://schemas.openxmlformats.org/officeDocument/2006/relationships/slideMaster" Target="../slideMasters/slideMaster35.xml"/></Relationships>
</file>

<file path=ppt/slideLayouts/_rels/slideLayout386.xml.rels><?xml version="1.0" encoding="UTF-8" standalone="yes"?>
<Relationships xmlns="http://schemas.openxmlformats.org/package/2006/relationships"><Relationship Id="rId7" Type="http://schemas.openxmlformats.org/officeDocument/2006/relationships/tags" Target="../tags/tag2175.xml"/><Relationship Id="rId6" Type="http://schemas.openxmlformats.org/officeDocument/2006/relationships/tags" Target="../tags/tag2174.xml"/><Relationship Id="rId5" Type="http://schemas.openxmlformats.org/officeDocument/2006/relationships/tags" Target="../tags/tag2173.xml"/><Relationship Id="rId4" Type="http://schemas.openxmlformats.org/officeDocument/2006/relationships/tags" Target="../tags/tag2172.xml"/><Relationship Id="rId3" Type="http://schemas.openxmlformats.org/officeDocument/2006/relationships/tags" Target="../tags/tag217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6.xml"/></Relationships>
</file>

<file path=ppt/slideLayouts/_rels/slideLayout387.xml.rels><?xml version="1.0" encoding="UTF-8" standalone="yes"?>
<Relationships xmlns="http://schemas.openxmlformats.org/package/2006/relationships"><Relationship Id="rId8" Type="http://schemas.openxmlformats.org/officeDocument/2006/relationships/tags" Target="../tags/tag2180.xml"/><Relationship Id="rId7" Type="http://schemas.openxmlformats.org/officeDocument/2006/relationships/tags" Target="../tags/tag2179.xml"/><Relationship Id="rId6" Type="http://schemas.openxmlformats.org/officeDocument/2006/relationships/tags" Target="../tags/tag2178.xml"/><Relationship Id="rId5" Type="http://schemas.openxmlformats.org/officeDocument/2006/relationships/image" Target="../media/image3.GIF"/><Relationship Id="rId4" Type="http://schemas.openxmlformats.org/officeDocument/2006/relationships/tags" Target="../tags/tag2177.xml"/><Relationship Id="rId3" Type="http://schemas.openxmlformats.org/officeDocument/2006/relationships/tags" Target="../tags/tag217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6.xml"/></Relationships>
</file>

<file path=ppt/slideLayouts/_rels/slideLayout388.xml.rels><?xml version="1.0" encoding="UTF-8" standalone="yes"?>
<Relationships xmlns="http://schemas.openxmlformats.org/package/2006/relationships"><Relationship Id="rId6" Type="http://schemas.openxmlformats.org/officeDocument/2006/relationships/tags" Target="../tags/tag2185.xml"/><Relationship Id="rId5" Type="http://schemas.openxmlformats.org/officeDocument/2006/relationships/tags" Target="../tags/tag2184.xml"/><Relationship Id="rId4" Type="http://schemas.openxmlformats.org/officeDocument/2006/relationships/tags" Target="../tags/tag2183.xml"/><Relationship Id="rId3" Type="http://schemas.openxmlformats.org/officeDocument/2006/relationships/tags" Target="../tags/tag2182.xml"/><Relationship Id="rId2" Type="http://schemas.openxmlformats.org/officeDocument/2006/relationships/tags" Target="../tags/tag2181.xml"/><Relationship Id="rId1" Type="http://schemas.openxmlformats.org/officeDocument/2006/relationships/slideMaster" Target="../slideMasters/slideMaster36.xml"/></Relationships>
</file>

<file path=ppt/slideLayouts/_rels/slideLayout389.xml.rels><?xml version="1.0" encoding="UTF-8" standalone="yes"?>
<Relationships xmlns="http://schemas.openxmlformats.org/package/2006/relationships"><Relationship Id="rId7" Type="http://schemas.openxmlformats.org/officeDocument/2006/relationships/tags" Target="../tags/tag2191.xml"/><Relationship Id="rId6" Type="http://schemas.openxmlformats.org/officeDocument/2006/relationships/tags" Target="../tags/tag2190.xml"/><Relationship Id="rId5" Type="http://schemas.openxmlformats.org/officeDocument/2006/relationships/tags" Target="../tags/tag2189.xml"/><Relationship Id="rId4" Type="http://schemas.openxmlformats.org/officeDocument/2006/relationships/tags" Target="../tags/tag2188.xml"/><Relationship Id="rId3" Type="http://schemas.openxmlformats.org/officeDocument/2006/relationships/tags" Target="../tags/tag2187.xml"/><Relationship Id="rId2" Type="http://schemas.openxmlformats.org/officeDocument/2006/relationships/tags" Target="../tags/tag2186.xml"/><Relationship Id="rId1" Type="http://schemas.openxmlformats.org/officeDocument/2006/relationships/slideMaster" Target="../slideMasters/slideMaster36.xml"/></Relationships>
</file>

<file path=ppt/slideLayouts/_rels/slideLayout39.xml.rels><?xml version="1.0" encoding="UTF-8" standalone="yes"?>
<Relationships xmlns="http://schemas.openxmlformats.org/package/2006/relationships"><Relationship Id="rId5" Type="http://schemas.openxmlformats.org/officeDocument/2006/relationships/tags" Target="../tags/tag219.xml"/><Relationship Id="rId4" Type="http://schemas.openxmlformats.org/officeDocument/2006/relationships/tags" Target="../tags/tag218.xml"/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slideMaster" Target="../slideMasters/slideMaster4.xml"/></Relationships>
</file>

<file path=ppt/slideLayouts/_rels/slideLayout390.xml.rels><?xml version="1.0" encoding="UTF-8" standalone="yes"?>
<Relationships xmlns="http://schemas.openxmlformats.org/package/2006/relationships"><Relationship Id="rId9" Type="http://schemas.openxmlformats.org/officeDocument/2006/relationships/tags" Target="../tags/tag2199.xml"/><Relationship Id="rId8" Type="http://schemas.openxmlformats.org/officeDocument/2006/relationships/tags" Target="../tags/tag2198.xml"/><Relationship Id="rId7" Type="http://schemas.openxmlformats.org/officeDocument/2006/relationships/tags" Target="../tags/tag2197.xml"/><Relationship Id="rId6" Type="http://schemas.openxmlformats.org/officeDocument/2006/relationships/tags" Target="../tags/tag2196.xml"/><Relationship Id="rId5" Type="http://schemas.openxmlformats.org/officeDocument/2006/relationships/tags" Target="../tags/tag2195.xml"/><Relationship Id="rId4" Type="http://schemas.openxmlformats.org/officeDocument/2006/relationships/tags" Target="../tags/tag2194.xml"/><Relationship Id="rId3" Type="http://schemas.openxmlformats.org/officeDocument/2006/relationships/tags" Target="../tags/tag2193.xml"/><Relationship Id="rId2" Type="http://schemas.openxmlformats.org/officeDocument/2006/relationships/tags" Target="../tags/tag2192.xml"/><Relationship Id="rId1" Type="http://schemas.openxmlformats.org/officeDocument/2006/relationships/slideMaster" Target="../slideMasters/slideMaster36.xml"/></Relationships>
</file>

<file path=ppt/slideLayouts/_rels/slideLayout391.xml.rels><?xml version="1.0" encoding="UTF-8" standalone="yes"?>
<Relationships xmlns="http://schemas.openxmlformats.org/package/2006/relationships"><Relationship Id="rId5" Type="http://schemas.openxmlformats.org/officeDocument/2006/relationships/tags" Target="../tags/tag2203.xml"/><Relationship Id="rId4" Type="http://schemas.openxmlformats.org/officeDocument/2006/relationships/tags" Target="../tags/tag2202.xml"/><Relationship Id="rId3" Type="http://schemas.openxmlformats.org/officeDocument/2006/relationships/tags" Target="../tags/tag2201.xml"/><Relationship Id="rId2" Type="http://schemas.openxmlformats.org/officeDocument/2006/relationships/tags" Target="../tags/tag2200.xml"/><Relationship Id="rId1" Type="http://schemas.openxmlformats.org/officeDocument/2006/relationships/slideMaster" Target="../slideMasters/slideMaster36.xml"/></Relationships>
</file>

<file path=ppt/slideLayouts/_rels/slideLayout392.xml.rels><?xml version="1.0" encoding="UTF-8" standalone="yes"?>
<Relationships xmlns="http://schemas.openxmlformats.org/package/2006/relationships"><Relationship Id="rId4" Type="http://schemas.openxmlformats.org/officeDocument/2006/relationships/tags" Target="../tags/tag2206.xml"/><Relationship Id="rId3" Type="http://schemas.openxmlformats.org/officeDocument/2006/relationships/tags" Target="../tags/tag2205.xml"/><Relationship Id="rId2" Type="http://schemas.openxmlformats.org/officeDocument/2006/relationships/tags" Target="../tags/tag2204.xml"/><Relationship Id="rId1" Type="http://schemas.openxmlformats.org/officeDocument/2006/relationships/slideMaster" Target="../slideMasters/slideMaster36.xml"/></Relationships>
</file>

<file path=ppt/slideLayouts/_rels/slideLayout393.xml.rels><?xml version="1.0" encoding="UTF-8" standalone="yes"?>
<Relationships xmlns="http://schemas.openxmlformats.org/package/2006/relationships"><Relationship Id="rId7" Type="http://schemas.openxmlformats.org/officeDocument/2006/relationships/tags" Target="../tags/tag2212.xml"/><Relationship Id="rId6" Type="http://schemas.openxmlformats.org/officeDocument/2006/relationships/tags" Target="../tags/tag2211.xml"/><Relationship Id="rId5" Type="http://schemas.openxmlformats.org/officeDocument/2006/relationships/tags" Target="../tags/tag2210.xml"/><Relationship Id="rId4" Type="http://schemas.openxmlformats.org/officeDocument/2006/relationships/tags" Target="../tags/tag2209.xml"/><Relationship Id="rId3" Type="http://schemas.openxmlformats.org/officeDocument/2006/relationships/tags" Target="../tags/tag2208.xml"/><Relationship Id="rId2" Type="http://schemas.openxmlformats.org/officeDocument/2006/relationships/tags" Target="../tags/tag2207.xml"/><Relationship Id="rId1" Type="http://schemas.openxmlformats.org/officeDocument/2006/relationships/slideMaster" Target="../slideMasters/slideMaster36.xml"/></Relationships>
</file>

<file path=ppt/slideLayouts/_rels/slideLayout394.xml.rels><?xml version="1.0" encoding="UTF-8" standalone="yes"?>
<Relationships xmlns="http://schemas.openxmlformats.org/package/2006/relationships"><Relationship Id="rId6" Type="http://schemas.openxmlformats.org/officeDocument/2006/relationships/tags" Target="../tags/tag2217.xml"/><Relationship Id="rId5" Type="http://schemas.openxmlformats.org/officeDocument/2006/relationships/tags" Target="../tags/tag2216.xml"/><Relationship Id="rId4" Type="http://schemas.openxmlformats.org/officeDocument/2006/relationships/tags" Target="../tags/tag2215.xml"/><Relationship Id="rId3" Type="http://schemas.openxmlformats.org/officeDocument/2006/relationships/tags" Target="../tags/tag2214.xml"/><Relationship Id="rId2" Type="http://schemas.openxmlformats.org/officeDocument/2006/relationships/tags" Target="../tags/tag2213.xml"/><Relationship Id="rId1" Type="http://schemas.openxmlformats.org/officeDocument/2006/relationships/slideMaster" Target="../slideMasters/slideMaster36.xml"/></Relationships>
</file>

<file path=ppt/slideLayouts/_rels/slideLayout395.xml.rels><?xml version="1.0" encoding="UTF-8" standalone="yes"?>
<Relationships xmlns="http://schemas.openxmlformats.org/package/2006/relationships"><Relationship Id="rId5" Type="http://schemas.openxmlformats.org/officeDocument/2006/relationships/tags" Target="../tags/tag2221.xml"/><Relationship Id="rId4" Type="http://schemas.openxmlformats.org/officeDocument/2006/relationships/tags" Target="../tags/tag2220.xml"/><Relationship Id="rId3" Type="http://schemas.openxmlformats.org/officeDocument/2006/relationships/tags" Target="../tags/tag2219.xml"/><Relationship Id="rId2" Type="http://schemas.openxmlformats.org/officeDocument/2006/relationships/tags" Target="../tags/tag2218.xml"/><Relationship Id="rId1" Type="http://schemas.openxmlformats.org/officeDocument/2006/relationships/slideMaster" Target="../slideMasters/slideMaster36.xml"/></Relationships>
</file>

<file path=ppt/slideLayouts/_rels/slideLayout396.xml.rels><?xml version="1.0" encoding="UTF-8" standalone="yes"?>
<Relationships xmlns="http://schemas.openxmlformats.org/package/2006/relationships"><Relationship Id="rId6" Type="http://schemas.openxmlformats.org/officeDocument/2006/relationships/tags" Target="../tags/tag2226.xml"/><Relationship Id="rId5" Type="http://schemas.openxmlformats.org/officeDocument/2006/relationships/tags" Target="../tags/tag2225.xml"/><Relationship Id="rId4" Type="http://schemas.openxmlformats.org/officeDocument/2006/relationships/tags" Target="../tags/tag2224.xml"/><Relationship Id="rId3" Type="http://schemas.openxmlformats.org/officeDocument/2006/relationships/tags" Target="../tags/tag2223.xml"/><Relationship Id="rId2" Type="http://schemas.openxmlformats.org/officeDocument/2006/relationships/tags" Target="../tags/tag2222.xml"/><Relationship Id="rId1" Type="http://schemas.openxmlformats.org/officeDocument/2006/relationships/slideMaster" Target="../slideMasters/slideMaster36.xml"/></Relationships>
</file>

<file path=ppt/slideLayouts/_rels/slideLayout397.xml.rels><?xml version="1.0" encoding="UTF-8" standalone="yes"?>
<Relationships xmlns="http://schemas.openxmlformats.org/package/2006/relationships"><Relationship Id="rId7" Type="http://schemas.openxmlformats.org/officeDocument/2006/relationships/tags" Target="../tags/tag2237.xml"/><Relationship Id="rId6" Type="http://schemas.openxmlformats.org/officeDocument/2006/relationships/tags" Target="../tags/tag2236.xml"/><Relationship Id="rId5" Type="http://schemas.openxmlformats.org/officeDocument/2006/relationships/tags" Target="../tags/tag2235.xml"/><Relationship Id="rId4" Type="http://schemas.openxmlformats.org/officeDocument/2006/relationships/tags" Target="../tags/tag2234.xml"/><Relationship Id="rId3" Type="http://schemas.openxmlformats.org/officeDocument/2006/relationships/tags" Target="../tags/tag223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7.xml"/></Relationships>
</file>

<file path=ppt/slideLayouts/_rels/slideLayout398.xml.rels><?xml version="1.0" encoding="UTF-8" standalone="yes"?>
<Relationships xmlns="http://schemas.openxmlformats.org/package/2006/relationships"><Relationship Id="rId8" Type="http://schemas.openxmlformats.org/officeDocument/2006/relationships/tags" Target="../tags/tag2242.xml"/><Relationship Id="rId7" Type="http://schemas.openxmlformats.org/officeDocument/2006/relationships/tags" Target="../tags/tag2241.xml"/><Relationship Id="rId6" Type="http://schemas.openxmlformats.org/officeDocument/2006/relationships/tags" Target="../tags/tag2240.xml"/><Relationship Id="rId5" Type="http://schemas.openxmlformats.org/officeDocument/2006/relationships/image" Target="../media/image3.GIF"/><Relationship Id="rId4" Type="http://schemas.openxmlformats.org/officeDocument/2006/relationships/tags" Target="../tags/tag2239.xml"/><Relationship Id="rId3" Type="http://schemas.openxmlformats.org/officeDocument/2006/relationships/tags" Target="../tags/tag2238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7.xml"/></Relationships>
</file>

<file path=ppt/slideLayouts/_rels/slideLayout399.xml.rels><?xml version="1.0" encoding="UTF-8" standalone="yes"?>
<Relationships xmlns="http://schemas.openxmlformats.org/package/2006/relationships"><Relationship Id="rId6" Type="http://schemas.openxmlformats.org/officeDocument/2006/relationships/tags" Target="../tags/tag2247.xml"/><Relationship Id="rId5" Type="http://schemas.openxmlformats.org/officeDocument/2006/relationships/tags" Target="../tags/tag2246.xml"/><Relationship Id="rId4" Type="http://schemas.openxmlformats.org/officeDocument/2006/relationships/tags" Target="../tags/tag2245.xml"/><Relationship Id="rId3" Type="http://schemas.openxmlformats.org/officeDocument/2006/relationships/tags" Target="../tags/tag2244.xml"/><Relationship Id="rId2" Type="http://schemas.openxmlformats.org/officeDocument/2006/relationships/tags" Target="../tags/tag2243.xml"/><Relationship Id="rId1" Type="http://schemas.openxmlformats.org/officeDocument/2006/relationships/slideMaster" Target="../slideMasters/slideMaster37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" Type="http://schemas.openxmlformats.org/officeDocument/2006/relationships/slideMaster" Target="../slideMasters/slideMaster4.xml"/></Relationships>
</file>

<file path=ppt/slideLayouts/_rels/slideLayout400.xml.rels><?xml version="1.0" encoding="UTF-8" standalone="yes"?>
<Relationships xmlns="http://schemas.openxmlformats.org/package/2006/relationships"><Relationship Id="rId7" Type="http://schemas.openxmlformats.org/officeDocument/2006/relationships/tags" Target="../tags/tag2253.xml"/><Relationship Id="rId6" Type="http://schemas.openxmlformats.org/officeDocument/2006/relationships/tags" Target="../tags/tag2252.xml"/><Relationship Id="rId5" Type="http://schemas.openxmlformats.org/officeDocument/2006/relationships/tags" Target="../tags/tag2251.xml"/><Relationship Id="rId4" Type="http://schemas.openxmlformats.org/officeDocument/2006/relationships/tags" Target="../tags/tag2250.xml"/><Relationship Id="rId3" Type="http://schemas.openxmlformats.org/officeDocument/2006/relationships/tags" Target="../tags/tag2249.xml"/><Relationship Id="rId2" Type="http://schemas.openxmlformats.org/officeDocument/2006/relationships/tags" Target="../tags/tag2248.xml"/><Relationship Id="rId1" Type="http://schemas.openxmlformats.org/officeDocument/2006/relationships/slideMaster" Target="../slideMasters/slideMaster37.xml"/></Relationships>
</file>

<file path=ppt/slideLayouts/_rels/slideLayout401.xml.rels><?xml version="1.0" encoding="UTF-8" standalone="yes"?>
<Relationships xmlns="http://schemas.openxmlformats.org/package/2006/relationships"><Relationship Id="rId9" Type="http://schemas.openxmlformats.org/officeDocument/2006/relationships/tags" Target="../tags/tag2261.xml"/><Relationship Id="rId8" Type="http://schemas.openxmlformats.org/officeDocument/2006/relationships/tags" Target="../tags/tag2260.xml"/><Relationship Id="rId7" Type="http://schemas.openxmlformats.org/officeDocument/2006/relationships/tags" Target="../tags/tag2259.xml"/><Relationship Id="rId6" Type="http://schemas.openxmlformats.org/officeDocument/2006/relationships/tags" Target="../tags/tag2258.xml"/><Relationship Id="rId5" Type="http://schemas.openxmlformats.org/officeDocument/2006/relationships/tags" Target="../tags/tag2257.xml"/><Relationship Id="rId4" Type="http://schemas.openxmlformats.org/officeDocument/2006/relationships/tags" Target="../tags/tag2256.xml"/><Relationship Id="rId3" Type="http://schemas.openxmlformats.org/officeDocument/2006/relationships/tags" Target="../tags/tag2255.xml"/><Relationship Id="rId2" Type="http://schemas.openxmlformats.org/officeDocument/2006/relationships/tags" Target="../tags/tag2254.xml"/><Relationship Id="rId1" Type="http://schemas.openxmlformats.org/officeDocument/2006/relationships/slideMaster" Target="../slideMasters/slideMaster37.xml"/></Relationships>
</file>

<file path=ppt/slideLayouts/_rels/slideLayout402.xml.rels><?xml version="1.0" encoding="UTF-8" standalone="yes"?>
<Relationships xmlns="http://schemas.openxmlformats.org/package/2006/relationships"><Relationship Id="rId5" Type="http://schemas.openxmlformats.org/officeDocument/2006/relationships/tags" Target="../tags/tag2265.xml"/><Relationship Id="rId4" Type="http://schemas.openxmlformats.org/officeDocument/2006/relationships/tags" Target="../tags/tag2264.xml"/><Relationship Id="rId3" Type="http://schemas.openxmlformats.org/officeDocument/2006/relationships/tags" Target="../tags/tag2263.xml"/><Relationship Id="rId2" Type="http://schemas.openxmlformats.org/officeDocument/2006/relationships/tags" Target="../tags/tag2262.xml"/><Relationship Id="rId1" Type="http://schemas.openxmlformats.org/officeDocument/2006/relationships/slideMaster" Target="../slideMasters/slideMaster37.xml"/></Relationships>
</file>

<file path=ppt/slideLayouts/_rels/slideLayout403.xml.rels><?xml version="1.0" encoding="UTF-8" standalone="yes"?>
<Relationships xmlns="http://schemas.openxmlformats.org/package/2006/relationships"><Relationship Id="rId4" Type="http://schemas.openxmlformats.org/officeDocument/2006/relationships/tags" Target="../tags/tag2268.xml"/><Relationship Id="rId3" Type="http://schemas.openxmlformats.org/officeDocument/2006/relationships/tags" Target="../tags/tag2267.xml"/><Relationship Id="rId2" Type="http://schemas.openxmlformats.org/officeDocument/2006/relationships/tags" Target="../tags/tag2266.xml"/><Relationship Id="rId1" Type="http://schemas.openxmlformats.org/officeDocument/2006/relationships/slideMaster" Target="../slideMasters/slideMaster37.xml"/></Relationships>
</file>

<file path=ppt/slideLayouts/_rels/slideLayout404.xml.rels><?xml version="1.0" encoding="UTF-8" standalone="yes"?>
<Relationships xmlns="http://schemas.openxmlformats.org/package/2006/relationships"><Relationship Id="rId7" Type="http://schemas.openxmlformats.org/officeDocument/2006/relationships/tags" Target="../tags/tag2274.xml"/><Relationship Id="rId6" Type="http://schemas.openxmlformats.org/officeDocument/2006/relationships/tags" Target="../tags/tag2273.xml"/><Relationship Id="rId5" Type="http://schemas.openxmlformats.org/officeDocument/2006/relationships/tags" Target="../tags/tag2272.xml"/><Relationship Id="rId4" Type="http://schemas.openxmlformats.org/officeDocument/2006/relationships/tags" Target="../tags/tag2271.xml"/><Relationship Id="rId3" Type="http://schemas.openxmlformats.org/officeDocument/2006/relationships/tags" Target="../tags/tag2270.xml"/><Relationship Id="rId2" Type="http://schemas.openxmlformats.org/officeDocument/2006/relationships/tags" Target="../tags/tag2269.xml"/><Relationship Id="rId1" Type="http://schemas.openxmlformats.org/officeDocument/2006/relationships/slideMaster" Target="../slideMasters/slideMaster37.xml"/></Relationships>
</file>

<file path=ppt/slideLayouts/_rels/slideLayout405.xml.rels><?xml version="1.0" encoding="UTF-8" standalone="yes"?>
<Relationships xmlns="http://schemas.openxmlformats.org/package/2006/relationships"><Relationship Id="rId6" Type="http://schemas.openxmlformats.org/officeDocument/2006/relationships/tags" Target="../tags/tag2279.xml"/><Relationship Id="rId5" Type="http://schemas.openxmlformats.org/officeDocument/2006/relationships/tags" Target="../tags/tag2278.xml"/><Relationship Id="rId4" Type="http://schemas.openxmlformats.org/officeDocument/2006/relationships/tags" Target="../tags/tag2277.xml"/><Relationship Id="rId3" Type="http://schemas.openxmlformats.org/officeDocument/2006/relationships/tags" Target="../tags/tag2276.xml"/><Relationship Id="rId2" Type="http://schemas.openxmlformats.org/officeDocument/2006/relationships/tags" Target="../tags/tag2275.xml"/><Relationship Id="rId1" Type="http://schemas.openxmlformats.org/officeDocument/2006/relationships/slideMaster" Target="../slideMasters/slideMaster37.xml"/></Relationships>
</file>

<file path=ppt/slideLayouts/_rels/slideLayout406.xml.rels><?xml version="1.0" encoding="UTF-8" standalone="yes"?>
<Relationships xmlns="http://schemas.openxmlformats.org/package/2006/relationships"><Relationship Id="rId5" Type="http://schemas.openxmlformats.org/officeDocument/2006/relationships/tags" Target="../tags/tag2283.xml"/><Relationship Id="rId4" Type="http://schemas.openxmlformats.org/officeDocument/2006/relationships/tags" Target="../tags/tag2282.xml"/><Relationship Id="rId3" Type="http://schemas.openxmlformats.org/officeDocument/2006/relationships/tags" Target="../tags/tag2281.xml"/><Relationship Id="rId2" Type="http://schemas.openxmlformats.org/officeDocument/2006/relationships/tags" Target="../tags/tag2280.xml"/><Relationship Id="rId1" Type="http://schemas.openxmlformats.org/officeDocument/2006/relationships/slideMaster" Target="../slideMasters/slideMaster37.xml"/></Relationships>
</file>

<file path=ppt/slideLayouts/_rels/slideLayout407.xml.rels><?xml version="1.0" encoding="UTF-8" standalone="yes"?>
<Relationships xmlns="http://schemas.openxmlformats.org/package/2006/relationships"><Relationship Id="rId6" Type="http://schemas.openxmlformats.org/officeDocument/2006/relationships/tags" Target="../tags/tag2288.xml"/><Relationship Id="rId5" Type="http://schemas.openxmlformats.org/officeDocument/2006/relationships/tags" Target="../tags/tag2287.xml"/><Relationship Id="rId4" Type="http://schemas.openxmlformats.org/officeDocument/2006/relationships/tags" Target="../tags/tag2286.xml"/><Relationship Id="rId3" Type="http://schemas.openxmlformats.org/officeDocument/2006/relationships/tags" Target="../tags/tag2285.xml"/><Relationship Id="rId2" Type="http://schemas.openxmlformats.org/officeDocument/2006/relationships/tags" Target="../tags/tag2284.xml"/><Relationship Id="rId1" Type="http://schemas.openxmlformats.org/officeDocument/2006/relationships/slideMaster" Target="../slideMasters/slideMaster37.xml"/></Relationships>
</file>

<file path=ppt/slideLayouts/_rels/slideLayout408.xml.rels><?xml version="1.0" encoding="UTF-8" standalone="yes"?>
<Relationships xmlns="http://schemas.openxmlformats.org/package/2006/relationships"><Relationship Id="rId7" Type="http://schemas.openxmlformats.org/officeDocument/2006/relationships/tags" Target="../tags/tag2299.xml"/><Relationship Id="rId6" Type="http://schemas.openxmlformats.org/officeDocument/2006/relationships/tags" Target="../tags/tag2298.xml"/><Relationship Id="rId5" Type="http://schemas.openxmlformats.org/officeDocument/2006/relationships/tags" Target="../tags/tag2297.xml"/><Relationship Id="rId4" Type="http://schemas.openxmlformats.org/officeDocument/2006/relationships/tags" Target="../tags/tag2296.xml"/><Relationship Id="rId3" Type="http://schemas.openxmlformats.org/officeDocument/2006/relationships/tags" Target="../tags/tag229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8.xml"/></Relationships>
</file>

<file path=ppt/slideLayouts/_rels/slideLayout409.xml.rels><?xml version="1.0" encoding="UTF-8" standalone="yes"?>
<Relationships xmlns="http://schemas.openxmlformats.org/package/2006/relationships"><Relationship Id="rId8" Type="http://schemas.openxmlformats.org/officeDocument/2006/relationships/tags" Target="../tags/tag2304.xml"/><Relationship Id="rId7" Type="http://schemas.openxmlformats.org/officeDocument/2006/relationships/tags" Target="../tags/tag2303.xml"/><Relationship Id="rId6" Type="http://schemas.openxmlformats.org/officeDocument/2006/relationships/tags" Target="../tags/tag2302.xml"/><Relationship Id="rId5" Type="http://schemas.openxmlformats.org/officeDocument/2006/relationships/image" Target="../media/image3.GIF"/><Relationship Id="rId4" Type="http://schemas.openxmlformats.org/officeDocument/2006/relationships/tags" Target="../tags/tag2301.xml"/><Relationship Id="rId3" Type="http://schemas.openxmlformats.org/officeDocument/2006/relationships/tags" Target="../tags/tag230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8.xml"/></Relationships>
</file>

<file path=ppt/slideLayouts/_rels/slideLayout41.xml.rels><?xml version="1.0" encoding="UTF-8" standalone="yes"?>
<Relationships xmlns="http://schemas.openxmlformats.org/package/2006/relationships"><Relationship Id="rId7" Type="http://schemas.openxmlformats.org/officeDocument/2006/relationships/tags" Target="../tags/tag228.xml"/><Relationship Id="rId6" Type="http://schemas.openxmlformats.org/officeDocument/2006/relationships/tags" Target="../tags/tag227.xml"/><Relationship Id="rId5" Type="http://schemas.openxmlformats.org/officeDocument/2006/relationships/tags" Target="../tags/tag226.xml"/><Relationship Id="rId4" Type="http://schemas.openxmlformats.org/officeDocument/2006/relationships/tags" Target="../tags/tag225.xml"/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" Type="http://schemas.openxmlformats.org/officeDocument/2006/relationships/slideMaster" Target="../slideMasters/slideMaster4.xml"/></Relationships>
</file>

<file path=ppt/slideLayouts/_rels/slideLayout410.xml.rels><?xml version="1.0" encoding="UTF-8" standalone="yes"?>
<Relationships xmlns="http://schemas.openxmlformats.org/package/2006/relationships"><Relationship Id="rId6" Type="http://schemas.openxmlformats.org/officeDocument/2006/relationships/tags" Target="../tags/tag2309.xml"/><Relationship Id="rId5" Type="http://schemas.openxmlformats.org/officeDocument/2006/relationships/tags" Target="../tags/tag2308.xml"/><Relationship Id="rId4" Type="http://schemas.openxmlformats.org/officeDocument/2006/relationships/tags" Target="../tags/tag2307.xml"/><Relationship Id="rId3" Type="http://schemas.openxmlformats.org/officeDocument/2006/relationships/tags" Target="../tags/tag2306.xml"/><Relationship Id="rId2" Type="http://schemas.openxmlformats.org/officeDocument/2006/relationships/tags" Target="../tags/tag2305.xml"/><Relationship Id="rId1" Type="http://schemas.openxmlformats.org/officeDocument/2006/relationships/slideMaster" Target="../slideMasters/slideMaster38.xml"/></Relationships>
</file>

<file path=ppt/slideLayouts/_rels/slideLayout411.xml.rels><?xml version="1.0" encoding="UTF-8" standalone="yes"?>
<Relationships xmlns="http://schemas.openxmlformats.org/package/2006/relationships"><Relationship Id="rId7" Type="http://schemas.openxmlformats.org/officeDocument/2006/relationships/tags" Target="../tags/tag2315.xml"/><Relationship Id="rId6" Type="http://schemas.openxmlformats.org/officeDocument/2006/relationships/tags" Target="../tags/tag2314.xml"/><Relationship Id="rId5" Type="http://schemas.openxmlformats.org/officeDocument/2006/relationships/tags" Target="../tags/tag2313.xml"/><Relationship Id="rId4" Type="http://schemas.openxmlformats.org/officeDocument/2006/relationships/tags" Target="../tags/tag2312.xml"/><Relationship Id="rId3" Type="http://schemas.openxmlformats.org/officeDocument/2006/relationships/tags" Target="../tags/tag2311.xml"/><Relationship Id="rId2" Type="http://schemas.openxmlformats.org/officeDocument/2006/relationships/tags" Target="../tags/tag2310.xml"/><Relationship Id="rId1" Type="http://schemas.openxmlformats.org/officeDocument/2006/relationships/slideMaster" Target="../slideMasters/slideMaster38.xml"/></Relationships>
</file>

<file path=ppt/slideLayouts/_rels/slideLayout412.xml.rels><?xml version="1.0" encoding="UTF-8" standalone="yes"?>
<Relationships xmlns="http://schemas.openxmlformats.org/package/2006/relationships"><Relationship Id="rId9" Type="http://schemas.openxmlformats.org/officeDocument/2006/relationships/tags" Target="../tags/tag2323.xml"/><Relationship Id="rId8" Type="http://schemas.openxmlformats.org/officeDocument/2006/relationships/tags" Target="../tags/tag2322.xml"/><Relationship Id="rId7" Type="http://schemas.openxmlformats.org/officeDocument/2006/relationships/tags" Target="../tags/tag2321.xml"/><Relationship Id="rId6" Type="http://schemas.openxmlformats.org/officeDocument/2006/relationships/tags" Target="../tags/tag2320.xml"/><Relationship Id="rId5" Type="http://schemas.openxmlformats.org/officeDocument/2006/relationships/tags" Target="../tags/tag2319.xml"/><Relationship Id="rId4" Type="http://schemas.openxmlformats.org/officeDocument/2006/relationships/tags" Target="../tags/tag2318.xml"/><Relationship Id="rId3" Type="http://schemas.openxmlformats.org/officeDocument/2006/relationships/tags" Target="../tags/tag2317.xml"/><Relationship Id="rId2" Type="http://schemas.openxmlformats.org/officeDocument/2006/relationships/tags" Target="../tags/tag2316.xml"/><Relationship Id="rId1" Type="http://schemas.openxmlformats.org/officeDocument/2006/relationships/slideMaster" Target="../slideMasters/slideMaster38.xml"/></Relationships>
</file>

<file path=ppt/slideLayouts/_rels/slideLayout413.xml.rels><?xml version="1.0" encoding="UTF-8" standalone="yes"?>
<Relationships xmlns="http://schemas.openxmlformats.org/package/2006/relationships"><Relationship Id="rId5" Type="http://schemas.openxmlformats.org/officeDocument/2006/relationships/tags" Target="../tags/tag2327.xml"/><Relationship Id="rId4" Type="http://schemas.openxmlformats.org/officeDocument/2006/relationships/tags" Target="../tags/tag2326.xml"/><Relationship Id="rId3" Type="http://schemas.openxmlformats.org/officeDocument/2006/relationships/tags" Target="../tags/tag2325.xml"/><Relationship Id="rId2" Type="http://schemas.openxmlformats.org/officeDocument/2006/relationships/tags" Target="../tags/tag2324.xml"/><Relationship Id="rId1" Type="http://schemas.openxmlformats.org/officeDocument/2006/relationships/slideMaster" Target="../slideMasters/slideMaster38.xml"/></Relationships>
</file>

<file path=ppt/slideLayouts/_rels/slideLayout414.xml.rels><?xml version="1.0" encoding="UTF-8" standalone="yes"?>
<Relationships xmlns="http://schemas.openxmlformats.org/package/2006/relationships"><Relationship Id="rId4" Type="http://schemas.openxmlformats.org/officeDocument/2006/relationships/tags" Target="../tags/tag2330.xml"/><Relationship Id="rId3" Type="http://schemas.openxmlformats.org/officeDocument/2006/relationships/tags" Target="../tags/tag2329.xml"/><Relationship Id="rId2" Type="http://schemas.openxmlformats.org/officeDocument/2006/relationships/tags" Target="../tags/tag2328.xml"/><Relationship Id="rId1" Type="http://schemas.openxmlformats.org/officeDocument/2006/relationships/slideMaster" Target="../slideMasters/slideMaster38.xml"/></Relationships>
</file>

<file path=ppt/slideLayouts/_rels/slideLayout415.xml.rels><?xml version="1.0" encoding="UTF-8" standalone="yes"?>
<Relationships xmlns="http://schemas.openxmlformats.org/package/2006/relationships"><Relationship Id="rId7" Type="http://schemas.openxmlformats.org/officeDocument/2006/relationships/tags" Target="../tags/tag2336.xml"/><Relationship Id="rId6" Type="http://schemas.openxmlformats.org/officeDocument/2006/relationships/tags" Target="../tags/tag2335.xml"/><Relationship Id="rId5" Type="http://schemas.openxmlformats.org/officeDocument/2006/relationships/tags" Target="../tags/tag2334.xml"/><Relationship Id="rId4" Type="http://schemas.openxmlformats.org/officeDocument/2006/relationships/tags" Target="../tags/tag2333.xml"/><Relationship Id="rId3" Type="http://schemas.openxmlformats.org/officeDocument/2006/relationships/tags" Target="../tags/tag2332.xml"/><Relationship Id="rId2" Type="http://schemas.openxmlformats.org/officeDocument/2006/relationships/tags" Target="../tags/tag2331.xml"/><Relationship Id="rId1" Type="http://schemas.openxmlformats.org/officeDocument/2006/relationships/slideMaster" Target="../slideMasters/slideMaster38.xml"/></Relationships>
</file>

<file path=ppt/slideLayouts/_rels/slideLayout416.xml.rels><?xml version="1.0" encoding="UTF-8" standalone="yes"?>
<Relationships xmlns="http://schemas.openxmlformats.org/package/2006/relationships"><Relationship Id="rId6" Type="http://schemas.openxmlformats.org/officeDocument/2006/relationships/tags" Target="../tags/tag2341.xml"/><Relationship Id="rId5" Type="http://schemas.openxmlformats.org/officeDocument/2006/relationships/tags" Target="../tags/tag2340.xml"/><Relationship Id="rId4" Type="http://schemas.openxmlformats.org/officeDocument/2006/relationships/tags" Target="../tags/tag2339.xml"/><Relationship Id="rId3" Type="http://schemas.openxmlformats.org/officeDocument/2006/relationships/tags" Target="../tags/tag2338.xml"/><Relationship Id="rId2" Type="http://schemas.openxmlformats.org/officeDocument/2006/relationships/tags" Target="../tags/tag2337.xml"/><Relationship Id="rId1" Type="http://schemas.openxmlformats.org/officeDocument/2006/relationships/slideMaster" Target="../slideMasters/slideMaster38.xml"/></Relationships>
</file>

<file path=ppt/slideLayouts/_rels/slideLayout417.xml.rels><?xml version="1.0" encoding="UTF-8" standalone="yes"?>
<Relationships xmlns="http://schemas.openxmlformats.org/package/2006/relationships"><Relationship Id="rId5" Type="http://schemas.openxmlformats.org/officeDocument/2006/relationships/tags" Target="../tags/tag2345.xml"/><Relationship Id="rId4" Type="http://schemas.openxmlformats.org/officeDocument/2006/relationships/tags" Target="../tags/tag2344.xml"/><Relationship Id="rId3" Type="http://schemas.openxmlformats.org/officeDocument/2006/relationships/tags" Target="../tags/tag2343.xml"/><Relationship Id="rId2" Type="http://schemas.openxmlformats.org/officeDocument/2006/relationships/tags" Target="../tags/tag2342.xml"/><Relationship Id="rId1" Type="http://schemas.openxmlformats.org/officeDocument/2006/relationships/slideMaster" Target="../slideMasters/slideMaster38.xml"/></Relationships>
</file>

<file path=ppt/slideLayouts/_rels/slideLayout418.xml.rels><?xml version="1.0" encoding="UTF-8" standalone="yes"?>
<Relationships xmlns="http://schemas.openxmlformats.org/package/2006/relationships"><Relationship Id="rId6" Type="http://schemas.openxmlformats.org/officeDocument/2006/relationships/tags" Target="../tags/tag2350.xml"/><Relationship Id="rId5" Type="http://schemas.openxmlformats.org/officeDocument/2006/relationships/tags" Target="../tags/tag2349.xml"/><Relationship Id="rId4" Type="http://schemas.openxmlformats.org/officeDocument/2006/relationships/tags" Target="../tags/tag2348.xml"/><Relationship Id="rId3" Type="http://schemas.openxmlformats.org/officeDocument/2006/relationships/tags" Target="../tags/tag2347.xml"/><Relationship Id="rId2" Type="http://schemas.openxmlformats.org/officeDocument/2006/relationships/tags" Target="../tags/tag2346.xml"/><Relationship Id="rId1" Type="http://schemas.openxmlformats.org/officeDocument/2006/relationships/slideMaster" Target="../slideMasters/slideMaster38.xml"/></Relationships>
</file>

<file path=ppt/slideLayouts/_rels/slideLayout419.xml.rels><?xml version="1.0" encoding="UTF-8" standalone="yes"?>
<Relationships xmlns="http://schemas.openxmlformats.org/package/2006/relationships"><Relationship Id="rId7" Type="http://schemas.openxmlformats.org/officeDocument/2006/relationships/tags" Target="../tags/tag2361.xml"/><Relationship Id="rId6" Type="http://schemas.openxmlformats.org/officeDocument/2006/relationships/tags" Target="../tags/tag2360.xml"/><Relationship Id="rId5" Type="http://schemas.openxmlformats.org/officeDocument/2006/relationships/tags" Target="../tags/tag2359.xml"/><Relationship Id="rId4" Type="http://schemas.openxmlformats.org/officeDocument/2006/relationships/tags" Target="../tags/tag2358.xml"/><Relationship Id="rId3" Type="http://schemas.openxmlformats.org/officeDocument/2006/relationships/tags" Target="../tags/tag235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9.xml"/></Relationships>
</file>

<file path=ppt/slideLayouts/_rels/slideLayout42.xml.rels><?xml version="1.0" encoding="UTF-8" standalone="yes"?>
<Relationships xmlns="http://schemas.openxmlformats.org/package/2006/relationships"><Relationship Id="rId6" Type="http://schemas.openxmlformats.org/officeDocument/2006/relationships/tags" Target="../tags/tag233.xml"/><Relationship Id="rId5" Type="http://schemas.openxmlformats.org/officeDocument/2006/relationships/tags" Target="../tags/tag232.xml"/><Relationship Id="rId4" Type="http://schemas.openxmlformats.org/officeDocument/2006/relationships/tags" Target="../tags/tag231.xml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" Type="http://schemas.openxmlformats.org/officeDocument/2006/relationships/slideMaster" Target="../slideMasters/slideMaster4.xml"/></Relationships>
</file>

<file path=ppt/slideLayouts/_rels/slideLayout420.xml.rels><?xml version="1.0" encoding="UTF-8" standalone="yes"?>
<Relationships xmlns="http://schemas.openxmlformats.org/package/2006/relationships"><Relationship Id="rId8" Type="http://schemas.openxmlformats.org/officeDocument/2006/relationships/tags" Target="../tags/tag2366.xml"/><Relationship Id="rId7" Type="http://schemas.openxmlformats.org/officeDocument/2006/relationships/tags" Target="../tags/tag2365.xml"/><Relationship Id="rId6" Type="http://schemas.openxmlformats.org/officeDocument/2006/relationships/tags" Target="../tags/tag2364.xml"/><Relationship Id="rId5" Type="http://schemas.openxmlformats.org/officeDocument/2006/relationships/image" Target="../media/image3.GIF"/><Relationship Id="rId4" Type="http://schemas.openxmlformats.org/officeDocument/2006/relationships/tags" Target="../tags/tag2363.xml"/><Relationship Id="rId3" Type="http://schemas.openxmlformats.org/officeDocument/2006/relationships/tags" Target="../tags/tag236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9.xml"/></Relationships>
</file>

<file path=ppt/slideLayouts/_rels/slideLayout421.xml.rels><?xml version="1.0" encoding="UTF-8" standalone="yes"?>
<Relationships xmlns="http://schemas.openxmlformats.org/package/2006/relationships"><Relationship Id="rId6" Type="http://schemas.openxmlformats.org/officeDocument/2006/relationships/tags" Target="../tags/tag2371.xml"/><Relationship Id="rId5" Type="http://schemas.openxmlformats.org/officeDocument/2006/relationships/tags" Target="../tags/tag2370.xml"/><Relationship Id="rId4" Type="http://schemas.openxmlformats.org/officeDocument/2006/relationships/tags" Target="../tags/tag2369.xml"/><Relationship Id="rId3" Type="http://schemas.openxmlformats.org/officeDocument/2006/relationships/tags" Target="../tags/tag2368.xml"/><Relationship Id="rId2" Type="http://schemas.openxmlformats.org/officeDocument/2006/relationships/tags" Target="../tags/tag2367.xml"/><Relationship Id="rId1" Type="http://schemas.openxmlformats.org/officeDocument/2006/relationships/slideMaster" Target="../slideMasters/slideMaster39.xml"/></Relationships>
</file>

<file path=ppt/slideLayouts/_rels/slideLayout422.xml.rels><?xml version="1.0" encoding="UTF-8" standalone="yes"?>
<Relationships xmlns="http://schemas.openxmlformats.org/package/2006/relationships"><Relationship Id="rId7" Type="http://schemas.openxmlformats.org/officeDocument/2006/relationships/tags" Target="../tags/tag2377.xml"/><Relationship Id="rId6" Type="http://schemas.openxmlformats.org/officeDocument/2006/relationships/tags" Target="../tags/tag2376.xml"/><Relationship Id="rId5" Type="http://schemas.openxmlformats.org/officeDocument/2006/relationships/tags" Target="../tags/tag2375.xml"/><Relationship Id="rId4" Type="http://schemas.openxmlformats.org/officeDocument/2006/relationships/tags" Target="../tags/tag2374.xml"/><Relationship Id="rId3" Type="http://schemas.openxmlformats.org/officeDocument/2006/relationships/tags" Target="../tags/tag2373.xml"/><Relationship Id="rId2" Type="http://schemas.openxmlformats.org/officeDocument/2006/relationships/tags" Target="../tags/tag2372.xml"/><Relationship Id="rId1" Type="http://schemas.openxmlformats.org/officeDocument/2006/relationships/slideMaster" Target="../slideMasters/slideMaster39.xml"/></Relationships>
</file>

<file path=ppt/slideLayouts/_rels/slideLayout423.xml.rels><?xml version="1.0" encoding="UTF-8" standalone="yes"?>
<Relationships xmlns="http://schemas.openxmlformats.org/package/2006/relationships"><Relationship Id="rId9" Type="http://schemas.openxmlformats.org/officeDocument/2006/relationships/tags" Target="../tags/tag2385.xml"/><Relationship Id="rId8" Type="http://schemas.openxmlformats.org/officeDocument/2006/relationships/tags" Target="../tags/tag2384.xml"/><Relationship Id="rId7" Type="http://schemas.openxmlformats.org/officeDocument/2006/relationships/tags" Target="../tags/tag2383.xml"/><Relationship Id="rId6" Type="http://schemas.openxmlformats.org/officeDocument/2006/relationships/tags" Target="../tags/tag2382.xml"/><Relationship Id="rId5" Type="http://schemas.openxmlformats.org/officeDocument/2006/relationships/tags" Target="../tags/tag2381.xml"/><Relationship Id="rId4" Type="http://schemas.openxmlformats.org/officeDocument/2006/relationships/tags" Target="../tags/tag2380.xml"/><Relationship Id="rId3" Type="http://schemas.openxmlformats.org/officeDocument/2006/relationships/tags" Target="../tags/tag2379.xml"/><Relationship Id="rId2" Type="http://schemas.openxmlformats.org/officeDocument/2006/relationships/tags" Target="../tags/tag2378.xml"/><Relationship Id="rId1" Type="http://schemas.openxmlformats.org/officeDocument/2006/relationships/slideMaster" Target="../slideMasters/slideMaster39.xml"/></Relationships>
</file>

<file path=ppt/slideLayouts/_rels/slideLayout424.xml.rels><?xml version="1.0" encoding="UTF-8" standalone="yes"?>
<Relationships xmlns="http://schemas.openxmlformats.org/package/2006/relationships"><Relationship Id="rId5" Type="http://schemas.openxmlformats.org/officeDocument/2006/relationships/tags" Target="../tags/tag2389.xml"/><Relationship Id="rId4" Type="http://schemas.openxmlformats.org/officeDocument/2006/relationships/tags" Target="../tags/tag2388.xml"/><Relationship Id="rId3" Type="http://schemas.openxmlformats.org/officeDocument/2006/relationships/tags" Target="../tags/tag2387.xml"/><Relationship Id="rId2" Type="http://schemas.openxmlformats.org/officeDocument/2006/relationships/tags" Target="../tags/tag2386.xml"/><Relationship Id="rId1" Type="http://schemas.openxmlformats.org/officeDocument/2006/relationships/slideMaster" Target="../slideMasters/slideMaster39.xml"/></Relationships>
</file>

<file path=ppt/slideLayouts/_rels/slideLayout425.xml.rels><?xml version="1.0" encoding="UTF-8" standalone="yes"?>
<Relationships xmlns="http://schemas.openxmlformats.org/package/2006/relationships"><Relationship Id="rId4" Type="http://schemas.openxmlformats.org/officeDocument/2006/relationships/tags" Target="../tags/tag2392.xml"/><Relationship Id="rId3" Type="http://schemas.openxmlformats.org/officeDocument/2006/relationships/tags" Target="../tags/tag2391.xml"/><Relationship Id="rId2" Type="http://schemas.openxmlformats.org/officeDocument/2006/relationships/tags" Target="../tags/tag2390.xml"/><Relationship Id="rId1" Type="http://schemas.openxmlformats.org/officeDocument/2006/relationships/slideMaster" Target="../slideMasters/slideMaster39.xml"/></Relationships>
</file>

<file path=ppt/slideLayouts/_rels/slideLayout426.xml.rels><?xml version="1.0" encoding="UTF-8" standalone="yes"?>
<Relationships xmlns="http://schemas.openxmlformats.org/package/2006/relationships"><Relationship Id="rId7" Type="http://schemas.openxmlformats.org/officeDocument/2006/relationships/tags" Target="../tags/tag2398.xml"/><Relationship Id="rId6" Type="http://schemas.openxmlformats.org/officeDocument/2006/relationships/tags" Target="../tags/tag2397.xml"/><Relationship Id="rId5" Type="http://schemas.openxmlformats.org/officeDocument/2006/relationships/tags" Target="../tags/tag2396.xml"/><Relationship Id="rId4" Type="http://schemas.openxmlformats.org/officeDocument/2006/relationships/tags" Target="../tags/tag2395.xml"/><Relationship Id="rId3" Type="http://schemas.openxmlformats.org/officeDocument/2006/relationships/tags" Target="../tags/tag2394.xml"/><Relationship Id="rId2" Type="http://schemas.openxmlformats.org/officeDocument/2006/relationships/tags" Target="../tags/tag2393.xml"/><Relationship Id="rId1" Type="http://schemas.openxmlformats.org/officeDocument/2006/relationships/slideMaster" Target="../slideMasters/slideMaster39.xml"/></Relationships>
</file>

<file path=ppt/slideLayouts/_rels/slideLayout427.xml.rels><?xml version="1.0" encoding="UTF-8" standalone="yes"?>
<Relationships xmlns="http://schemas.openxmlformats.org/package/2006/relationships"><Relationship Id="rId6" Type="http://schemas.openxmlformats.org/officeDocument/2006/relationships/tags" Target="../tags/tag2403.xml"/><Relationship Id="rId5" Type="http://schemas.openxmlformats.org/officeDocument/2006/relationships/tags" Target="../tags/tag2402.xml"/><Relationship Id="rId4" Type="http://schemas.openxmlformats.org/officeDocument/2006/relationships/tags" Target="../tags/tag2401.xml"/><Relationship Id="rId3" Type="http://schemas.openxmlformats.org/officeDocument/2006/relationships/tags" Target="../tags/tag2400.xml"/><Relationship Id="rId2" Type="http://schemas.openxmlformats.org/officeDocument/2006/relationships/tags" Target="../tags/tag2399.xml"/><Relationship Id="rId1" Type="http://schemas.openxmlformats.org/officeDocument/2006/relationships/slideMaster" Target="../slideMasters/slideMaster39.xml"/></Relationships>
</file>

<file path=ppt/slideLayouts/_rels/slideLayout428.xml.rels><?xml version="1.0" encoding="UTF-8" standalone="yes"?>
<Relationships xmlns="http://schemas.openxmlformats.org/package/2006/relationships"><Relationship Id="rId5" Type="http://schemas.openxmlformats.org/officeDocument/2006/relationships/tags" Target="../tags/tag2407.xml"/><Relationship Id="rId4" Type="http://schemas.openxmlformats.org/officeDocument/2006/relationships/tags" Target="../tags/tag2406.xml"/><Relationship Id="rId3" Type="http://schemas.openxmlformats.org/officeDocument/2006/relationships/tags" Target="../tags/tag2405.xml"/><Relationship Id="rId2" Type="http://schemas.openxmlformats.org/officeDocument/2006/relationships/tags" Target="../tags/tag2404.xml"/><Relationship Id="rId1" Type="http://schemas.openxmlformats.org/officeDocument/2006/relationships/slideMaster" Target="../slideMasters/slideMaster39.xml"/></Relationships>
</file>

<file path=ppt/slideLayouts/_rels/slideLayout429.xml.rels><?xml version="1.0" encoding="UTF-8" standalone="yes"?>
<Relationships xmlns="http://schemas.openxmlformats.org/package/2006/relationships"><Relationship Id="rId6" Type="http://schemas.openxmlformats.org/officeDocument/2006/relationships/tags" Target="../tags/tag2412.xml"/><Relationship Id="rId5" Type="http://schemas.openxmlformats.org/officeDocument/2006/relationships/tags" Target="../tags/tag2411.xml"/><Relationship Id="rId4" Type="http://schemas.openxmlformats.org/officeDocument/2006/relationships/tags" Target="../tags/tag2410.xml"/><Relationship Id="rId3" Type="http://schemas.openxmlformats.org/officeDocument/2006/relationships/tags" Target="../tags/tag2409.xml"/><Relationship Id="rId2" Type="http://schemas.openxmlformats.org/officeDocument/2006/relationships/tags" Target="../tags/tag2408.xml"/><Relationship Id="rId1" Type="http://schemas.openxmlformats.org/officeDocument/2006/relationships/slideMaster" Target="../slideMasters/slideMaster39.xml"/></Relationships>
</file>

<file path=ppt/slideLayouts/_rels/slideLayout43.xml.rels><?xml version="1.0" encoding="UTF-8" standalone="yes"?>
<Relationships xmlns="http://schemas.openxmlformats.org/package/2006/relationships"><Relationship Id="rId5" Type="http://schemas.openxmlformats.org/officeDocument/2006/relationships/tags" Target="../tags/tag237.xml"/><Relationship Id="rId4" Type="http://schemas.openxmlformats.org/officeDocument/2006/relationships/tags" Target="../tags/tag236.xml"/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" Type="http://schemas.openxmlformats.org/officeDocument/2006/relationships/slideMaster" Target="../slideMasters/slideMaster4.xml"/></Relationships>
</file>

<file path=ppt/slideLayouts/_rels/slideLayout430.xml.rels><?xml version="1.0" encoding="UTF-8" standalone="yes"?>
<Relationships xmlns="http://schemas.openxmlformats.org/package/2006/relationships"><Relationship Id="rId7" Type="http://schemas.openxmlformats.org/officeDocument/2006/relationships/tags" Target="../tags/tag2423.xml"/><Relationship Id="rId6" Type="http://schemas.openxmlformats.org/officeDocument/2006/relationships/tags" Target="../tags/tag2422.xml"/><Relationship Id="rId5" Type="http://schemas.openxmlformats.org/officeDocument/2006/relationships/tags" Target="../tags/tag2421.xml"/><Relationship Id="rId4" Type="http://schemas.openxmlformats.org/officeDocument/2006/relationships/tags" Target="../tags/tag2420.xml"/><Relationship Id="rId3" Type="http://schemas.openxmlformats.org/officeDocument/2006/relationships/tags" Target="../tags/tag241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0.xml"/></Relationships>
</file>

<file path=ppt/slideLayouts/_rels/slideLayout431.xml.rels><?xml version="1.0" encoding="UTF-8" standalone="yes"?>
<Relationships xmlns="http://schemas.openxmlformats.org/package/2006/relationships"><Relationship Id="rId8" Type="http://schemas.openxmlformats.org/officeDocument/2006/relationships/tags" Target="../tags/tag2428.xml"/><Relationship Id="rId7" Type="http://schemas.openxmlformats.org/officeDocument/2006/relationships/tags" Target="../tags/tag2427.xml"/><Relationship Id="rId6" Type="http://schemas.openxmlformats.org/officeDocument/2006/relationships/tags" Target="../tags/tag2426.xml"/><Relationship Id="rId5" Type="http://schemas.openxmlformats.org/officeDocument/2006/relationships/image" Target="../media/image3.GIF"/><Relationship Id="rId4" Type="http://schemas.openxmlformats.org/officeDocument/2006/relationships/tags" Target="../tags/tag2425.xml"/><Relationship Id="rId3" Type="http://schemas.openxmlformats.org/officeDocument/2006/relationships/tags" Target="../tags/tag242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0.xml"/></Relationships>
</file>

<file path=ppt/slideLayouts/_rels/slideLayout432.xml.rels><?xml version="1.0" encoding="UTF-8" standalone="yes"?>
<Relationships xmlns="http://schemas.openxmlformats.org/package/2006/relationships"><Relationship Id="rId6" Type="http://schemas.openxmlformats.org/officeDocument/2006/relationships/tags" Target="../tags/tag2433.xml"/><Relationship Id="rId5" Type="http://schemas.openxmlformats.org/officeDocument/2006/relationships/tags" Target="../tags/tag2432.xml"/><Relationship Id="rId4" Type="http://schemas.openxmlformats.org/officeDocument/2006/relationships/tags" Target="../tags/tag2431.xml"/><Relationship Id="rId3" Type="http://schemas.openxmlformats.org/officeDocument/2006/relationships/tags" Target="../tags/tag2430.xml"/><Relationship Id="rId2" Type="http://schemas.openxmlformats.org/officeDocument/2006/relationships/tags" Target="../tags/tag2429.xml"/><Relationship Id="rId1" Type="http://schemas.openxmlformats.org/officeDocument/2006/relationships/slideMaster" Target="../slideMasters/slideMaster40.xml"/></Relationships>
</file>

<file path=ppt/slideLayouts/_rels/slideLayout433.xml.rels><?xml version="1.0" encoding="UTF-8" standalone="yes"?>
<Relationships xmlns="http://schemas.openxmlformats.org/package/2006/relationships"><Relationship Id="rId7" Type="http://schemas.openxmlformats.org/officeDocument/2006/relationships/tags" Target="../tags/tag2439.xml"/><Relationship Id="rId6" Type="http://schemas.openxmlformats.org/officeDocument/2006/relationships/tags" Target="../tags/tag2438.xml"/><Relationship Id="rId5" Type="http://schemas.openxmlformats.org/officeDocument/2006/relationships/tags" Target="../tags/tag2437.xml"/><Relationship Id="rId4" Type="http://schemas.openxmlformats.org/officeDocument/2006/relationships/tags" Target="../tags/tag2436.xml"/><Relationship Id="rId3" Type="http://schemas.openxmlformats.org/officeDocument/2006/relationships/tags" Target="../tags/tag2435.xml"/><Relationship Id="rId2" Type="http://schemas.openxmlformats.org/officeDocument/2006/relationships/tags" Target="../tags/tag2434.xml"/><Relationship Id="rId1" Type="http://schemas.openxmlformats.org/officeDocument/2006/relationships/slideMaster" Target="../slideMasters/slideMaster40.xml"/></Relationships>
</file>

<file path=ppt/slideLayouts/_rels/slideLayout434.xml.rels><?xml version="1.0" encoding="UTF-8" standalone="yes"?>
<Relationships xmlns="http://schemas.openxmlformats.org/package/2006/relationships"><Relationship Id="rId9" Type="http://schemas.openxmlformats.org/officeDocument/2006/relationships/tags" Target="../tags/tag2447.xml"/><Relationship Id="rId8" Type="http://schemas.openxmlformats.org/officeDocument/2006/relationships/tags" Target="../tags/tag2446.xml"/><Relationship Id="rId7" Type="http://schemas.openxmlformats.org/officeDocument/2006/relationships/tags" Target="../tags/tag2445.xml"/><Relationship Id="rId6" Type="http://schemas.openxmlformats.org/officeDocument/2006/relationships/tags" Target="../tags/tag2444.xml"/><Relationship Id="rId5" Type="http://schemas.openxmlformats.org/officeDocument/2006/relationships/tags" Target="../tags/tag2443.xml"/><Relationship Id="rId4" Type="http://schemas.openxmlformats.org/officeDocument/2006/relationships/tags" Target="../tags/tag2442.xml"/><Relationship Id="rId3" Type="http://schemas.openxmlformats.org/officeDocument/2006/relationships/tags" Target="../tags/tag2441.xml"/><Relationship Id="rId2" Type="http://schemas.openxmlformats.org/officeDocument/2006/relationships/tags" Target="../tags/tag2440.xml"/><Relationship Id="rId1" Type="http://schemas.openxmlformats.org/officeDocument/2006/relationships/slideMaster" Target="../slideMasters/slideMaster40.xml"/></Relationships>
</file>

<file path=ppt/slideLayouts/_rels/slideLayout435.xml.rels><?xml version="1.0" encoding="UTF-8" standalone="yes"?>
<Relationships xmlns="http://schemas.openxmlformats.org/package/2006/relationships"><Relationship Id="rId5" Type="http://schemas.openxmlformats.org/officeDocument/2006/relationships/tags" Target="../tags/tag2451.xml"/><Relationship Id="rId4" Type="http://schemas.openxmlformats.org/officeDocument/2006/relationships/tags" Target="../tags/tag2450.xml"/><Relationship Id="rId3" Type="http://schemas.openxmlformats.org/officeDocument/2006/relationships/tags" Target="../tags/tag2449.xml"/><Relationship Id="rId2" Type="http://schemas.openxmlformats.org/officeDocument/2006/relationships/tags" Target="../tags/tag2448.xml"/><Relationship Id="rId1" Type="http://schemas.openxmlformats.org/officeDocument/2006/relationships/slideMaster" Target="../slideMasters/slideMaster40.xml"/></Relationships>
</file>

<file path=ppt/slideLayouts/_rels/slideLayout436.xml.rels><?xml version="1.0" encoding="UTF-8" standalone="yes"?>
<Relationships xmlns="http://schemas.openxmlformats.org/package/2006/relationships"><Relationship Id="rId4" Type="http://schemas.openxmlformats.org/officeDocument/2006/relationships/tags" Target="../tags/tag2454.xml"/><Relationship Id="rId3" Type="http://schemas.openxmlformats.org/officeDocument/2006/relationships/tags" Target="../tags/tag2453.xml"/><Relationship Id="rId2" Type="http://schemas.openxmlformats.org/officeDocument/2006/relationships/tags" Target="../tags/tag2452.xml"/><Relationship Id="rId1" Type="http://schemas.openxmlformats.org/officeDocument/2006/relationships/slideMaster" Target="../slideMasters/slideMaster40.xml"/></Relationships>
</file>

<file path=ppt/slideLayouts/_rels/slideLayout437.xml.rels><?xml version="1.0" encoding="UTF-8" standalone="yes"?>
<Relationships xmlns="http://schemas.openxmlformats.org/package/2006/relationships"><Relationship Id="rId7" Type="http://schemas.openxmlformats.org/officeDocument/2006/relationships/tags" Target="../tags/tag2460.xml"/><Relationship Id="rId6" Type="http://schemas.openxmlformats.org/officeDocument/2006/relationships/tags" Target="../tags/tag2459.xml"/><Relationship Id="rId5" Type="http://schemas.openxmlformats.org/officeDocument/2006/relationships/tags" Target="../tags/tag2458.xml"/><Relationship Id="rId4" Type="http://schemas.openxmlformats.org/officeDocument/2006/relationships/tags" Target="../tags/tag2457.xml"/><Relationship Id="rId3" Type="http://schemas.openxmlformats.org/officeDocument/2006/relationships/tags" Target="../tags/tag2456.xml"/><Relationship Id="rId2" Type="http://schemas.openxmlformats.org/officeDocument/2006/relationships/tags" Target="../tags/tag2455.xml"/><Relationship Id="rId1" Type="http://schemas.openxmlformats.org/officeDocument/2006/relationships/slideMaster" Target="../slideMasters/slideMaster40.xml"/></Relationships>
</file>

<file path=ppt/slideLayouts/_rels/slideLayout438.xml.rels><?xml version="1.0" encoding="UTF-8" standalone="yes"?>
<Relationships xmlns="http://schemas.openxmlformats.org/package/2006/relationships"><Relationship Id="rId6" Type="http://schemas.openxmlformats.org/officeDocument/2006/relationships/tags" Target="../tags/tag2465.xml"/><Relationship Id="rId5" Type="http://schemas.openxmlformats.org/officeDocument/2006/relationships/tags" Target="../tags/tag2464.xml"/><Relationship Id="rId4" Type="http://schemas.openxmlformats.org/officeDocument/2006/relationships/tags" Target="../tags/tag2463.xml"/><Relationship Id="rId3" Type="http://schemas.openxmlformats.org/officeDocument/2006/relationships/tags" Target="../tags/tag2462.xml"/><Relationship Id="rId2" Type="http://schemas.openxmlformats.org/officeDocument/2006/relationships/tags" Target="../tags/tag2461.xml"/><Relationship Id="rId1" Type="http://schemas.openxmlformats.org/officeDocument/2006/relationships/slideMaster" Target="../slideMasters/slideMaster40.xml"/></Relationships>
</file>

<file path=ppt/slideLayouts/_rels/slideLayout439.xml.rels><?xml version="1.0" encoding="UTF-8" standalone="yes"?>
<Relationships xmlns="http://schemas.openxmlformats.org/package/2006/relationships"><Relationship Id="rId5" Type="http://schemas.openxmlformats.org/officeDocument/2006/relationships/tags" Target="../tags/tag2469.xml"/><Relationship Id="rId4" Type="http://schemas.openxmlformats.org/officeDocument/2006/relationships/tags" Target="../tags/tag2468.xml"/><Relationship Id="rId3" Type="http://schemas.openxmlformats.org/officeDocument/2006/relationships/tags" Target="../tags/tag2467.xml"/><Relationship Id="rId2" Type="http://schemas.openxmlformats.org/officeDocument/2006/relationships/tags" Target="../tags/tag2466.xml"/><Relationship Id="rId1" Type="http://schemas.openxmlformats.org/officeDocument/2006/relationships/slideMaster" Target="../slideMasters/slideMaster40.xml"/></Relationships>
</file>

<file path=ppt/slideLayouts/_rels/slideLayout44.xml.rels><?xml version="1.0" encoding="UTF-8" standalone="yes"?>
<Relationships xmlns="http://schemas.openxmlformats.org/package/2006/relationships"><Relationship Id="rId6" Type="http://schemas.openxmlformats.org/officeDocument/2006/relationships/tags" Target="../tags/tag242.xml"/><Relationship Id="rId5" Type="http://schemas.openxmlformats.org/officeDocument/2006/relationships/tags" Target="../tags/tag241.xml"/><Relationship Id="rId4" Type="http://schemas.openxmlformats.org/officeDocument/2006/relationships/tags" Target="../tags/tag240.xml"/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" Type="http://schemas.openxmlformats.org/officeDocument/2006/relationships/slideMaster" Target="../slideMasters/slideMaster4.xml"/></Relationships>
</file>

<file path=ppt/slideLayouts/_rels/slideLayout440.xml.rels><?xml version="1.0" encoding="UTF-8" standalone="yes"?>
<Relationships xmlns="http://schemas.openxmlformats.org/package/2006/relationships"><Relationship Id="rId6" Type="http://schemas.openxmlformats.org/officeDocument/2006/relationships/tags" Target="../tags/tag2474.xml"/><Relationship Id="rId5" Type="http://schemas.openxmlformats.org/officeDocument/2006/relationships/tags" Target="../tags/tag2473.xml"/><Relationship Id="rId4" Type="http://schemas.openxmlformats.org/officeDocument/2006/relationships/tags" Target="../tags/tag2472.xml"/><Relationship Id="rId3" Type="http://schemas.openxmlformats.org/officeDocument/2006/relationships/tags" Target="../tags/tag2471.xml"/><Relationship Id="rId2" Type="http://schemas.openxmlformats.org/officeDocument/2006/relationships/tags" Target="../tags/tag2470.xml"/><Relationship Id="rId1" Type="http://schemas.openxmlformats.org/officeDocument/2006/relationships/slideMaster" Target="../slideMasters/slideMaster40.xml"/></Relationships>
</file>

<file path=ppt/slideLayouts/_rels/slideLayout441.xml.rels><?xml version="1.0" encoding="UTF-8" standalone="yes"?>
<Relationships xmlns="http://schemas.openxmlformats.org/package/2006/relationships"><Relationship Id="rId7" Type="http://schemas.openxmlformats.org/officeDocument/2006/relationships/tags" Target="../tags/tag2485.xml"/><Relationship Id="rId6" Type="http://schemas.openxmlformats.org/officeDocument/2006/relationships/tags" Target="../tags/tag2484.xml"/><Relationship Id="rId5" Type="http://schemas.openxmlformats.org/officeDocument/2006/relationships/tags" Target="../tags/tag2483.xml"/><Relationship Id="rId4" Type="http://schemas.openxmlformats.org/officeDocument/2006/relationships/tags" Target="../tags/tag2482.xml"/><Relationship Id="rId3" Type="http://schemas.openxmlformats.org/officeDocument/2006/relationships/tags" Target="../tags/tag248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1.xml"/></Relationships>
</file>

<file path=ppt/slideLayouts/_rels/slideLayout442.xml.rels><?xml version="1.0" encoding="UTF-8" standalone="yes"?>
<Relationships xmlns="http://schemas.openxmlformats.org/package/2006/relationships"><Relationship Id="rId8" Type="http://schemas.openxmlformats.org/officeDocument/2006/relationships/tags" Target="../tags/tag2490.xml"/><Relationship Id="rId7" Type="http://schemas.openxmlformats.org/officeDocument/2006/relationships/tags" Target="../tags/tag2489.xml"/><Relationship Id="rId6" Type="http://schemas.openxmlformats.org/officeDocument/2006/relationships/tags" Target="../tags/tag2488.xml"/><Relationship Id="rId5" Type="http://schemas.openxmlformats.org/officeDocument/2006/relationships/image" Target="../media/image3.GIF"/><Relationship Id="rId4" Type="http://schemas.openxmlformats.org/officeDocument/2006/relationships/tags" Target="../tags/tag2487.xml"/><Relationship Id="rId3" Type="http://schemas.openxmlformats.org/officeDocument/2006/relationships/tags" Target="../tags/tag248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1.xml"/></Relationships>
</file>

<file path=ppt/slideLayouts/_rels/slideLayout443.xml.rels><?xml version="1.0" encoding="UTF-8" standalone="yes"?>
<Relationships xmlns="http://schemas.openxmlformats.org/package/2006/relationships"><Relationship Id="rId6" Type="http://schemas.openxmlformats.org/officeDocument/2006/relationships/tags" Target="../tags/tag2495.xml"/><Relationship Id="rId5" Type="http://schemas.openxmlformats.org/officeDocument/2006/relationships/tags" Target="../tags/tag2494.xml"/><Relationship Id="rId4" Type="http://schemas.openxmlformats.org/officeDocument/2006/relationships/tags" Target="../tags/tag2493.xml"/><Relationship Id="rId3" Type="http://schemas.openxmlformats.org/officeDocument/2006/relationships/tags" Target="../tags/tag2492.xml"/><Relationship Id="rId2" Type="http://schemas.openxmlformats.org/officeDocument/2006/relationships/tags" Target="../tags/tag2491.xml"/><Relationship Id="rId1" Type="http://schemas.openxmlformats.org/officeDocument/2006/relationships/slideMaster" Target="../slideMasters/slideMaster41.xml"/></Relationships>
</file>

<file path=ppt/slideLayouts/_rels/slideLayout444.xml.rels><?xml version="1.0" encoding="UTF-8" standalone="yes"?>
<Relationships xmlns="http://schemas.openxmlformats.org/package/2006/relationships"><Relationship Id="rId7" Type="http://schemas.openxmlformats.org/officeDocument/2006/relationships/tags" Target="../tags/tag2501.xml"/><Relationship Id="rId6" Type="http://schemas.openxmlformats.org/officeDocument/2006/relationships/tags" Target="../tags/tag2500.xml"/><Relationship Id="rId5" Type="http://schemas.openxmlformats.org/officeDocument/2006/relationships/tags" Target="../tags/tag2499.xml"/><Relationship Id="rId4" Type="http://schemas.openxmlformats.org/officeDocument/2006/relationships/tags" Target="../tags/tag2498.xml"/><Relationship Id="rId3" Type="http://schemas.openxmlformats.org/officeDocument/2006/relationships/tags" Target="../tags/tag2497.xml"/><Relationship Id="rId2" Type="http://schemas.openxmlformats.org/officeDocument/2006/relationships/tags" Target="../tags/tag2496.xml"/><Relationship Id="rId1" Type="http://schemas.openxmlformats.org/officeDocument/2006/relationships/slideMaster" Target="../slideMasters/slideMaster41.xml"/></Relationships>
</file>

<file path=ppt/slideLayouts/_rels/slideLayout445.xml.rels><?xml version="1.0" encoding="UTF-8" standalone="yes"?>
<Relationships xmlns="http://schemas.openxmlformats.org/package/2006/relationships"><Relationship Id="rId9" Type="http://schemas.openxmlformats.org/officeDocument/2006/relationships/tags" Target="../tags/tag2509.xml"/><Relationship Id="rId8" Type="http://schemas.openxmlformats.org/officeDocument/2006/relationships/tags" Target="../tags/tag2508.xml"/><Relationship Id="rId7" Type="http://schemas.openxmlformats.org/officeDocument/2006/relationships/tags" Target="../tags/tag2507.xml"/><Relationship Id="rId6" Type="http://schemas.openxmlformats.org/officeDocument/2006/relationships/tags" Target="../tags/tag2506.xml"/><Relationship Id="rId5" Type="http://schemas.openxmlformats.org/officeDocument/2006/relationships/tags" Target="../tags/tag2505.xml"/><Relationship Id="rId4" Type="http://schemas.openxmlformats.org/officeDocument/2006/relationships/tags" Target="../tags/tag2504.xml"/><Relationship Id="rId3" Type="http://schemas.openxmlformats.org/officeDocument/2006/relationships/tags" Target="../tags/tag2503.xml"/><Relationship Id="rId2" Type="http://schemas.openxmlformats.org/officeDocument/2006/relationships/tags" Target="../tags/tag2502.xml"/><Relationship Id="rId1" Type="http://schemas.openxmlformats.org/officeDocument/2006/relationships/slideMaster" Target="../slideMasters/slideMaster41.xml"/></Relationships>
</file>

<file path=ppt/slideLayouts/_rels/slideLayout446.xml.rels><?xml version="1.0" encoding="UTF-8" standalone="yes"?>
<Relationships xmlns="http://schemas.openxmlformats.org/package/2006/relationships"><Relationship Id="rId5" Type="http://schemas.openxmlformats.org/officeDocument/2006/relationships/tags" Target="../tags/tag2513.xml"/><Relationship Id="rId4" Type="http://schemas.openxmlformats.org/officeDocument/2006/relationships/tags" Target="../tags/tag2512.xml"/><Relationship Id="rId3" Type="http://schemas.openxmlformats.org/officeDocument/2006/relationships/tags" Target="../tags/tag2511.xml"/><Relationship Id="rId2" Type="http://schemas.openxmlformats.org/officeDocument/2006/relationships/tags" Target="../tags/tag2510.xml"/><Relationship Id="rId1" Type="http://schemas.openxmlformats.org/officeDocument/2006/relationships/slideMaster" Target="../slideMasters/slideMaster41.xml"/></Relationships>
</file>

<file path=ppt/slideLayouts/_rels/slideLayout447.xml.rels><?xml version="1.0" encoding="UTF-8" standalone="yes"?>
<Relationships xmlns="http://schemas.openxmlformats.org/package/2006/relationships"><Relationship Id="rId4" Type="http://schemas.openxmlformats.org/officeDocument/2006/relationships/tags" Target="../tags/tag2516.xml"/><Relationship Id="rId3" Type="http://schemas.openxmlformats.org/officeDocument/2006/relationships/tags" Target="../tags/tag2515.xml"/><Relationship Id="rId2" Type="http://schemas.openxmlformats.org/officeDocument/2006/relationships/tags" Target="../tags/tag2514.xml"/><Relationship Id="rId1" Type="http://schemas.openxmlformats.org/officeDocument/2006/relationships/slideMaster" Target="../slideMasters/slideMaster41.xml"/></Relationships>
</file>

<file path=ppt/slideLayouts/_rels/slideLayout448.xml.rels><?xml version="1.0" encoding="UTF-8" standalone="yes"?>
<Relationships xmlns="http://schemas.openxmlformats.org/package/2006/relationships"><Relationship Id="rId7" Type="http://schemas.openxmlformats.org/officeDocument/2006/relationships/tags" Target="../tags/tag2522.xml"/><Relationship Id="rId6" Type="http://schemas.openxmlformats.org/officeDocument/2006/relationships/tags" Target="../tags/tag2521.xml"/><Relationship Id="rId5" Type="http://schemas.openxmlformats.org/officeDocument/2006/relationships/tags" Target="../tags/tag2520.xml"/><Relationship Id="rId4" Type="http://schemas.openxmlformats.org/officeDocument/2006/relationships/tags" Target="../tags/tag2519.xml"/><Relationship Id="rId3" Type="http://schemas.openxmlformats.org/officeDocument/2006/relationships/tags" Target="../tags/tag2518.xml"/><Relationship Id="rId2" Type="http://schemas.openxmlformats.org/officeDocument/2006/relationships/tags" Target="../tags/tag2517.xml"/><Relationship Id="rId1" Type="http://schemas.openxmlformats.org/officeDocument/2006/relationships/slideMaster" Target="../slideMasters/slideMaster41.xml"/></Relationships>
</file>

<file path=ppt/slideLayouts/_rels/slideLayout449.xml.rels><?xml version="1.0" encoding="UTF-8" standalone="yes"?>
<Relationships xmlns="http://schemas.openxmlformats.org/package/2006/relationships"><Relationship Id="rId6" Type="http://schemas.openxmlformats.org/officeDocument/2006/relationships/tags" Target="../tags/tag2527.xml"/><Relationship Id="rId5" Type="http://schemas.openxmlformats.org/officeDocument/2006/relationships/tags" Target="../tags/tag2526.xml"/><Relationship Id="rId4" Type="http://schemas.openxmlformats.org/officeDocument/2006/relationships/tags" Target="../tags/tag2525.xml"/><Relationship Id="rId3" Type="http://schemas.openxmlformats.org/officeDocument/2006/relationships/tags" Target="../tags/tag2524.xml"/><Relationship Id="rId2" Type="http://schemas.openxmlformats.org/officeDocument/2006/relationships/tags" Target="../tags/tag2523.xml"/><Relationship Id="rId1" Type="http://schemas.openxmlformats.org/officeDocument/2006/relationships/slideMaster" Target="../slideMasters/slideMaster41.xml"/></Relationships>
</file>

<file path=ppt/slideLayouts/_rels/slideLayout45.xml.rels><?xml version="1.0" encoding="UTF-8" standalone="yes"?>
<Relationships xmlns="http://schemas.openxmlformats.org/package/2006/relationships"><Relationship Id="rId7" Type="http://schemas.openxmlformats.org/officeDocument/2006/relationships/tags" Target="../tags/tag253.xml"/><Relationship Id="rId6" Type="http://schemas.openxmlformats.org/officeDocument/2006/relationships/tags" Target="../tags/tag252.xml"/><Relationship Id="rId5" Type="http://schemas.openxmlformats.org/officeDocument/2006/relationships/tags" Target="../tags/tag251.xml"/><Relationship Id="rId4" Type="http://schemas.openxmlformats.org/officeDocument/2006/relationships/tags" Target="../tags/tag250.xml"/><Relationship Id="rId3" Type="http://schemas.openxmlformats.org/officeDocument/2006/relationships/tags" Target="../tags/tag24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50.xml.rels><?xml version="1.0" encoding="UTF-8" standalone="yes"?>
<Relationships xmlns="http://schemas.openxmlformats.org/package/2006/relationships"><Relationship Id="rId5" Type="http://schemas.openxmlformats.org/officeDocument/2006/relationships/tags" Target="../tags/tag2531.xml"/><Relationship Id="rId4" Type="http://schemas.openxmlformats.org/officeDocument/2006/relationships/tags" Target="../tags/tag2530.xml"/><Relationship Id="rId3" Type="http://schemas.openxmlformats.org/officeDocument/2006/relationships/tags" Target="../tags/tag2529.xml"/><Relationship Id="rId2" Type="http://schemas.openxmlformats.org/officeDocument/2006/relationships/tags" Target="../tags/tag2528.xml"/><Relationship Id="rId1" Type="http://schemas.openxmlformats.org/officeDocument/2006/relationships/slideMaster" Target="../slideMasters/slideMaster41.xml"/></Relationships>
</file>

<file path=ppt/slideLayouts/_rels/slideLayout451.xml.rels><?xml version="1.0" encoding="UTF-8" standalone="yes"?>
<Relationships xmlns="http://schemas.openxmlformats.org/package/2006/relationships"><Relationship Id="rId6" Type="http://schemas.openxmlformats.org/officeDocument/2006/relationships/tags" Target="../tags/tag2536.xml"/><Relationship Id="rId5" Type="http://schemas.openxmlformats.org/officeDocument/2006/relationships/tags" Target="../tags/tag2535.xml"/><Relationship Id="rId4" Type="http://schemas.openxmlformats.org/officeDocument/2006/relationships/tags" Target="../tags/tag2534.xml"/><Relationship Id="rId3" Type="http://schemas.openxmlformats.org/officeDocument/2006/relationships/tags" Target="../tags/tag2533.xml"/><Relationship Id="rId2" Type="http://schemas.openxmlformats.org/officeDocument/2006/relationships/tags" Target="../tags/tag2532.xml"/><Relationship Id="rId1" Type="http://schemas.openxmlformats.org/officeDocument/2006/relationships/slideMaster" Target="../slideMasters/slideMaster41.xml"/></Relationships>
</file>

<file path=ppt/slideLayouts/_rels/slideLayout452.xml.rels><?xml version="1.0" encoding="UTF-8" standalone="yes"?>
<Relationships xmlns="http://schemas.openxmlformats.org/package/2006/relationships"><Relationship Id="rId7" Type="http://schemas.openxmlformats.org/officeDocument/2006/relationships/tags" Target="../tags/tag2547.xml"/><Relationship Id="rId6" Type="http://schemas.openxmlformats.org/officeDocument/2006/relationships/tags" Target="../tags/tag2546.xml"/><Relationship Id="rId5" Type="http://schemas.openxmlformats.org/officeDocument/2006/relationships/tags" Target="../tags/tag2545.xml"/><Relationship Id="rId4" Type="http://schemas.openxmlformats.org/officeDocument/2006/relationships/tags" Target="../tags/tag2544.xml"/><Relationship Id="rId3" Type="http://schemas.openxmlformats.org/officeDocument/2006/relationships/tags" Target="../tags/tag254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2.xml"/></Relationships>
</file>

<file path=ppt/slideLayouts/_rels/slideLayout453.xml.rels><?xml version="1.0" encoding="UTF-8" standalone="yes"?>
<Relationships xmlns="http://schemas.openxmlformats.org/package/2006/relationships"><Relationship Id="rId8" Type="http://schemas.openxmlformats.org/officeDocument/2006/relationships/tags" Target="../tags/tag2552.xml"/><Relationship Id="rId7" Type="http://schemas.openxmlformats.org/officeDocument/2006/relationships/tags" Target="../tags/tag2551.xml"/><Relationship Id="rId6" Type="http://schemas.openxmlformats.org/officeDocument/2006/relationships/tags" Target="../tags/tag2550.xml"/><Relationship Id="rId5" Type="http://schemas.openxmlformats.org/officeDocument/2006/relationships/image" Target="../media/image3.GIF"/><Relationship Id="rId4" Type="http://schemas.openxmlformats.org/officeDocument/2006/relationships/tags" Target="../tags/tag2549.xml"/><Relationship Id="rId3" Type="http://schemas.openxmlformats.org/officeDocument/2006/relationships/tags" Target="../tags/tag2548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2.xml"/></Relationships>
</file>

<file path=ppt/slideLayouts/_rels/slideLayout454.xml.rels><?xml version="1.0" encoding="UTF-8" standalone="yes"?>
<Relationships xmlns="http://schemas.openxmlformats.org/package/2006/relationships"><Relationship Id="rId6" Type="http://schemas.openxmlformats.org/officeDocument/2006/relationships/tags" Target="../tags/tag2557.xml"/><Relationship Id="rId5" Type="http://schemas.openxmlformats.org/officeDocument/2006/relationships/tags" Target="../tags/tag2556.xml"/><Relationship Id="rId4" Type="http://schemas.openxmlformats.org/officeDocument/2006/relationships/tags" Target="../tags/tag2555.xml"/><Relationship Id="rId3" Type="http://schemas.openxmlformats.org/officeDocument/2006/relationships/tags" Target="../tags/tag2554.xml"/><Relationship Id="rId2" Type="http://schemas.openxmlformats.org/officeDocument/2006/relationships/tags" Target="../tags/tag2553.xml"/><Relationship Id="rId1" Type="http://schemas.openxmlformats.org/officeDocument/2006/relationships/slideMaster" Target="../slideMasters/slideMaster42.xml"/></Relationships>
</file>

<file path=ppt/slideLayouts/_rels/slideLayout455.xml.rels><?xml version="1.0" encoding="UTF-8" standalone="yes"?>
<Relationships xmlns="http://schemas.openxmlformats.org/package/2006/relationships"><Relationship Id="rId7" Type="http://schemas.openxmlformats.org/officeDocument/2006/relationships/tags" Target="../tags/tag2563.xml"/><Relationship Id="rId6" Type="http://schemas.openxmlformats.org/officeDocument/2006/relationships/tags" Target="../tags/tag2562.xml"/><Relationship Id="rId5" Type="http://schemas.openxmlformats.org/officeDocument/2006/relationships/tags" Target="../tags/tag2561.xml"/><Relationship Id="rId4" Type="http://schemas.openxmlformats.org/officeDocument/2006/relationships/tags" Target="../tags/tag2560.xml"/><Relationship Id="rId3" Type="http://schemas.openxmlformats.org/officeDocument/2006/relationships/tags" Target="../tags/tag2559.xml"/><Relationship Id="rId2" Type="http://schemas.openxmlformats.org/officeDocument/2006/relationships/tags" Target="../tags/tag2558.xml"/><Relationship Id="rId1" Type="http://schemas.openxmlformats.org/officeDocument/2006/relationships/slideMaster" Target="../slideMasters/slideMaster42.xml"/></Relationships>
</file>

<file path=ppt/slideLayouts/_rels/slideLayout456.xml.rels><?xml version="1.0" encoding="UTF-8" standalone="yes"?>
<Relationships xmlns="http://schemas.openxmlformats.org/package/2006/relationships"><Relationship Id="rId9" Type="http://schemas.openxmlformats.org/officeDocument/2006/relationships/tags" Target="../tags/tag2571.xml"/><Relationship Id="rId8" Type="http://schemas.openxmlformats.org/officeDocument/2006/relationships/tags" Target="../tags/tag2570.xml"/><Relationship Id="rId7" Type="http://schemas.openxmlformats.org/officeDocument/2006/relationships/tags" Target="../tags/tag2569.xml"/><Relationship Id="rId6" Type="http://schemas.openxmlformats.org/officeDocument/2006/relationships/tags" Target="../tags/tag2568.xml"/><Relationship Id="rId5" Type="http://schemas.openxmlformats.org/officeDocument/2006/relationships/tags" Target="../tags/tag2567.xml"/><Relationship Id="rId4" Type="http://schemas.openxmlformats.org/officeDocument/2006/relationships/tags" Target="../tags/tag2566.xml"/><Relationship Id="rId3" Type="http://schemas.openxmlformats.org/officeDocument/2006/relationships/tags" Target="../tags/tag2565.xml"/><Relationship Id="rId2" Type="http://schemas.openxmlformats.org/officeDocument/2006/relationships/tags" Target="../tags/tag2564.xml"/><Relationship Id="rId1" Type="http://schemas.openxmlformats.org/officeDocument/2006/relationships/slideMaster" Target="../slideMasters/slideMaster42.xml"/></Relationships>
</file>

<file path=ppt/slideLayouts/_rels/slideLayout457.xml.rels><?xml version="1.0" encoding="UTF-8" standalone="yes"?>
<Relationships xmlns="http://schemas.openxmlformats.org/package/2006/relationships"><Relationship Id="rId5" Type="http://schemas.openxmlformats.org/officeDocument/2006/relationships/tags" Target="../tags/tag2575.xml"/><Relationship Id="rId4" Type="http://schemas.openxmlformats.org/officeDocument/2006/relationships/tags" Target="../tags/tag2574.xml"/><Relationship Id="rId3" Type="http://schemas.openxmlformats.org/officeDocument/2006/relationships/tags" Target="../tags/tag2573.xml"/><Relationship Id="rId2" Type="http://schemas.openxmlformats.org/officeDocument/2006/relationships/tags" Target="../tags/tag2572.xml"/><Relationship Id="rId1" Type="http://schemas.openxmlformats.org/officeDocument/2006/relationships/slideMaster" Target="../slideMasters/slideMaster42.xml"/></Relationships>
</file>

<file path=ppt/slideLayouts/_rels/slideLayout458.xml.rels><?xml version="1.0" encoding="UTF-8" standalone="yes"?>
<Relationships xmlns="http://schemas.openxmlformats.org/package/2006/relationships"><Relationship Id="rId4" Type="http://schemas.openxmlformats.org/officeDocument/2006/relationships/tags" Target="../tags/tag2578.xml"/><Relationship Id="rId3" Type="http://schemas.openxmlformats.org/officeDocument/2006/relationships/tags" Target="../tags/tag2577.xml"/><Relationship Id="rId2" Type="http://schemas.openxmlformats.org/officeDocument/2006/relationships/tags" Target="../tags/tag2576.xml"/><Relationship Id="rId1" Type="http://schemas.openxmlformats.org/officeDocument/2006/relationships/slideMaster" Target="../slideMasters/slideMaster42.xml"/></Relationships>
</file>

<file path=ppt/slideLayouts/_rels/slideLayout459.xml.rels><?xml version="1.0" encoding="UTF-8" standalone="yes"?>
<Relationships xmlns="http://schemas.openxmlformats.org/package/2006/relationships"><Relationship Id="rId7" Type="http://schemas.openxmlformats.org/officeDocument/2006/relationships/tags" Target="../tags/tag2584.xml"/><Relationship Id="rId6" Type="http://schemas.openxmlformats.org/officeDocument/2006/relationships/tags" Target="../tags/tag2583.xml"/><Relationship Id="rId5" Type="http://schemas.openxmlformats.org/officeDocument/2006/relationships/tags" Target="../tags/tag2582.xml"/><Relationship Id="rId4" Type="http://schemas.openxmlformats.org/officeDocument/2006/relationships/tags" Target="../tags/tag2581.xml"/><Relationship Id="rId3" Type="http://schemas.openxmlformats.org/officeDocument/2006/relationships/tags" Target="../tags/tag2580.xml"/><Relationship Id="rId2" Type="http://schemas.openxmlformats.org/officeDocument/2006/relationships/tags" Target="../tags/tag2579.xml"/><Relationship Id="rId1" Type="http://schemas.openxmlformats.org/officeDocument/2006/relationships/slideMaster" Target="../slideMasters/slideMaster42.xml"/></Relationships>
</file>

<file path=ppt/slideLayouts/_rels/slideLayout46.xml.rels><?xml version="1.0" encoding="UTF-8" standalone="yes"?>
<Relationships xmlns="http://schemas.openxmlformats.org/package/2006/relationships"><Relationship Id="rId8" Type="http://schemas.openxmlformats.org/officeDocument/2006/relationships/tags" Target="../tags/tag258.xml"/><Relationship Id="rId7" Type="http://schemas.openxmlformats.org/officeDocument/2006/relationships/tags" Target="../tags/tag257.xml"/><Relationship Id="rId6" Type="http://schemas.openxmlformats.org/officeDocument/2006/relationships/tags" Target="../tags/tag256.xml"/><Relationship Id="rId5" Type="http://schemas.openxmlformats.org/officeDocument/2006/relationships/image" Target="../media/image3.GIF"/><Relationship Id="rId4" Type="http://schemas.openxmlformats.org/officeDocument/2006/relationships/tags" Target="../tags/tag255.xml"/><Relationship Id="rId3" Type="http://schemas.openxmlformats.org/officeDocument/2006/relationships/tags" Target="../tags/tag25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60.xml.rels><?xml version="1.0" encoding="UTF-8" standalone="yes"?>
<Relationships xmlns="http://schemas.openxmlformats.org/package/2006/relationships"><Relationship Id="rId6" Type="http://schemas.openxmlformats.org/officeDocument/2006/relationships/tags" Target="../tags/tag2589.xml"/><Relationship Id="rId5" Type="http://schemas.openxmlformats.org/officeDocument/2006/relationships/tags" Target="../tags/tag2588.xml"/><Relationship Id="rId4" Type="http://schemas.openxmlformats.org/officeDocument/2006/relationships/tags" Target="../tags/tag2587.xml"/><Relationship Id="rId3" Type="http://schemas.openxmlformats.org/officeDocument/2006/relationships/tags" Target="../tags/tag2586.xml"/><Relationship Id="rId2" Type="http://schemas.openxmlformats.org/officeDocument/2006/relationships/tags" Target="../tags/tag2585.xml"/><Relationship Id="rId1" Type="http://schemas.openxmlformats.org/officeDocument/2006/relationships/slideMaster" Target="../slideMasters/slideMaster42.xml"/></Relationships>
</file>

<file path=ppt/slideLayouts/_rels/slideLayout461.xml.rels><?xml version="1.0" encoding="UTF-8" standalone="yes"?>
<Relationships xmlns="http://schemas.openxmlformats.org/package/2006/relationships"><Relationship Id="rId5" Type="http://schemas.openxmlformats.org/officeDocument/2006/relationships/tags" Target="../tags/tag2593.xml"/><Relationship Id="rId4" Type="http://schemas.openxmlformats.org/officeDocument/2006/relationships/tags" Target="../tags/tag2592.xml"/><Relationship Id="rId3" Type="http://schemas.openxmlformats.org/officeDocument/2006/relationships/tags" Target="../tags/tag2591.xml"/><Relationship Id="rId2" Type="http://schemas.openxmlformats.org/officeDocument/2006/relationships/tags" Target="../tags/tag2590.xml"/><Relationship Id="rId1" Type="http://schemas.openxmlformats.org/officeDocument/2006/relationships/slideMaster" Target="../slideMasters/slideMaster42.xml"/></Relationships>
</file>

<file path=ppt/slideLayouts/_rels/slideLayout462.xml.rels><?xml version="1.0" encoding="UTF-8" standalone="yes"?>
<Relationships xmlns="http://schemas.openxmlformats.org/package/2006/relationships"><Relationship Id="rId6" Type="http://schemas.openxmlformats.org/officeDocument/2006/relationships/tags" Target="../tags/tag2598.xml"/><Relationship Id="rId5" Type="http://schemas.openxmlformats.org/officeDocument/2006/relationships/tags" Target="../tags/tag2597.xml"/><Relationship Id="rId4" Type="http://schemas.openxmlformats.org/officeDocument/2006/relationships/tags" Target="../tags/tag2596.xml"/><Relationship Id="rId3" Type="http://schemas.openxmlformats.org/officeDocument/2006/relationships/tags" Target="../tags/tag2595.xml"/><Relationship Id="rId2" Type="http://schemas.openxmlformats.org/officeDocument/2006/relationships/tags" Target="../tags/tag2594.xml"/><Relationship Id="rId1" Type="http://schemas.openxmlformats.org/officeDocument/2006/relationships/slideMaster" Target="../slideMasters/slideMaster42.xml"/></Relationships>
</file>

<file path=ppt/slideLayouts/_rels/slideLayout463.xml.rels><?xml version="1.0" encoding="UTF-8" standalone="yes"?>
<Relationships xmlns="http://schemas.openxmlformats.org/package/2006/relationships"><Relationship Id="rId7" Type="http://schemas.openxmlformats.org/officeDocument/2006/relationships/tags" Target="../tags/tag2609.xml"/><Relationship Id="rId6" Type="http://schemas.openxmlformats.org/officeDocument/2006/relationships/tags" Target="../tags/tag2608.xml"/><Relationship Id="rId5" Type="http://schemas.openxmlformats.org/officeDocument/2006/relationships/tags" Target="../tags/tag2607.xml"/><Relationship Id="rId4" Type="http://schemas.openxmlformats.org/officeDocument/2006/relationships/tags" Target="../tags/tag2606.xml"/><Relationship Id="rId3" Type="http://schemas.openxmlformats.org/officeDocument/2006/relationships/tags" Target="../tags/tag260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3.xml"/></Relationships>
</file>

<file path=ppt/slideLayouts/_rels/slideLayout464.xml.rels><?xml version="1.0" encoding="UTF-8" standalone="yes"?>
<Relationships xmlns="http://schemas.openxmlformats.org/package/2006/relationships"><Relationship Id="rId8" Type="http://schemas.openxmlformats.org/officeDocument/2006/relationships/tags" Target="../tags/tag2614.xml"/><Relationship Id="rId7" Type="http://schemas.openxmlformats.org/officeDocument/2006/relationships/tags" Target="../tags/tag2613.xml"/><Relationship Id="rId6" Type="http://schemas.openxmlformats.org/officeDocument/2006/relationships/tags" Target="../tags/tag2612.xml"/><Relationship Id="rId5" Type="http://schemas.openxmlformats.org/officeDocument/2006/relationships/image" Target="../media/image3.GIF"/><Relationship Id="rId4" Type="http://schemas.openxmlformats.org/officeDocument/2006/relationships/tags" Target="../tags/tag2611.xml"/><Relationship Id="rId3" Type="http://schemas.openxmlformats.org/officeDocument/2006/relationships/tags" Target="../tags/tag261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3.xml"/></Relationships>
</file>

<file path=ppt/slideLayouts/_rels/slideLayout465.xml.rels><?xml version="1.0" encoding="UTF-8" standalone="yes"?>
<Relationships xmlns="http://schemas.openxmlformats.org/package/2006/relationships"><Relationship Id="rId6" Type="http://schemas.openxmlformats.org/officeDocument/2006/relationships/tags" Target="../tags/tag2619.xml"/><Relationship Id="rId5" Type="http://schemas.openxmlformats.org/officeDocument/2006/relationships/tags" Target="../tags/tag2618.xml"/><Relationship Id="rId4" Type="http://schemas.openxmlformats.org/officeDocument/2006/relationships/tags" Target="../tags/tag2617.xml"/><Relationship Id="rId3" Type="http://schemas.openxmlformats.org/officeDocument/2006/relationships/tags" Target="../tags/tag2616.xml"/><Relationship Id="rId2" Type="http://schemas.openxmlformats.org/officeDocument/2006/relationships/tags" Target="../tags/tag2615.xml"/><Relationship Id="rId1" Type="http://schemas.openxmlformats.org/officeDocument/2006/relationships/slideMaster" Target="../slideMasters/slideMaster43.xml"/></Relationships>
</file>

<file path=ppt/slideLayouts/_rels/slideLayout466.xml.rels><?xml version="1.0" encoding="UTF-8" standalone="yes"?>
<Relationships xmlns="http://schemas.openxmlformats.org/package/2006/relationships"><Relationship Id="rId7" Type="http://schemas.openxmlformats.org/officeDocument/2006/relationships/tags" Target="../tags/tag2625.xml"/><Relationship Id="rId6" Type="http://schemas.openxmlformats.org/officeDocument/2006/relationships/tags" Target="../tags/tag2624.xml"/><Relationship Id="rId5" Type="http://schemas.openxmlformats.org/officeDocument/2006/relationships/tags" Target="../tags/tag2623.xml"/><Relationship Id="rId4" Type="http://schemas.openxmlformats.org/officeDocument/2006/relationships/tags" Target="../tags/tag2622.xml"/><Relationship Id="rId3" Type="http://schemas.openxmlformats.org/officeDocument/2006/relationships/tags" Target="../tags/tag2621.xml"/><Relationship Id="rId2" Type="http://schemas.openxmlformats.org/officeDocument/2006/relationships/tags" Target="../tags/tag2620.xml"/><Relationship Id="rId1" Type="http://schemas.openxmlformats.org/officeDocument/2006/relationships/slideMaster" Target="../slideMasters/slideMaster43.xml"/></Relationships>
</file>

<file path=ppt/slideLayouts/_rels/slideLayout467.xml.rels><?xml version="1.0" encoding="UTF-8" standalone="yes"?>
<Relationships xmlns="http://schemas.openxmlformats.org/package/2006/relationships"><Relationship Id="rId9" Type="http://schemas.openxmlformats.org/officeDocument/2006/relationships/tags" Target="../tags/tag2633.xml"/><Relationship Id="rId8" Type="http://schemas.openxmlformats.org/officeDocument/2006/relationships/tags" Target="../tags/tag2632.xml"/><Relationship Id="rId7" Type="http://schemas.openxmlformats.org/officeDocument/2006/relationships/tags" Target="../tags/tag2631.xml"/><Relationship Id="rId6" Type="http://schemas.openxmlformats.org/officeDocument/2006/relationships/tags" Target="../tags/tag2630.xml"/><Relationship Id="rId5" Type="http://schemas.openxmlformats.org/officeDocument/2006/relationships/tags" Target="../tags/tag2629.xml"/><Relationship Id="rId4" Type="http://schemas.openxmlformats.org/officeDocument/2006/relationships/tags" Target="../tags/tag2628.xml"/><Relationship Id="rId3" Type="http://schemas.openxmlformats.org/officeDocument/2006/relationships/tags" Target="../tags/tag2627.xml"/><Relationship Id="rId2" Type="http://schemas.openxmlformats.org/officeDocument/2006/relationships/tags" Target="../tags/tag2626.xml"/><Relationship Id="rId1" Type="http://schemas.openxmlformats.org/officeDocument/2006/relationships/slideMaster" Target="../slideMasters/slideMaster43.xml"/></Relationships>
</file>

<file path=ppt/slideLayouts/_rels/slideLayout468.xml.rels><?xml version="1.0" encoding="UTF-8" standalone="yes"?>
<Relationships xmlns="http://schemas.openxmlformats.org/package/2006/relationships"><Relationship Id="rId5" Type="http://schemas.openxmlformats.org/officeDocument/2006/relationships/tags" Target="../tags/tag2637.xml"/><Relationship Id="rId4" Type="http://schemas.openxmlformats.org/officeDocument/2006/relationships/tags" Target="../tags/tag2636.xml"/><Relationship Id="rId3" Type="http://schemas.openxmlformats.org/officeDocument/2006/relationships/tags" Target="../tags/tag2635.xml"/><Relationship Id="rId2" Type="http://schemas.openxmlformats.org/officeDocument/2006/relationships/tags" Target="../tags/tag2634.xml"/><Relationship Id="rId1" Type="http://schemas.openxmlformats.org/officeDocument/2006/relationships/slideMaster" Target="../slideMasters/slideMaster43.xml"/></Relationships>
</file>

<file path=ppt/slideLayouts/_rels/slideLayout469.xml.rels><?xml version="1.0" encoding="UTF-8" standalone="yes"?>
<Relationships xmlns="http://schemas.openxmlformats.org/package/2006/relationships"><Relationship Id="rId4" Type="http://schemas.openxmlformats.org/officeDocument/2006/relationships/tags" Target="../tags/tag2640.xml"/><Relationship Id="rId3" Type="http://schemas.openxmlformats.org/officeDocument/2006/relationships/tags" Target="../tags/tag2639.xml"/><Relationship Id="rId2" Type="http://schemas.openxmlformats.org/officeDocument/2006/relationships/tags" Target="../tags/tag2638.xml"/><Relationship Id="rId1" Type="http://schemas.openxmlformats.org/officeDocument/2006/relationships/slideMaster" Target="../slideMasters/slideMaster43.xml"/></Relationships>
</file>

<file path=ppt/slideLayouts/_rels/slideLayout47.xml.rels><?xml version="1.0" encoding="UTF-8" standalone="yes"?>
<Relationships xmlns="http://schemas.openxmlformats.org/package/2006/relationships"><Relationship Id="rId6" Type="http://schemas.openxmlformats.org/officeDocument/2006/relationships/tags" Target="../tags/tag263.xml"/><Relationship Id="rId5" Type="http://schemas.openxmlformats.org/officeDocument/2006/relationships/tags" Target="../tags/tag262.xml"/><Relationship Id="rId4" Type="http://schemas.openxmlformats.org/officeDocument/2006/relationships/tags" Target="../tags/tag261.xml"/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" Type="http://schemas.openxmlformats.org/officeDocument/2006/relationships/slideMaster" Target="../slideMasters/slideMaster5.xml"/></Relationships>
</file>

<file path=ppt/slideLayouts/_rels/slideLayout470.xml.rels><?xml version="1.0" encoding="UTF-8" standalone="yes"?>
<Relationships xmlns="http://schemas.openxmlformats.org/package/2006/relationships"><Relationship Id="rId7" Type="http://schemas.openxmlformats.org/officeDocument/2006/relationships/tags" Target="../tags/tag2646.xml"/><Relationship Id="rId6" Type="http://schemas.openxmlformats.org/officeDocument/2006/relationships/tags" Target="../tags/tag2645.xml"/><Relationship Id="rId5" Type="http://schemas.openxmlformats.org/officeDocument/2006/relationships/tags" Target="../tags/tag2644.xml"/><Relationship Id="rId4" Type="http://schemas.openxmlformats.org/officeDocument/2006/relationships/tags" Target="../tags/tag2643.xml"/><Relationship Id="rId3" Type="http://schemas.openxmlformats.org/officeDocument/2006/relationships/tags" Target="../tags/tag2642.xml"/><Relationship Id="rId2" Type="http://schemas.openxmlformats.org/officeDocument/2006/relationships/tags" Target="../tags/tag2641.xml"/><Relationship Id="rId1" Type="http://schemas.openxmlformats.org/officeDocument/2006/relationships/slideMaster" Target="../slideMasters/slideMaster43.xml"/></Relationships>
</file>

<file path=ppt/slideLayouts/_rels/slideLayout471.xml.rels><?xml version="1.0" encoding="UTF-8" standalone="yes"?>
<Relationships xmlns="http://schemas.openxmlformats.org/package/2006/relationships"><Relationship Id="rId6" Type="http://schemas.openxmlformats.org/officeDocument/2006/relationships/tags" Target="../tags/tag2651.xml"/><Relationship Id="rId5" Type="http://schemas.openxmlformats.org/officeDocument/2006/relationships/tags" Target="../tags/tag2650.xml"/><Relationship Id="rId4" Type="http://schemas.openxmlformats.org/officeDocument/2006/relationships/tags" Target="../tags/tag2649.xml"/><Relationship Id="rId3" Type="http://schemas.openxmlformats.org/officeDocument/2006/relationships/tags" Target="../tags/tag2648.xml"/><Relationship Id="rId2" Type="http://schemas.openxmlformats.org/officeDocument/2006/relationships/tags" Target="../tags/tag2647.xml"/><Relationship Id="rId1" Type="http://schemas.openxmlformats.org/officeDocument/2006/relationships/slideMaster" Target="../slideMasters/slideMaster43.xml"/></Relationships>
</file>

<file path=ppt/slideLayouts/_rels/slideLayout472.xml.rels><?xml version="1.0" encoding="UTF-8" standalone="yes"?>
<Relationships xmlns="http://schemas.openxmlformats.org/package/2006/relationships"><Relationship Id="rId5" Type="http://schemas.openxmlformats.org/officeDocument/2006/relationships/tags" Target="../tags/tag2655.xml"/><Relationship Id="rId4" Type="http://schemas.openxmlformats.org/officeDocument/2006/relationships/tags" Target="../tags/tag2654.xml"/><Relationship Id="rId3" Type="http://schemas.openxmlformats.org/officeDocument/2006/relationships/tags" Target="../tags/tag2653.xml"/><Relationship Id="rId2" Type="http://schemas.openxmlformats.org/officeDocument/2006/relationships/tags" Target="../tags/tag2652.xml"/><Relationship Id="rId1" Type="http://schemas.openxmlformats.org/officeDocument/2006/relationships/slideMaster" Target="../slideMasters/slideMaster43.xml"/></Relationships>
</file>

<file path=ppt/slideLayouts/_rels/slideLayout473.xml.rels><?xml version="1.0" encoding="UTF-8" standalone="yes"?>
<Relationships xmlns="http://schemas.openxmlformats.org/package/2006/relationships"><Relationship Id="rId6" Type="http://schemas.openxmlformats.org/officeDocument/2006/relationships/tags" Target="../tags/tag2660.xml"/><Relationship Id="rId5" Type="http://schemas.openxmlformats.org/officeDocument/2006/relationships/tags" Target="../tags/tag2659.xml"/><Relationship Id="rId4" Type="http://schemas.openxmlformats.org/officeDocument/2006/relationships/tags" Target="../tags/tag2658.xml"/><Relationship Id="rId3" Type="http://schemas.openxmlformats.org/officeDocument/2006/relationships/tags" Target="../tags/tag2657.xml"/><Relationship Id="rId2" Type="http://schemas.openxmlformats.org/officeDocument/2006/relationships/tags" Target="../tags/tag2656.xml"/><Relationship Id="rId1" Type="http://schemas.openxmlformats.org/officeDocument/2006/relationships/slideMaster" Target="../slideMasters/slideMaster43.xml"/></Relationships>
</file>

<file path=ppt/slideLayouts/_rels/slideLayout474.xml.rels><?xml version="1.0" encoding="UTF-8" standalone="yes"?>
<Relationships xmlns="http://schemas.openxmlformats.org/package/2006/relationships"><Relationship Id="rId7" Type="http://schemas.openxmlformats.org/officeDocument/2006/relationships/tags" Target="../tags/tag2671.xml"/><Relationship Id="rId6" Type="http://schemas.openxmlformats.org/officeDocument/2006/relationships/tags" Target="../tags/tag2670.xml"/><Relationship Id="rId5" Type="http://schemas.openxmlformats.org/officeDocument/2006/relationships/tags" Target="../tags/tag2669.xml"/><Relationship Id="rId4" Type="http://schemas.openxmlformats.org/officeDocument/2006/relationships/tags" Target="../tags/tag2668.xml"/><Relationship Id="rId3" Type="http://schemas.openxmlformats.org/officeDocument/2006/relationships/tags" Target="../tags/tag266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4.xml"/></Relationships>
</file>

<file path=ppt/slideLayouts/_rels/slideLayout475.xml.rels><?xml version="1.0" encoding="UTF-8" standalone="yes"?>
<Relationships xmlns="http://schemas.openxmlformats.org/package/2006/relationships"><Relationship Id="rId8" Type="http://schemas.openxmlformats.org/officeDocument/2006/relationships/tags" Target="../tags/tag2676.xml"/><Relationship Id="rId7" Type="http://schemas.openxmlformats.org/officeDocument/2006/relationships/tags" Target="../tags/tag2675.xml"/><Relationship Id="rId6" Type="http://schemas.openxmlformats.org/officeDocument/2006/relationships/tags" Target="../tags/tag2674.xml"/><Relationship Id="rId5" Type="http://schemas.openxmlformats.org/officeDocument/2006/relationships/image" Target="../media/image3.GIF"/><Relationship Id="rId4" Type="http://schemas.openxmlformats.org/officeDocument/2006/relationships/tags" Target="../tags/tag2673.xml"/><Relationship Id="rId3" Type="http://schemas.openxmlformats.org/officeDocument/2006/relationships/tags" Target="../tags/tag267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4.xml"/></Relationships>
</file>

<file path=ppt/slideLayouts/_rels/slideLayout476.xml.rels><?xml version="1.0" encoding="UTF-8" standalone="yes"?>
<Relationships xmlns="http://schemas.openxmlformats.org/package/2006/relationships"><Relationship Id="rId6" Type="http://schemas.openxmlformats.org/officeDocument/2006/relationships/tags" Target="../tags/tag2681.xml"/><Relationship Id="rId5" Type="http://schemas.openxmlformats.org/officeDocument/2006/relationships/tags" Target="../tags/tag2680.xml"/><Relationship Id="rId4" Type="http://schemas.openxmlformats.org/officeDocument/2006/relationships/tags" Target="../tags/tag2679.xml"/><Relationship Id="rId3" Type="http://schemas.openxmlformats.org/officeDocument/2006/relationships/tags" Target="../tags/tag2678.xml"/><Relationship Id="rId2" Type="http://schemas.openxmlformats.org/officeDocument/2006/relationships/tags" Target="../tags/tag2677.xml"/><Relationship Id="rId1" Type="http://schemas.openxmlformats.org/officeDocument/2006/relationships/slideMaster" Target="../slideMasters/slideMaster44.xml"/></Relationships>
</file>

<file path=ppt/slideLayouts/_rels/slideLayout477.xml.rels><?xml version="1.0" encoding="UTF-8" standalone="yes"?>
<Relationships xmlns="http://schemas.openxmlformats.org/package/2006/relationships"><Relationship Id="rId7" Type="http://schemas.openxmlformats.org/officeDocument/2006/relationships/tags" Target="../tags/tag2687.xml"/><Relationship Id="rId6" Type="http://schemas.openxmlformats.org/officeDocument/2006/relationships/tags" Target="../tags/tag2686.xml"/><Relationship Id="rId5" Type="http://schemas.openxmlformats.org/officeDocument/2006/relationships/tags" Target="../tags/tag2685.xml"/><Relationship Id="rId4" Type="http://schemas.openxmlformats.org/officeDocument/2006/relationships/tags" Target="../tags/tag2684.xml"/><Relationship Id="rId3" Type="http://schemas.openxmlformats.org/officeDocument/2006/relationships/tags" Target="../tags/tag2683.xml"/><Relationship Id="rId2" Type="http://schemas.openxmlformats.org/officeDocument/2006/relationships/tags" Target="../tags/tag2682.xml"/><Relationship Id="rId1" Type="http://schemas.openxmlformats.org/officeDocument/2006/relationships/slideMaster" Target="../slideMasters/slideMaster44.xml"/></Relationships>
</file>

<file path=ppt/slideLayouts/_rels/slideLayout478.xml.rels><?xml version="1.0" encoding="UTF-8" standalone="yes"?>
<Relationships xmlns="http://schemas.openxmlformats.org/package/2006/relationships"><Relationship Id="rId9" Type="http://schemas.openxmlformats.org/officeDocument/2006/relationships/tags" Target="../tags/tag2695.xml"/><Relationship Id="rId8" Type="http://schemas.openxmlformats.org/officeDocument/2006/relationships/tags" Target="../tags/tag2694.xml"/><Relationship Id="rId7" Type="http://schemas.openxmlformats.org/officeDocument/2006/relationships/tags" Target="../tags/tag2693.xml"/><Relationship Id="rId6" Type="http://schemas.openxmlformats.org/officeDocument/2006/relationships/tags" Target="../tags/tag2692.xml"/><Relationship Id="rId5" Type="http://schemas.openxmlformats.org/officeDocument/2006/relationships/tags" Target="../tags/tag2691.xml"/><Relationship Id="rId4" Type="http://schemas.openxmlformats.org/officeDocument/2006/relationships/tags" Target="../tags/tag2690.xml"/><Relationship Id="rId3" Type="http://schemas.openxmlformats.org/officeDocument/2006/relationships/tags" Target="../tags/tag2689.xml"/><Relationship Id="rId2" Type="http://schemas.openxmlformats.org/officeDocument/2006/relationships/tags" Target="../tags/tag2688.xml"/><Relationship Id="rId1" Type="http://schemas.openxmlformats.org/officeDocument/2006/relationships/slideMaster" Target="../slideMasters/slideMaster44.xml"/></Relationships>
</file>

<file path=ppt/slideLayouts/_rels/slideLayout479.xml.rels><?xml version="1.0" encoding="UTF-8" standalone="yes"?>
<Relationships xmlns="http://schemas.openxmlformats.org/package/2006/relationships"><Relationship Id="rId5" Type="http://schemas.openxmlformats.org/officeDocument/2006/relationships/tags" Target="../tags/tag2699.xml"/><Relationship Id="rId4" Type="http://schemas.openxmlformats.org/officeDocument/2006/relationships/tags" Target="../tags/tag2698.xml"/><Relationship Id="rId3" Type="http://schemas.openxmlformats.org/officeDocument/2006/relationships/tags" Target="../tags/tag2697.xml"/><Relationship Id="rId2" Type="http://schemas.openxmlformats.org/officeDocument/2006/relationships/tags" Target="../tags/tag2696.xml"/><Relationship Id="rId1" Type="http://schemas.openxmlformats.org/officeDocument/2006/relationships/slideMaster" Target="../slideMasters/slideMaster44.xml"/></Relationships>
</file>

<file path=ppt/slideLayouts/_rels/slideLayout48.xml.rels><?xml version="1.0" encoding="UTF-8" standalone="yes"?>
<Relationships xmlns="http://schemas.openxmlformats.org/package/2006/relationships"><Relationship Id="rId7" Type="http://schemas.openxmlformats.org/officeDocument/2006/relationships/tags" Target="../tags/tag269.xml"/><Relationship Id="rId6" Type="http://schemas.openxmlformats.org/officeDocument/2006/relationships/tags" Target="../tags/tag268.xml"/><Relationship Id="rId5" Type="http://schemas.openxmlformats.org/officeDocument/2006/relationships/tags" Target="../tags/tag267.xml"/><Relationship Id="rId4" Type="http://schemas.openxmlformats.org/officeDocument/2006/relationships/tags" Target="../tags/tag266.xml"/><Relationship Id="rId3" Type="http://schemas.openxmlformats.org/officeDocument/2006/relationships/tags" Target="../tags/tag265.xml"/><Relationship Id="rId2" Type="http://schemas.openxmlformats.org/officeDocument/2006/relationships/tags" Target="../tags/tag264.xml"/><Relationship Id="rId1" Type="http://schemas.openxmlformats.org/officeDocument/2006/relationships/slideMaster" Target="../slideMasters/slideMaster5.xml"/></Relationships>
</file>

<file path=ppt/slideLayouts/_rels/slideLayout480.xml.rels><?xml version="1.0" encoding="UTF-8" standalone="yes"?>
<Relationships xmlns="http://schemas.openxmlformats.org/package/2006/relationships"><Relationship Id="rId4" Type="http://schemas.openxmlformats.org/officeDocument/2006/relationships/tags" Target="../tags/tag2702.xml"/><Relationship Id="rId3" Type="http://schemas.openxmlformats.org/officeDocument/2006/relationships/tags" Target="../tags/tag2701.xml"/><Relationship Id="rId2" Type="http://schemas.openxmlformats.org/officeDocument/2006/relationships/tags" Target="../tags/tag2700.xml"/><Relationship Id="rId1" Type="http://schemas.openxmlformats.org/officeDocument/2006/relationships/slideMaster" Target="../slideMasters/slideMaster44.xml"/></Relationships>
</file>

<file path=ppt/slideLayouts/_rels/slideLayout481.xml.rels><?xml version="1.0" encoding="UTF-8" standalone="yes"?>
<Relationships xmlns="http://schemas.openxmlformats.org/package/2006/relationships"><Relationship Id="rId7" Type="http://schemas.openxmlformats.org/officeDocument/2006/relationships/tags" Target="../tags/tag2708.xml"/><Relationship Id="rId6" Type="http://schemas.openxmlformats.org/officeDocument/2006/relationships/tags" Target="../tags/tag2707.xml"/><Relationship Id="rId5" Type="http://schemas.openxmlformats.org/officeDocument/2006/relationships/tags" Target="../tags/tag2706.xml"/><Relationship Id="rId4" Type="http://schemas.openxmlformats.org/officeDocument/2006/relationships/tags" Target="../tags/tag2705.xml"/><Relationship Id="rId3" Type="http://schemas.openxmlformats.org/officeDocument/2006/relationships/tags" Target="../tags/tag2704.xml"/><Relationship Id="rId2" Type="http://schemas.openxmlformats.org/officeDocument/2006/relationships/tags" Target="../tags/tag2703.xml"/><Relationship Id="rId1" Type="http://schemas.openxmlformats.org/officeDocument/2006/relationships/slideMaster" Target="../slideMasters/slideMaster44.xml"/></Relationships>
</file>

<file path=ppt/slideLayouts/_rels/slideLayout482.xml.rels><?xml version="1.0" encoding="UTF-8" standalone="yes"?>
<Relationships xmlns="http://schemas.openxmlformats.org/package/2006/relationships"><Relationship Id="rId6" Type="http://schemas.openxmlformats.org/officeDocument/2006/relationships/tags" Target="../tags/tag2713.xml"/><Relationship Id="rId5" Type="http://schemas.openxmlformats.org/officeDocument/2006/relationships/tags" Target="../tags/tag2712.xml"/><Relationship Id="rId4" Type="http://schemas.openxmlformats.org/officeDocument/2006/relationships/tags" Target="../tags/tag2711.xml"/><Relationship Id="rId3" Type="http://schemas.openxmlformats.org/officeDocument/2006/relationships/tags" Target="../tags/tag2710.xml"/><Relationship Id="rId2" Type="http://schemas.openxmlformats.org/officeDocument/2006/relationships/tags" Target="../tags/tag2709.xml"/><Relationship Id="rId1" Type="http://schemas.openxmlformats.org/officeDocument/2006/relationships/slideMaster" Target="../slideMasters/slideMaster44.xml"/></Relationships>
</file>

<file path=ppt/slideLayouts/_rels/slideLayout483.xml.rels><?xml version="1.0" encoding="UTF-8" standalone="yes"?>
<Relationships xmlns="http://schemas.openxmlformats.org/package/2006/relationships"><Relationship Id="rId5" Type="http://schemas.openxmlformats.org/officeDocument/2006/relationships/tags" Target="../tags/tag2717.xml"/><Relationship Id="rId4" Type="http://schemas.openxmlformats.org/officeDocument/2006/relationships/tags" Target="../tags/tag2716.xml"/><Relationship Id="rId3" Type="http://schemas.openxmlformats.org/officeDocument/2006/relationships/tags" Target="../tags/tag2715.xml"/><Relationship Id="rId2" Type="http://schemas.openxmlformats.org/officeDocument/2006/relationships/tags" Target="../tags/tag2714.xml"/><Relationship Id="rId1" Type="http://schemas.openxmlformats.org/officeDocument/2006/relationships/slideMaster" Target="../slideMasters/slideMaster44.xml"/></Relationships>
</file>

<file path=ppt/slideLayouts/_rels/slideLayout484.xml.rels><?xml version="1.0" encoding="UTF-8" standalone="yes"?>
<Relationships xmlns="http://schemas.openxmlformats.org/package/2006/relationships"><Relationship Id="rId6" Type="http://schemas.openxmlformats.org/officeDocument/2006/relationships/tags" Target="../tags/tag2722.xml"/><Relationship Id="rId5" Type="http://schemas.openxmlformats.org/officeDocument/2006/relationships/tags" Target="../tags/tag2721.xml"/><Relationship Id="rId4" Type="http://schemas.openxmlformats.org/officeDocument/2006/relationships/tags" Target="../tags/tag2720.xml"/><Relationship Id="rId3" Type="http://schemas.openxmlformats.org/officeDocument/2006/relationships/tags" Target="../tags/tag2719.xml"/><Relationship Id="rId2" Type="http://schemas.openxmlformats.org/officeDocument/2006/relationships/tags" Target="../tags/tag2718.xml"/><Relationship Id="rId1" Type="http://schemas.openxmlformats.org/officeDocument/2006/relationships/slideMaster" Target="../slideMasters/slideMaster44.xml"/></Relationships>
</file>

<file path=ppt/slideLayouts/_rels/slideLayout485.xml.rels><?xml version="1.0" encoding="UTF-8" standalone="yes"?>
<Relationships xmlns="http://schemas.openxmlformats.org/package/2006/relationships"><Relationship Id="rId7" Type="http://schemas.openxmlformats.org/officeDocument/2006/relationships/tags" Target="../tags/tag2733.xml"/><Relationship Id="rId6" Type="http://schemas.openxmlformats.org/officeDocument/2006/relationships/tags" Target="../tags/tag2732.xml"/><Relationship Id="rId5" Type="http://schemas.openxmlformats.org/officeDocument/2006/relationships/tags" Target="../tags/tag2731.xml"/><Relationship Id="rId4" Type="http://schemas.openxmlformats.org/officeDocument/2006/relationships/tags" Target="../tags/tag2730.xml"/><Relationship Id="rId3" Type="http://schemas.openxmlformats.org/officeDocument/2006/relationships/tags" Target="../tags/tag272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5.xml"/></Relationships>
</file>

<file path=ppt/slideLayouts/_rels/slideLayout486.xml.rels><?xml version="1.0" encoding="UTF-8" standalone="yes"?>
<Relationships xmlns="http://schemas.openxmlformats.org/package/2006/relationships"><Relationship Id="rId8" Type="http://schemas.openxmlformats.org/officeDocument/2006/relationships/tags" Target="../tags/tag2738.xml"/><Relationship Id="rId7" Type="http://schemas.openxmlformats.org/officeDocument/2006/relationships/tags" Target="../tags/tag2737.xml"/><Relationship Id="rId6" Type="http://schemas.openxmlformats.org/officeDocument/2006/relationships/tags" Target="../tags/tag2736.xml"/><Relationship Id="rId5" Type="http://schemas.openxmlformats.org/officeDocument/2006/relationships/image" Target="../media/image3.GIF"/><Relationship Id="rId4" Type="http://schemas.openxmlformats.org/officeDocument/2006/relationships/tags" Target="../tags/tag2735.xml"/><Relationship Id="rId3" Type="http://schemas.openxmlformats.org/officeDocument/2006/relationships/tags" Target="../tags/tag273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5.xml"/></Relationships>
</file>

<file path=ppt/slideLayouts/_rels/slideLayout487.xml.rels><?xml version="1.0" encoding="UTF-8" standalone="yes"?>
<Relationships xmlns="http://schemas.openxmlformats.org/package/2006/relationships"><Relationship Id="rId6" Type="http://schemas.openxmlformats.org/officeDocument/2006/relationships/tags" Target="../tags/tag2743.xml"/><Relationship Id="rId5" Type="http://schemas.openxmlformats.org/officeDocument/2006/relationships/tags" Target="../tags/tag2742.xml"/><Relationship Id="rId4" Type="http://schemas.openxmlformats.org/officeDocument/2006/relationships/tags" Target="../tags/tag2741.xml"/><Relationship Id="rId3" Type="http://schemas.openxmlformats.org/officeDocument/2006/relationships/tags" Target="../tags/tag2740.xml"/><Relationship Id="rId2" Type="http://schemas.openxmlformats.org/officeDocument/2006/relationships/tags" Target="../tags/tag2739.xml"/><Relationship Id="rId1" Type="http://schemas.openxmlformats.org/officeDocument/2006/relationships/slideMaster" Target="../slideMasters/slideMaster45.xml"/></Relationships>
</file>

<file path=ppt/slideLayouts/_rels/slideLayout488.xml.rels><?xml version="1.0" encoding="UTF-8" standalone="yes"?>
<Relationships xmlns="http://schemas.openxmlformats.org/package/2006/relationships"><Relationship Id="rId7" Type="http://schemas.openxmlformats.org/officeDocument/2006/relationships/tags" Target="../tags/tag2749.xml"/><Relationship Id="rId6" Type="http://schemas.openxmlformats.org/officeDocument/2006/relationships/tags" Target="../tags/tag2748.xml"/><Relationship Id="rId5" Type="http://schemas.openxmlformats.org/officeDocument/2006/relationships/tags" Target="../tags/tag2747.xml"/><Relationship Id="rId4" Type="http://schemas.openxmlformats.org/officeDocument/2006/relationships/tags" Target="../tags/tag2746.xml"/><Relationship Id="rId3" Type="http://schemas.openxmlformats.org/officeDocument/2006/relationships/tags" Target="../tags/tag2745.xml"/><Relationship Id="rId2" Type="http://schemas.openxmlformats.org/officeDocument/2006/relationships/tags" Target="../tags/tag2744.xml"/><Relationship Id="rId1" Type="http://schemas.openxmlformats.org/officeDocument/2006/relationships/slideMaster" Target="../slideMasters/slideMaster45.xml"/></Relationships>
</file>

<file path=ppt/slideLayouts/_rels/slideLayout489.xml.rels><?xml version="1.0" encoding="UTF-8" standalone="yes"?>
<Relationships xmlns="http://schemas.openxmlformats.org/package/2006/relationships"><Relationship Id="rId9" Type="http://schemas.openxmlformats.org/officeDocument/2006/relationships/tags" Target="../tags/tag2757.xml"/><Relationship Id="rId8" Type="http://schemas.openxmlformats.org/officeDocument/2006/relationships/tags" Target="../tags/tag2756.xml"/><Relationship Id="rId7" Type="http://schemas.openxmlformats.org/officeDocument/2006/relationships/tags" Target="../tags/tag2755.xml"/><Relationship Id="rId6" Type="http://schemas.openxmlformats.org/officeDocument/2006/relationships/tags" Target="../tags/tag2754.xml"/><Relationship Id="rId5" Type="http://schemas.openxmlformats.org/officeDocument/2006/relationships/tags" Target="../tags/tag2753.xml"/><Relationship Id="rId4" Type="http://schemas.openxmlformats.org/officeDocument/2006/relationships/tags" Target="../tags/tag2752.xml"/><Relationship Id="rId3" Type="http://schemas.openxmlformats.org/officeDocument/2006/relationships/tags" Target="../tags/tag2751.xml"/><Relationship Id="rId2" Type="http://schemas.openxmlformats.org/officeDocument/2006/relationships/tags" Target="../tags/tag2750.xml"/><Relationship Id="rId1" Type="http://schemas.openxmlformats.org/officeDocument/2006/relationships/slideMaster" Target="../slideMasters/slideMaster45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277.xml"/><Relationship Id="rId8" Type="http://schemas.openxmlformats.org/officeDocument/2006/relationships/tags" Target="../tags/tag276.xml"/><Relationship Id="rId7" Type="http://schemas.openxmlformats.org/officeDocument/2006/relationships/tags" Target="../tags/tag275.xml"/><Relationship Id="rId6" Type="http://schemas.openxmlformats.org/officeDocument/2006/relationships/tags" Target="../tags/tag274.xml"/><Relationship Id="rId5" Type="http://schemas.openxmlformats.org/officeDocument/2006/relationships/tags" Target="../tags/tag273.xml"/><Relationship Id="rId4" Type="http://schemas.openxmlformats.org/officeDocument/2006/relationships/tags" Target="../tags/tag272.xml"/><Relationship Id="rId3" Type="http://schemas.openxmlformats.org/officeDocument/2006/relationships/tags" Target="../tags/tag271.xml"/><Relationship Id="rId2" Type="http://schemas.openxmlformats.org/officeDocument/2006/relationships/tags" Target="../tags/tag270.xml"/><Relationship Id="rId1" Type="http://schemas.openxmlformats.org/officeDocument/2006/relationships/slideMaster" Target="../slideMasters/slideMaster5.xml"/></Relationships>
</file>

<file path=ppt/slideLayouts/_rels/slideLayout490.xml.rels><?xml version="1.0" encoding="UTF-8" standalone="yes"?>
<Relationships xmlns="http://schemas.openxmlformats.org/package/2006/relationships"><Relationship Id="rId5" Type="http://schemas.openxmlformats.org/officeDocument/2006/relationships/tags" Target="../tags/tag2761.xml"/><Relationship Id="rId4" Type="http://schemas.openxmlformats.org/officeDocument/2006/relationships/tags" Target="../tags/tag2760.xml"/><Relationship Id="rId3" Type="http://schemas.openxmlformats.org/officeDocument/2006/relationships/tags" Target="../tags/tag2759.xml"/><Relationship Id="rId2" Type="http://schemas.openxmlformats.org/officeDocument/2006/relationships/tags" Target="../tags/tag2758.xml"/><Relationship Id="rId1" Type="http://schemas.openxmlformats.org/officeDocument/2006/relationships/slideMaster" Target="../slideMasters/slideMaster45.xml"/></Relationships>
</file>

<file path=ppt/slideLayouts/_rels/slideLayout491.xml.rels><?xml version="1.0" encoding="UTF-8" standalone="yes"?>
<Relationships xmlns="http://schemas.openxmlformats.org/package/2006/relationships"><Relationship Id="rId4" Type="http://schemas.openxmlformats.org/officeDocument/2006/relationships/tags" Target="../tags/tag2764.xml"/><Relationship Id="rId3" Type="http://schemas.openxmlformats.org/officeDocument/2006/relationships/tags" Target="../tags/tag2763.xml"/><Relationship Id="rId2" Type="http://schemas.openxmlformats.org/officeDocument/2006/relationships/tags" Target="../tags/tag2762.xml"/><Relationship Id="rId1" Type="http://schemas.openxmlformats.org/officeDocument/2006/relationships/slideMaster" Target="../slideMasters/slideMaster45.xml"/></Relationships>
</file>

<file path=ppt/slideLayouts/_rels/slideLayout492.xml.rels><?xml version="1.0" encoding="UTF-8" standalone="yes"?>
<Relationships xmlns="http://schemas.openxmlformats.org/package/2006/relationships"><Relationship Id="rId7" Type="http://schemas.openxmlformats.org/officeDocument/2006/relationships/tags" Target="../tags/tag2770.xml"/><Relationship Id="rId6" Type="http://schemas.openxmlformats.org/officeDocument/2006/relationships/tags" Target="../tags/tag2769.xml"/><Relationship Id="rId5" Type="http://schemas.openxmlformats.org/officeDocument/2006/relationships/tags" Target="../tags/tag2768.xml"/><Relationship Id="rId4" Type="http://schemas.openxmlformats.org/officeDocument/2006/relationships/tags" Target="../tags/tag2767.xml"/><Relationship Id="rId3" Type="http://schemas.openxmlformats.org/officeDocument/2006/relationships/tags" Target="../tags/tag2766.xml"/><Relationship Id="rId2" Type="http://schemas.openxmlformats.org/officeDocument/2006/relationships/tags" Target="../tags/tag2765.xml"/><Relationship Id="rId1" Type="http://schemas.openxmlformats.org/officeDocument/2006/relationships/slideMaster" Target="../slideMasters/slideMaster45.xml"/></Relationships>
</file>

<file path=ppt/slideLayouts/_rels/slideLayout493.xml.rels><?xml version="1.0" encoding="UTF-8" standalone="yes"?>
<Relationships xmlns="http://schemas.openxmlformats.org/package/2006/relationships"><Relationship Id="rId6" Type="http://schemas.openxmlformats.org/officeDocument/2006/relationships/tags" Target="../tags/tag2775.xml"/><Relationship Id="rId5" Type="http://schemas.openxmlformats.org/officeDocument/2006/relationships/tags" Target="../tags/tag2774.xml"/><Relationship Id="rId4" Type="http://schemas.openxmlformats.org/officeDocument/2006/relationships/tags" Target="../tags/tag2773.xml"/><Relationship Id="rId3" Type="http://schemas.openxmlformats.org/officeDocument/2006/relationships/tags" Target="../tags/tag2772.xml"/><Relationship Id="rId2" Type="http://schemas.openxmlformats.org/officeDocument/2006/relationships/tags" Target="../tags/tag2771.xml"/><Relationship Id="rId1" Type="http://schemas.openxmlformats.org/officeDocument/2006/relationships/slideMaster" Target="../slideMasters/slideMaster45.xml"/></Relationships>
</file>

<file path=ppt/slideLayouts/_rels/slideLayout494.xml.rels><?xml version="1.0" encoding="UTF-8" standalone="yes"?>
<Relationships xmlns="http://schemas.openxmlformats.org/package/2006/relationships"><Relationship Id="rId5" Type="http://schemas.openxmlformats.org/officeDocument/2006/relationships/tags" Target="../tags/tag2779.xml"/><Relationship Id="rId4" Type="http://schemas.openxmlformats.org/officeDocument/2006/relationships/tags" Target="../tags/tag2778.xml"/><Relationship Id="rId3" Type="http://schemas.openxmlformats.org/officeDocument/2006/relationships/tags" Target="../tags/tag2777.xml"/><Relationship Id="rId2" Type="http://schemas.openxmlformats.org/officeDocument/2006/relationships/tags" Target="../tags/tag2776.xml"/><Relationship Id="rId1" Type="http://schemas.openxmlformats.org/officeDocument/2006/relationships/slideMaster" Target="../slideMasters/slideMaster45.xml"/></Relationships>
</file>

<file path=ppt/slideLayouts/_rels/slideLayout495.xml.rels><?xml version="1.0" encoding="UTF-8" standalone="yes"?>
<Relationships xmlns="http://schemas.openxmlformats.org/package/2006/relationships"><Relationship Id="rId6" Type="http://schemas.openxmlformats.org/officeDocument/2006/relationships/tags" Target="../tags/tag2784.xml"/><Relationship Id="rId5" Type="http://schemas.openxmlformats.org/officeDocument/2006/relationships/tags" Target="../tags/tag2783.xml"/><Relationship Id="rId4" Type="http://schemas.openxmlformats.org/officeDocument/2006/relationships/tags" Target="../tags/tag2782.xml"/><Relationship Id="rId3" Type="http://schemas.openxmlformats.org/officeDocument/2006/relationships/tags" Target="../tags/tag2781.xml"/><Relationship Id="rId2" Type="http://schemas.openxmlformats.org/officeDocument/2006/relationships/tags" Target="../tags/tag2780.xml"/><Relationship Id="rId1" Type="http://schemas.openxmlformats.org/officeDocument/2006/relationships/slideMaster" Target="../slideMasters/slideMaster45.xml"/></Relationships>
</file>

<file path=ppt/slideLayouts/_rels/slideLayout496.xml.rels><?xml version="1.0" encoding="UTF-8" standalone="yes"?>
<Relationships xmlns="http://schemas.openxmlformats.org/package/2006/relationships"><Relationship Id="rId7" Type="http://schemas.openxmlformats.org/officeDocument/2006/relationships/tags" Target="../tags/tag2795.xml"/><Relationship Id="rId6" Type="http://schemas.openxmlformats.org/officeDocument/2006/relationships/tags" Target="../tags/tag2794.xml"/><Relationship Id="rId5" Type="http://schemas.openxmlformats.org/officeDocument/2006/relationships/tags" Target="../tags/tag2793.xml"/><Relationship Id="rId4" Type="http://schemas.openxmlformats.org/officeDocument/2006/relationships/tags" Target="../tags/tag2792.xml"/><Relationship Id="rId3" Type="http://schemas.openxmlformats.org/officeDocument/2006/relationships/tags" Target="../tags/tag279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6.xml"/></Relationships>
</file>

<file path=ppt/slideLayouts/_rels/slideLayout497.xml.rels><?xml version="1.0" encoding="UTF-8" standalone="yes"?>
<Relationships xmlns="http://schemas.openxmlformats.org/package/2006/relationships"><Relationship Id="rId8" Type="http://schemas.openxmlformats.org/officeDocument/2006/relationships/tags" Target="../tags/tag2800.xml"/><Relationship Id="rId7" Type="http://schemas.openxmlformats.org/officeDocument/2006/relationships/tags" Target="../tags/tag2799.xml"/><Relationship Id="rId6" Type="http://schemas.openxmlformats.org/officeDocument/2006/relationships/tags" Target="../tags/tag2798.xml"/><Relationship Id="rId5" Type="http://schemas.openxmlformats.org/officeDocument/2006/relationships/image" Target="../media/image3.GIF"/><Relationship Id="rId4" Type="http://schemas.openxmlformats.org/officeDocument/2006/relationships/tags" Target="../tags/tag2797.xml"/><Relationship Id="rId3" Type="http://schemas.openxmlformats.org/officeDocument/2006/relationships/tags" Target="../tags/tag279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6.xml"/></Relationships>
</file>

<file path=ppt/slideLayouts/_rels/slideLayout498.xml.rels><?xml version="1.0" encoding="UTF-8" standalone="yes"?>
<Relationships xmlns="http://schemas.openxmlformats.org/package/2006/relationships"><Relationship Id="rId6" Type="http://schemas.openxmlformats.org/officeDocument/2006/relationships/tags" Target="../tags/tag2805.xml"/><Relationship Id="rId5" Type="http://schemas.openxmlformats.org/officeDocument/2006/relationships/tags" Target="../tags/tag2804.xml"/><Relationship Id="rId4" Type="http://schemas.openxmlformats.org/officeDocument/2006/relationships/tags" Target="../tags/tag2803.xml"/><Relationship Id="rId3" Type="http://schemas.openxmlformats.org/officeDocument/2006/relationships/tags" Target="../tags/tag2802.xml"/><Relationship Id="rId2" Type="http://schemas.openxmlformats.org/officeDocument/2006/relationships/tags" Target="../tags/tag2801.xml"/><Relationship Id="rId1" Type="http://schemas.openxmlformats.org/officeDocument/2006/relationships/slideMaster" Target="../slideMasters/slideMaster46.xml"/></Relationships>
</file>

<file path=ppt/slideLayouts/_rels/slideLayout499.xml.rels><?xml version="1.0" encoding="UTF-8" standalone="yes"?>
<Relationships xmlns="http://schemas.openxmlformats.org/package/2006/relationships"><Relationship Id="rId7" Type="http://schemas.openxmlformats.org/officeDocument/2006/relationships/tags" Target="../tags/tag2811.xml"/><Relationship Id="rId6" Type="http://schemas.openxmlformats.org/officeDocument/2006/relationships/tags" Target="../tags/tag2810.xml"/><Relationship Id="rId5" Type="http://schemas.openxmlformats.org/officeDocument/2006/relationships/tags" Target="../tags/tag2809.xml"/><Relationship Id="rId4" Type="http://schemas.openxmlformats.org/officeDocument/2006/relationships/tags" Target="../tags/tag2808.xml"/><Relationship Id="rId3" Type="http://schemas.openxmlformats.org/officeDocument/2006/relationships/tags" Target="../tags/tag2807.xml"/><Relationship Id="rId2" Type="http://schemas.openxmlformats.org/officeDocument/2006/relationships/tags" Target="../tags/tag2806.xml"/><Relationship Id="rId1" Type="http://schemas.openxmlformats.org/officeDocument/2006/relationships/slideMaster" Target="../slideMasters/slideMaster46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5" Type="http://schemas.openxmlformats.org/officeDocument/2006/relationships/tags" Target="../tags/tag281.xml"/><Relationship Id="rId4" Type="http://schemas.openxmlformats.org/officeDocument/2006/relationships/tags" Target="../tags/tag280.xml"/><Relationship Id="rId3" Type="http://schemas.openxmlformats.org/officeDocument/2006/relationships/tags" Target="../tags/tag279.xml"/><Relationship Id="rId2" Type="http://schemas.openxmlformats.org/officeDocument/2006/relationships/tags" Target="../tags/tag278.xml"/><Relationship Id="rId1" Type="http://schemas.openxmlformats.org/officeDocument/2006/relationships/slideMaster" Target="../slideMasters/slideMaster5.xml"/></Relationships>
</file>

<file path=ppt/slideLayouts/_rels/slideLayout500.xml.rels><?xml version="1.0" encoding="UTF-8" standalone="yes"?>
<Relationships xmlns="http://schemas.openxmlformats.org/package/2006/relationships"><Relationship Id="rId9" Type="http://schemas.openxmlformats.org/officeDocument/2006/relationships/tags" Target="../tags/tag2819.xml"/><Relationship Id="rId8" Type="http://schemas.openxmlformats.org/officeDocument/2006/relationships/tags" Target="../tags/tag2818.xml"/><Relationship Id="rId7" Type="http://schemas.openxmlformats.org/officeDocument/2006/relationships/tags" Target="../tags/tag2817.xml"/><Relationship Id="rId6" Type="http://schemas.openxmlformats.org/officeDocument/2006/relationships/tags" Target="../tags/tag2816.xml"/><Relationship Id="rId5" Type="http://schemas.openxmlformats.org/officeDocument/2006/relationships/tags" Target="../tags/tag2815.xml"/><Relationship Id="rId4" Type="http://schemas.openxmlformats.org/officeDocument/2006/relationships/tags" Target="../tags/tag2814.xml"/><Relationship Id="rId3" Type="http://schemas.openxmlformats.org/officeDocument/2006/relationships/tags" Target="../tags/tag2813.xml"/><Relationship Id="rId2" Type="http://schemas.openxmlformats.org/officeDocument/2006/relationships/tags" Target="../tags/tag2812.xml"/><Relationship Id="rId1" Type="http://schemas.openxmlformats.org/officeDocument/2006/relationships/slideMaster" Target="../slideMasters/slideMaster46.xml"/></Relationships>
</file>

<file path=ppt/slideLayouts/_rels/slideLayout501.xml.rels><?xml version="1.0" encoding="UTF-8" standalone="yes"?>
<Relationships xmlns="http://schemas.openxmlformats.org/package/2006/relationships"><Relationship Id="rId5" Type="http://schemas.openxmlformats.org/officeDocument/2006/relationships/tags" Target="../tags/tag2823.xml"/><Relationship Id="rId4" Type="http://schemas.openxmlformats.org/officeDocument/2006/relationships/tags" Target="../tags/tag2822.xml"/><Relationship Id="rId3" Type="http://schemas.openxmlformats.org/officeDocument/2006/relationships/tags" Target="../tags/tag2821.xml"/><Relationship Id="rId2" Type="http://schemas.openxmlformats.org/officeDocument/2006/relationships/tags" Target="../tags/tag2820.xml"/><Relationship Id="rId1" Type="http://schemas.openxmlformats.org/officeDocument/2006/relationships/slideMaster" Target="../slideMasters/slideMaster46.xml"/></Relationships>
</file>

<file path=ppt/slideLayouts/_rels/slideLayout502.xml.rels><?xml version="1.0" encoding="UTF-8" standalone="yes"?>
<Relationships xmlns="http://schemas.openxmlformats.org/package/2006/relationships"><Relationship Id="rId4" Type="http://schemas.openxmlformats.org/officeDocument/2006/relationships/tags" Target="../tags/tag2826.xml"/><Relationship Id="rId3" Type="http://schemas.openxmlformats.org/officeDocument/2006/relationships/tags" Target="../tags/tag2825.xml"/><Relationship Id="rId2" Type="http://schemas.openxmlformats.org/officeDocument/2006/relationships/tags" Target="../tags/tag2824.xml"/><Relationship Id="rId1" Type="http://schemas.openxmlformats.org/officeDocument/2006/relationships/slideMaster" Target="../slideMasters/slideMaster46.xml"/></Relationships>
</file>

<file path=ppt/slideLayouts/_rels/slideLayout503.xml.rels><?xml version="1.0" encoding="UTF-8" standalone="yes"?>
<Relationships xmlns="http://schemas.openxmlformats.org/package/2006/relationships"><Relationship Id="rId7" Type="http://schemas.openxmlformats.org/officeDocument/2006/relationships/tags" Target="../tags/tag2832.xml"/><Relationship Id="rId6" Type="http://schemas.openxmlformats.org/officeDocument/2006/relationships/tags" Target="../tags/tag2831.xml"/><Relationship Id="rId5" Type="http://schemas.openxmlformats.org/officeDocument/2006/relationships/tags" Target="../tags/tag2830.xml"/><Relationship Id="rId4" Type="http://schemas.openxmlformats.org/officeDocument/2006/relationships/tags" Target="../tags/tag2829.xml"/><Relationship Id="rId3" Type="http://schemas.openxmlformats.org/officeDocument/2006/relationships/tags" Target="../tags/tag2828.xml"/><Relationship Id="rId2" Type="http://schemas.openxmlformats.org/officeDocument/2006/relationships/tags" Target="../tags/tag2827.xml"/><Relationship Id="rId1" Type="http://schemas.openxmlformats.org/officeDocument/2006/relationships/slideMaster" Target="../slideMasters/slideMaster46.xml"/></Relationships>
</file>

<file path=ppt/slideLayouts/_rels/slideLayout504.xml.rels><?xml version="1.0" encoding="UTF-8" standalone="yes"?>
<Relationships xmlns="http://schemas.openxmlformats.org/package/2006/relationships"><Relationship Id="rId6" Type="http://schemas.openxmlformats.org/officeDocument/2006/relationships/tags" Target="../tags/tag2837.xml"/><Relationship Id="rId5" Type="http://schemas.openxmlformats.org/officeDocument/2006/relationships/tags" Target="../tags/tag2836.xml"/><Relationship Id="rId4" Type="http://schemas.openxmlformats.org/officeDocument/2006/relationships/tags" Target="../tags/tag2835.xml"/><Relationship Id="rId3" Type="http://schemas.openxmlformats.org/officeDocument/2006/relationships/tags" Target="../tags/tag2834.xml"/><Relationship Id="rId2" Type="http://schemas.openxmlformats.org/officeDocument/2006/relationships/tags" Target="../tags/tag2833.xml"/><Relationship Id="rId1" Type="http://schemas.openxmlformats.org/officeDocument/2006/relationships/slideMaster" Target="../slideMasters/slideMaster46.xml"/></Relationships>
</file>

<file path=ppt/slideLayouts/_rels/slideLayout505.xml.rels><?xml version="1.0" encoding="UTF-8" standalone="yes"?>
<Relationships xmlns="http://schemas.openxmlformats.org/package/2006/relationships"><Relationship Id="rId5" Type="http://schemas.openxmlformats.org/officeDocument/2006/relationships/tags" Target="../tags/tag2841.xml"/><Relationship Id="rId4" Type="http://schemas.openxmlformats.org/officeDocument/2006/relationships/tags" Target="../tags/tag2840.xml"/><Relationship Id="rId3" Type="http://schemas.openxmlformats.org/officeDocument/2006/relationships/tags" Target="../tags/tag2839.xml"/><Relationship Id="rId2" Type="http://schemas.openxmlformats.org/officeDocument/2006/relationships/tags" Target="../tags/tag2838.xml"/><Relationship Id="rId1" Type="http://schemas.openxmlformats.org/officeDocument/2006/relationships/slideMaster" Target="../slideMasters/slideMaster46.xml"/></Relationships>
</file>

<file path=ppt/slideLayouts/_rels/slideLayout506.xml.rels><?xml version="1.0" encoding="UTF-8" standalone="yes"?>
<Relationships xmlns="http://schemas.openxmlformats.org/package/2006/relationships"><Relationship Id="rId6" Type="http://schemas.openxmlformats.org/officeDocument/2006/relationships/tags" Target="../tags/tag2846.xml"/><Relationship Id="rId5" Type="http://schemas.openxmlformats.org/officeDocument/2006/relationships/tags" Target="../tags/tag2845.xml"/><Relationship Id="rId4" Type="http://schemas.openxmlformats.org/officeDocument/2006/relationships/tags" Target="../tags/tag2844.xml"/><Relationship Id="rId3" Type="http://schemas.openxmlformats.org/officeDocument/2006/relationships/tags" Target="../tags/tag2843.xml"/><Relationship Id="rId2" Type="http://schemas.openxmlformats.org/officeDocument/2006/relationships/tags" Target="../tags/tag2842.xml"/><Relationship Id="rId1" Type="http://schemas.openxmlformats.org/officeDocument/2006/relationships/slideMaster" Target="../slideMasters/slideMaster46.xml"/></Relationships>
</file>

<file path=ppt/slideLayouts/_rels/slideLayout507.xml.rels><?xml version="1.0" encoding="UTF-8" standalone="yes"?>
<Relationships xmlns="http://schemas.openxmlformats.org/package/2006/relationships"><Relationship Id="rId7" Type="http://schemas.openxmlformats.org/officeDocument/2006/relationships/tags" Target="../tags/tag2857.xml"/><Relationship Id="rId6" Type="http://schemas.openxmlformats.org/officeDocument/2006/relationships/tags" Target="../tags/tag2856.xml"/><Relationship Id="rId5" Type="http://schemas.openxmlformats.org/officeDocument/2006/relationships/tags" Target="../tags/tag2855.xml"/><Relationship Id="rId4" Type="http://schemas.openxmlformats.org/officeDocument/2006/relationships/tags" Target="../tags/tag2854.xml"/><Relationship Id="rId3" Type="http://schemas.openxmlformats.org/officeDocument/2006/relationships/tags" Target="../tags/tag285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7.xml"/></Relationships>
</file>

<file path=ppt/slideLayouts/_rels/slideLayout508.xml.rels><?xml version="1.0" encoding="UTF-8" standalone="yes"?>
<Relationships xmlns="http://schemas.openxmlformats.org/package/2006/relationships"><Relationship Id="rId8" Type="http://schemas.openxmlformats.org/officeDocument/2006/relationships/tags" Target="../tags/tag2862.xml"/><Relationship Id="rId7" Type="http://schemas.openxmlformats.org/officeDocument/2006/relationships/tags" Target="../tags/tag2861.xml"/><Relationship Id="rId6" Type="http://schemas.openxmlformats.org/officeDocument/2006/relationships/tags" Target="../tags/tag2860.xml"/><Relationship Id="rId5" Type="http://schemas.openxmlformats.org/officeDocument/2006/relationships/image" Target="../media/image3.GIF"/><Relationship Id="rId4" Type="http://schemas.openxmlformats.org/officeDocument/2006/relationships/tags" Target="../tags/tag2859.xml"/><Relationship Id="rId3" Type="http://schemas.openxmlformats.org/officeDocument/2006/relationships/tags" Target="../tags/tag2858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7.xml"/></Relationships>
</file>

<file path=ppt/slideLayouts/_rels/slideLayout509.xml.rels><?xml version="1.0" encoding="UTF-8" standalone="yes"?>
<Relationships xmlns="http://schemas.openxmlformats.org/package/2006/relationships"><Relationship Id="rId6" Type="http://schemas.openxmlformats.org/officeDocument/2006/relationships/tags" Target="../tags/tag2867.xml"/><Relationship Id="rId5" Type="http://schemas.openxmlformats.org/officeDocument/2006/relationships/tags" Target="../tags/tag2866.xml"/><Relationship Id="rId4" Type="http://schemas.openxmlformats.org/officeDocument/2006/relationships/tags" Target="../tags/tag2865.xml"/><Relationship Id="rId3" Type="http://schemas.openxmlformats.org/officeDocument/2006/relationships/tags" Target="../tags/tag2864.xml"/><Relationship Id="rId2" Type="http://schemas.openxmlformats.org/officeDocument/2006/relationships/tags" Target="../tags/tag2863.xml"/><Relationship Id="rId1" Type="http://schemas.openxmlformats.org/officeDocument/2006/relationships/slideMaster" Target="../slideMasters/slideMaster47.xml"/></Relationships>
</file>

<file path=ppt/slideLayouts/_rels/slideLayout51.xml.rels><?xml version="1.0" encoding="UTF-8" standalone="yes"?>
<Relationships xmlns="http://schemas.openxmlformats.org/package/2006/relationships"><Relationship Id="rId4" Type="http://schemas.openxmlformats.org/officeDocument/2006/relationships/tags" Target="../tags/tag284.xml"/><Relationship Id="rId3" Type="http://schemas.openxmlformats.org/officeDocument/2006/relationships/tags" Target="../tags/tag283.xml"/><Relationship Id="rId2" Type="http://schemas.openxmlformats.org/officeDocument/2006/relationships/tags" Target="../tags/tag282.xml"/><Relationship Id="rId1" Type="http://schemas.openxmlformats.org/officeDocument/2006/relationships/slideMaster" Target="../slideMasters/slideMaster5.xml"/></Relationships>
</file>

<file path=ppt/slideLayouts/_rels/slideLayout510.xml.rels><?xml version="1.0" encoding="UTF-8" standalone="yes"?>
<Relationships xmlns="http://schemas.openxmlformats.org/package/2006/relationships"><Relationship Id="rId7" Type="http://schemas.openxmlformats.org/officeDocument/2006/relationships/tags" Target="../tags/tag2873.xml"/><Relationship Id="rId6" Type="http://schemas.openxmlformats.org/officeDocument/2006/relationships/tags" Target="../tags/tag2872.xml"/><Relationship Id="rId5" Type="http://schemas.openxmlformats.org/officeDocument/2006/relationships/tags" Target="../tags/tag2871.xml"/><Relationship Id="rId4" Type="http://schemas.openxmlformats.org/officeDocument/2006/relationships/tags" Target="../tags/tag2870.xml"/><Relationship Id="rId3" Type="http://schemas.openxmlformats.org/officeDocument/2006/relationships/tags" Target="../tags/tag2869.xml"/><Relationship Id="rId2" Type="http://schemas.openxmlformats.org/officeDocument/2006/relationships/tags" Target="../tags/tag2868.xml"/><Relationship Id="rId1" Type="http://schemas.openxmlformats.org/officeDocument/2006/relationships/slideMaster" Target="../slideMasters/slideMaster47.xml"/></Relationships>
</file>

<file path=ppt/slideLayouts/_rels/slideLayout511.xml.rels><?xml version="1.0" encoding="UTF-8" standalone="yes"?>
<Relationships xmlns="http://schemas.openxmlformats.org/package/2006/relationships"><Relationship Id="rId9" Type="http://schemas.openxmlformats.org/officeDocument/2006/relationships/tags" Target="../tags/tag2881.xml"/><Relationship Id="rId8" Type="http://schemas.openxmlformats.org/officeDocument/2006/relationships/tags" Target="../tags/tag2880.xml"/><Relationship Id="rId7" Type="http://schemas.openxmlformats.org/officeDocument/2006/relationships/tags" Target="../tags/tag2879.xml"/><Relationship Id="rId6" Type="http://schemas.openxmlformats.org/officeDocument/2006/relationships/tags" Target="../tags/tag2878.xml"/><Relationship Id="rId5" Type="http://schemas.openxmlformats.org/officeDocument/2006/relationships/tags" Target="../tags/tag2877.xml"/><Relationship Id="rId4" Type="http://schemas.openxmlformats.org/officeDocument/2006/relationships/tags" Target="../tags/tag2876.xml"/><Relationship Id="rId3" Type="http://schemas.openxmlformats.org/officeDocument/2006/relationships/tags" Target="../tags/tag2875.xml"/><Relationship Id="rId2" Type="http://schemas.openxmlformats.org/officeDocument/2006/relationships/tags" Target="../tags/tag2874.xml"/><Relationship Id="rId1" Type="http://schemas.openxmlformats.org/officeDocument/2006/relationships/slideMaster" Target="../slideMasters/slideMaster47.xml"/></Relationships>
</file>

<file path=ppt/slideLayouts/_rels/slideLayout512.xml.rels><?xml version="1.0" encoding="UTF-8" standalone="yes"?>
<Relationships xmlns="http://schemas.openxmlformats.org/package/2006/relationships"><Relationship Id="rId5" Type="http://schemas.openxmlformats.org/officeDocument/2006/relationships/tags" Target="../tags/tag2885.xml"/><Relationship Id="rId4" Type="http://schemas.openxmlformats.org/officeDocument/2006/relationships/tags" Target="../tags/tag2884.xml"/><Relationship Id="rId3" Type="http://schemas.openxmlformats.org/officeDocument/2006/relationships/tags" Target="../tags/tag2883.xml"/><Relationship Id="rId2" Type="http://schemas.openxmlformats.org/officeDocument/2006/relationships/tags" Target="../tags/tag2882.xml"/><Relationship Id="rId1" Type="http://schemas.openxmlformats.org/officeDocument/2006/relationships/slideMaster" Target="../slideMasters/slideMaster47.xml"/></Relationships>
</file>

<file path=ppt/slideLayouts/_rels/slideLayout513.xml.rels><?xml version="1.0" encoding="UTF-8" standalone="yes"?>
<Relationships xmlns="http://schemas.openxmlformats.org/package/2006/relationships"><Relationship Id="rId4" Type="http://schemas.openxmlformats.org/officeDocument/2006/relationships/tags" Target="../tags/tag2888.xml"/><Relationship Id="rId3" Type="http://schemas.openxmlformats.org/officeDocument/2006/relationships/tags" Target="../tags/tag2887.xml"/><Relationship Id="rId2" Type="http://schemas.openxmlformats.org/officeDocument/2006/relationships/tags" Target="../tags/tag2886.xml"/><Relationship Id="rId1" Type="http://schemas.openxmlformats.org/officeDocument/2006/relationships/slideMaster" Target="../slideMasters/slideMaster47.xml"/></Relationships>
</file>

<file path=ppt/slideLayouts/_rels/slideLayout514.xml.rels><?xml version="1.0" encoding="UTF-8" standalone="yes"?>
<Relationships xmlns="http://schemas.openxmlformats.org/package/2006/relationships"><Relationship Id="rId7" Type="http://schemas.openxmlformats.org/officeDocument/2006/relationships/tags" Target="../tags/tag2894.xml"/><Relationship Id="rId6" Type="http://schemas.openxmlformats.org/officeDocument/2006/relationships/tags" Target="../tags/tag2893.xml"/><Relationship Id="rId5" Type="http://schemas.openxmlformats.org/officeDocument/2006/relationships/tags" Target="../tags/tag2892.xml"/><Relationship Id="rId4" Type="http://schemas.openxmlformats.org/officeDocument/2006/relationships/tags" Target="../tags/tag2891.xml"/><Relationship Id="rId3" Type="http://schemas.openxmlformats.org/officeDocument/2006/relationships/tags" Target="../tags/tag2890.xml"/><Relationship Id="rId2" Type="http://schemas.openxmlformats.org/officeDocument/2006/relationships/tags" Target="../tags/tag2889.xml"/><Relationship Id="rId1" Type="http://schemas.openxmlformats.org/officeDocument/2006/relationships/slideMaster" Target="../slideMasters/slideMaster47.xml"/></Relationships>
</file>

<file path=ppt/slideLayouts/_rels/slideLayout515.xml.rels><?xml version="1.0" encoding="UTF-8" standalone="yes"?>
<Relationships xmlns="http://schemas.openxmlformats.org/package/2006/relationships"><Relationship Id="rId6" Type="http://schemas.openxmlformats.org/officeDocument/2006/relationships/tags" Target="../tags/tag2899.xml"/><Relationship Id="rId5" Type="http://schemas.openxmlformats.org/officeDocument/2006/relationships/tags" Target="../tags/tag2898.xml"/><Relationship Id="rId4" Type="http://schemas.openxmlformats.org/officeDocument/2006/relationships/tags" Target="../tags/tag2897.xml"/><Relationship Id="rId3" Type="http://schemas.openxmlformats.org/officeDocument/2006/relationships/tags" Target="../tags/tag2896.xml"/><Relationship Id="rId2" Type="http://schemas.openxmlformats.org/officeDocument/2006/relationships/tags" Target="../tags/tag2895.xml"/><Relationship Id="rId1" Type="http://schemas.openxmlformats.org/officeDocument/2006/relationships/slideMaster" Target="../slideMasters/slideMaster47.xml"/></Relationships>
</file>

<file path=ppt/slideLayouts/_rels/slideLayout516.xml.rels><?xml version="1.0" encoding="UTF-8" standalone="yes"?>
<Relationships xmlns="http://schemas.openxmlformats.org/package/2006/relationships"><Relationship Id="rId5" Type="http://schemas.openxmlformats.org/officeDocument/2006/relationships/tags" Target="../tags/tag2903.xml"/><Relationship Id="rId4" Type="http://schemas.openxmlformats.org/officeDocument/2006/relationships/tags" Target="../tags/tag2902.xml"/><Relationship Id="rId3" Type="http://schemas.openxmlformats.org/officeDocument/2006/relationships/tags" Target="../tags/tag2901.xml"/><Relationship Id="rId2" Type="http://schemas.openxmlformats.org/officeDocument/2006/relationships/tags" Target="../tags/tag2900.xml"/><Relationship Id="rId1" Type="http://schemas.openxmlformats.org/officeDocument/2006/relationships/slideMaster" Target="../slideMasters/slideMaster47.xml"/></Relationships>
</file>

<file path=ppt/slideLayouts/_rels/slideLayout517.xml.rels><?xml version="1.0" encoding="UTF-8" standalone="yes"?>
<Relationships xmlns="http://schemas.openxmlformats.org/package/2006/relationships"><Relationship Id="rId6" Type="http://schemas.openxmlformats.org/officeDocument/2006/relationships/tags" Target="../tags/tag2908.xml"/><Relationship Id="rId5" Type="http://schemas.openxmlformats.org/officeDocument/2006/relationships/tags" Target="../tags/tag2907.xml"/><Relationship Id="rId4" Type="http://schemas.openxmlformats.org/officeDocument/2006/relationships/tags" Target="../tags/tag2906.xml"/><Relationship Id="rId3" Type="http://schemas.openxmlformats.org/officeDocument/2006/relationships/tags" Target="../tags/tag2905.xml"/><Relationship Id="rId2" Type="http://schemas.openxmlformats.org/officeDocument/2006/relationships/tags" Target="../tags/tag2904.xml"/><Relationship Id="rId1" Type="http://schemas.openxmlformats.org/officeDocument/2006/relationships/slideMaster" Target="../slideMasters/slideMaster47.xml"/></Relationships>
</file>

<file path=ppt/slideLayouts/_rels/slideLayout518.xml.rels><?xml version="1.0" encoding="UTF-8" standalone="yes"?>
<Relationships xmlns="http://schemas.openxmlformats.org/package/2006/relationships"><Relationship Id="rId7" Type="http://schemas.openxmlformats.org/officeDocument/2006/relationships/tags" Target="../tags/tag2919.xml"/><Relationship Id="rId6" Type="http://schemas.openxmlformats.org/officeDocument/2006/relationships/tags" Target="../tags/tag2918.xml"/><Relationship Id="rId5" Type="http://schemas.openxmlformats.org/officeDocument/2006/relationships/tags" Target="../tags/tag2917.xml"/><Relationship Id="rId4" Type="http://schemas.openxmlformats.org/officeDocument/2006/relationships/tags" Target="../tags/tag2916.xml"/><Relationship Id="rId3" Type="http://schemas.openxmlformats.org/officeDocument/2006/relationships/tags" Target="../tags/tag291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8.xml"/></Relationships>
</file>

<file path=ppt/slideLayouts/_rels/slideLayout519.xml.rels><?xml version="1.0" encoding="UTF-8" standalone="yes"?>
<Relationships xmlns="http://schemas.openxmlformats.org/package/2006/relationships"><Relationship Id="rId8" Type="http://schemas.openxmlformats.org/officeDocument/2006/relationships/tags" Target="../tags/tag2924.xml"/><Relationship Id="rId7" Type="http://schemas.openxmlformats.org/officeDocument/2006/relationships/tags" Target="../tags/tag2923.xml"/><Relationship Id="rId6" Type="http://schemas.openxmlformats.org/officeDocument/2006/relationships/tags" Target="../tags/tag2922.xml"/><Relationship Id="rId5" Type="http://schemas.openxmlformats.org/officeDocument/2006/relationships/image" Target="../media/image3.GIF"/><Relationship Id="rId4" Type="http://schemas.openxmlformats.org/officeDocument/2006/relationships/tags" Target="../tags/tag2921.xml"/><Relationship Id="rId3" Type="http://schemas.openxmlformats.org/officeDocument/2006/relationships/tags" Target="../tags/tag292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8.xml"/></Relationships>
</file>

<file path=ppt/slideLayouts/_rels/slideLayout52.xml.rels><?xml version="1.0" encoding="UTF-8" standalone="yes"?>
<Relationships xmlns="http://schemas.openxmlformats.org/package/2006/relationships"><Relationship Id="rId7" Type="http://schemas.openxmlformats.org/officeDocument/2006/relationships/tags" Target="../tags/tag290.xml"/><Relationship Id="rId6" Type="http://schemas.openxmlformats.org/officeDocument/2006/relationships/tags" Target="../tags/tag289.xml"/><Relationship Id="rId5" Type="http://schemas.openxmlformats.org/officeDocument/2006/relationships/tags" Target="../tags/tag288.xml"/><Relationship Id="rId4" Type="http://schemas.openxmlformats.org/officeDocument/2006/relationships/tags" Target="../tags/tag287.xml"/><Relationship Id="rId3" Type="http://schemas.openxmlformats.org/officeDocument/2006/relationships/tags" Target="../tags/tag286.xml"/><Relationship Id="rId2" Type="http://schemas.openxmlformats.org/officeDocument/2006/relationships/tags" Target="../tags/tag285.xml"/><Relationship Id="rId1" Type="http://schemas.openxmlformats.org/officeDocument/2006/relationships/slideMaster" Target="../slideMasters/slideMaster5.xml"/></Relationships>
</file>

<file path=ppt/slideLayouts/_rels/slideLayout520.xml.rels><?xml version="1.0" encoding="UTF-8" standalone="yes"?>
<Relationships xmlns="http://schemas.openxmlformats.org/package/2006/relationships"><Relationship Id="rId6" Type="http://schemas.openxmlformats.org/officeDocument/2006/relationships/tags" Target="../tags/tag2929.xml"/><Relationship Id="rId5" Type="http://schemas.openxmlformats.org/officeDocument/2006/relationships/tags" Target="../tags/tag2928.xml"/><Relationship Id="rId4" Type="http://schemas.openxmlformats.org/officeDocument/2006/relationships/tags" Target="../tags/tag2927.xml"/><Relationship Id="rId3" Type="http://schemas.openxmlformats.org/officeDocument/2006/relationships/tags" Target="../tags/tag2926.xml"/><Relationship Id="rId2" Type="http://schemas.openxmlformats.org/officeDocument/2006/relationships/tags" Target="../tags/tag2925.xml"/><Relationship Id="rId1" Type="http://schemas.openxmlformats.org/officeDocument/2006/relationships/slideMaster" Target="../slideMasters/slideMaster48.xml"/></Relationships>
</file>

<file path=ppt/slideLayouts/_rels/slideLayout521.xml.rels><?xml version="1.0" encoding="UTF-8" standalone="yes"?>
<Relationships xmlns="http://schemas.openxmlformats.org/package/2006/relationships"><Relationship Id="rId7" Type="http://schemas.openxmlformats.org/officeDocument/2006/relationships/tags" Target="../tags/tag2935.xml"/><Relationship Id="rId6" Type="http://schemas.openxmlformats.org/officeDocument/2006/relationships/tags" Target="../tags/tag2934.xml"/><Relationship Id="rId5" Type="http://schemas.openxmlformats.org/officeDocument/2006/relationships/tags" Target="../tags/tag2933.xml"/><Relationship Id="rId4" Type="http://schemas.openxmlformats.org/officeDocument/2006/relationships/tags" Target="../tags/tag2932.xml"/><Relationship Id="rId3" Type="http://schemas.openxmlformats.org/officeDocument/2006/relationships/tags" Target="../tags/tag2931.xml"/><Relationship Id="rId2" Type="http://schemas.openxmlformats.org/officeDocument/2006/relationships/tags" Target="../tags/tag2930.xml"/><Relationship Id="rId1" Type="http://schemas.openxmlformats.org/officeDocument/2006/relationships/slideMaster" Target="../slideMasters/slideMaster48.xml"/></Relationships>
</file>

<file path=ppt/slideLayouts/_rels/slideLayout522.xml.rels><?xml version="1.0" encoding="UTF-8" standalone="yes"?>
<Relationships xmlns="http://schemas.openxmlformats.org/package/2006/relationships"><Relationship Id="rId9" Type="http://schemas.openxmlformats.org/officeDocument/2006/relationships/tags" Target="../tags/tag2943.xml"/><Relationship Id="rId8" Type="http://schemas.openxmlformats.org/officeDocument/2006/relationships/tags" Target="../tags/tag2942.xml"/><Relationship Id="rId7" Type="http://schemas.openxmlformats.org/officeDocument/2006/relationships/tags" Target="../tags/tag2941.xml"/><Relationship Id="rId6" Type="http://schemas.openxmlformats.org/officeDocument/2006/relationships/tags" Target="../tags/tag2940.xml"/><Relationship Id="rId5" Type="http://schemas.openxmlformats.org/officeDocument/2006/relationships/tags" Target="../tags/tag2939.xml"/><Relationship Id="rId4" Type="http://schemas.openxmlformats.org/officeDocument/2006/relationships/tags" Target="../tags/tag2938.xml"/><Relationship Id="rId3" Type="http://schemas.openxmlformats.org/officeDocument/2006/relationships/tags" Target="../tags/tag2937.xml"/><Relationship Id="rId2" Type="http://schemas.openxmlformats.org/officeDocument/2006/relationships/tags" Target="../tags/tag2936.xml"/><Relationship Id="rId1" Type="http://schemas.openxmlformats.org/officeDocument/2006/relationships/slideMaster" Target="../slideMasters/slideMaster48.xml"/></Relationships>
</file>

<file path=ppt/slideLayouts/_rels/slideLayout523.xml.rels><?xml version="1.0" encoding="UTF-8" standalone="yes"?>
<Relationships xmlns="http://schemas.openxmlformats.org/package/2006/relationships"><Relationship Id="rId5" Type="http://schemas.openxmlformats.org/officeDocument/2006/relationships/tags" Target="../tags/tag2947.xml"/><Relationship Id="rId4" Type="http://schemas.openxmlformats.org/officeDocument/2006/relationships/tags" Target="../tags/tag2946.xml"/><Relationship Id="rId3" Type="http://schemas.openxmlformats.org/officeDocument/2006/relationships/tags" Target="../tags/tag2945.xml"/><Relationship Id="rId2" Type="http://schemas.openxmlformats.org/officeDocument/2006/relationships/tags" Target="../tags/tag2944.xml"/><Relationship Id="rId1" Type="http://schemas.openxmlformats.org/officeDocument/2006/relationships/slideMaster" Target="../slideMasters/slideMaster48.xml"/></Relationships>
</file>

<file path=ppt/slideLayouts/_rels/slideLayout524.xml.rels><?xml version="1.0" encoding="UTF-8" standalone="yes"?>
<Relationships xmlns="http://schemas.openxmlformats.org/package/2006/relationships"><Relationship Id="rId4" Type="http://schemas.openxmlformats.org/officeDocument/2006/relationships/tags" Target="../tags/tag2950.xml"/><Relationship Id="rId3" Type="http://schemas.openxmlformats.org/officeDocument/2006/relationships/tags" Target="../tags/tag2949.xml"/><Relationship Id="rId2" Type="http://schemas.openxmlformats.org/officeDocument/2006/relationships/tags" Target="../tags/tag2948.xml"/><Relationship Id="rId1" Type="http://schemas.openxmlformats.org/officeDocument/2006/relationships/slideMaster" Target="../slideMasters/slideMaster48.xml"/></Relationships>
</file>

<file path=ppt/slideLayouts/_rels/slideLayout525.xml.rels><?xml version="1.0" encoding="UTF-8" standalone="yes"?>
<Relationships xmlns="http://schemas.openxmlformats.org/package/2006/relationships"><Relationship Id="rId7" Type="http://schemas.openxmlformats.org/officeDocument/2006/relationships/tags" Target="../tags/tag2956.xml"/><Relationship Id="rId6" Type="http://schemas.openxmlformats.org/officeDocument/2006/relationships/tags" Target="../tags/tag2955.xml"/><Relationship Id="rId5" Type="http://schemas.openxmlformats.org/officeDocument/2006/relationships/tags" Target="../tags/tag2954.xml"/><Relationship Id="rId4" Type="http://schemas.openxmlformats.org/officeDocument/2006/relationships/tags" Target="../tags/tag2953.xml"/><Relationship Id="rId3" Type="http://schemas.openxmlformats.org/officeDocument/2006/relationships/tags" Target="../tags/tag2952.xml"/><Relationship Id="rId2" Type="http://schemas.openxmlformats.org/officeDocument/2006/relationships/tags" Target="../tags/tag2951.xml"/><Relationship Id="rId1" Type="http://schemas.openxmlformats.org/officeDocument/2006/relationships/slideMaster" Target="../slideMasters/slideMaster48.xml"/></Relationships>
</file>

<file path=ppt/slideLayouts/_rels/slideLayout526.xml.rels><?xml version="1.0" encoding="UTF-8" standalone="yes"?>
<Relationships xmlns="http://schemas.openxmlformats.org/package/2006/relationships"><Relationship Id="rId6" Type="http://schemas.openxmlformats.org/officeDocument/2006/relationships/tags" Target="../tags/tag2961.xml"/><Relationship Id="rId5" Type="http://schemas.openxmlformats.org/officeDocument/2006/relationships/tags" Target="../tags/tag2960.xml"/><Relationship Id="rId4" Type="http://schemas.openxmlformats.org/officeDocument/2006/relationships/tags" Target="../tags/tag2959.xml"/><Relationship Id="rId3" Type="http://schemas.openxmlformats.org/officeDocument/2006/relationships/tags" Target="../tags/tag2958.xml"/><Relationship Id="rId2" Type="http://schemas.openxmlformats.org/officeDocument/2006/relationships/tags" Target="../tags/tag2957.xml"/><Relationship Id="rId1" Type="http://schemas.openxmlformats.org/officeDocument/2006/relationships/slideMaster" Target="../slideMasters/slideMaster48.xml"/></Relationships>
</file>

<file path=ppt/slideLayouts/_rels/slideLayout527.xml.rels><?xml version="1.0" encoding="UTF-8" standalone="yes"?>
<Relationships xmlns="http://schemas.openxmlformats.org/package/2006/relationships"><Relationship Id="rId5" Type="http://schemas.openxmlformats.org/officeDocument/2006/relationships/tags" Target="../tags/tag2965.xml"/><Relationship Id="rId4" Type="http://schemas.openxmlformats.org/officeDocument/2006/relationships/tags" Target="../tags/tag2964.xml"/><Relationship Id="rId3" Type="http://schemas.openxmlformats.org/officeDocument/2006/relationships/tags" Target="../tags/tag2963.xml"/><Relationship Id="rId2" Type="http://schemas.openxmlformats.org/officeDocument/2006/relationships/tags" Target="../tags/tag2962.xml"/><Relationship Id="rId1" Type="http://schemas.openxmlformats.org/officeDocument/2006/relationships/slideMaster" Target="../slideMasters/slideMaster48.xml"/></Relationships>
</file>

<file path=ppt/slideLayouts/_rels/slideLayout528.xml.rels><?xml version="1.0" encoding="UTF-8" standalone="yes"?>
<Relationships xmlns="http://schemas.openxmlformats.org/package/2006/relationships"><Relationship Id="rId6" Type="http://schemas.openxmlformats.org/officeDocument/2006/relationships/tags" Target="../tags/tag2970.xml"/><Relationship Id="rId5" Type="http://schemas.openxmlformats.org/officeDocument/2006/relationships/tags" Target="../tags/tag2969.xml"/><Relationship Id="rId4" Type="http://schemas.openxmlformats.org/officeDocument/2006/relationships/tags" Target="../tags/tag2968.xml"/><Relationship Id="rId3" Type="http://schemas.openxmlformats.org/officeDocument/2006/relationships/tags" Target="../tags/tag2967.xml"/><Relationship Id="rId2" Type="http://schemas.openxmlformats.org/officeDocument/2006/relationships/tags" Target="../tags/tag2966.xml"/><Relationship Id="rId1" Type="http://schemas.openxmlformats.org/officeDocument/2006/relationships/slideMaster" Target="../slideMasters/slideMaster48.xml"/></Relationships>
</file>

<file path=ppt/slideLayouts/_rels/slideLayout529.xml.rels><?xml version="1.0" encoding="UTF-8" standalone="yes"?>
<Relationships xmlns="http://schemas.openxmlformats.org/package/2006/relationships"><Relationship Id="rId7" Type="http://schemas.openxmlformats.org/officeDocument/2006/relationships/tags" Target="../tags/tag2981.xml"/><Relationship Id="rId6" Type="http://schemas.openxmlformats.org/officeDocument/2006/relationships/tags" Target="../tags/tag2980.xml"/><Relationship Id="rId5" Type="http://schemas.openxmlformats.org/officeDocument/2006/relationships/tags" Target="../tags/tag2979.xml"/><Relationship Id="rId4" Type="http://schemas.openxmlformats.org/officeDocument/2006/relationships/tags" Target="../tags/tag2978.xml"/><Relationship Id="rId3" Type="http://schemas.openxmlformats.org/officeDocument/2006/relationships/tags" Target="../tags/tag297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9.xml"/></Relationships>
</file>

<file path=ppt/slideLayouts/_rels/slideLayout53.xml.rels><?xml version="1.0" encoding="UTF-8" standalone="yes"?>
<Relationships xmlns="http://schemas.openxmlformats.org/package/2006/relationships"><Relationship Id="rId6" Type="http://schemas.openxmlformats.org/officeDocument/2006/relationships/tags" Target="../tags/tag295.xml"/><Relationship Id="rId5" Type="http://schemas.openxmlformats.org/officeDocument/2006/relationships/tags" Target="../tags/tag294.xml"/><Relationship Id="rId4" Type="http://schemas.openxmlformats.org/officeDocument/2006/relationships/tags" Target="../tags/tag293.xml"/><Relationship Id="rId3" Type="http://schemas.openxmlformats.org/officeDocument/2006/relationships/tags" Target="../tags/tag292.xml"/><Relationship Id="rId2" Type="http://schemas.openxmlformats.org/officeDocument/2006/relationships/tags" Target="../tags/tag291.xml"/><Relationship Id="rId1" Type="http://schemas.openxmlformats.org/officeDocument/2006/relationships/slideMaster" Target="../slideMasters/slideMaster5.xml"/></Relationships>
</file>

<file path=ppt/slideLayouts/_rels/slideLayout530.xml.rels><?xml version="1.0" encoding="UTF-8" standalone="yes"?>
<Relationships xmlns="http://schemas.openxmlformats.org/package/2006/relationships"><Relationship Id="rId8" Type="http://schemas.openxmlformats.org/officeDocument/2006/relationships/tags" Target="../tags/tag2986.xml"/><Relationship Id="rId7" Type="http://schemas.openxmlformats.org/officeDocument/2006/relationships/tags" Target="../tags/tag2985.xml"/><Relationship Id="rId6" Type="http://schemas.openxmlformats.org/officeDocument/2006/relationships/tags" Target="../tags/tag2984.xml"/><Relationship Id="rId5" Type="http://schemas.openxmlformats.org/officeDocument/2006/relationships/image" Target="../media/image3.GIF"/><Relationship Id="rId4" Type="http://schemas.openxmlformats.org/officeDocument/2006/relationships/tags" Target="../tags/tag2983.xml"/><Relationship Id="rId3" Type="http://schemas.openxmlformats.org/officeDocument/2006/relationships/tags" Target="../tags/tag298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9.xml"/></Relationships>
</file>

<file path=ppt/slideLayouts/_rels/slideLayout531.xml.rels><?xml version="1.0" encoding="UTF-8" standalone="yes"?>
<Relationships xmlns="http://schemas.openxmlformats.org/package/2006/relationships"><Relationship Id="rId6" Type="http://schemas.openxmlformats.org/officeDocument/2006/relationships/tags" Target="../tags/tag2991.xml"/><Relationship Id="rId5" Type="http://schemas.openxmlformats.org/officeDocument/2006/relationships/tags" Target="../tags/tag2990.xml"/><Relationship Id="rId4" Type="http://schemas.openxmlformats.org/officeDocument/2006/relationships/tags" Target="../tags/tag2989.xml"/><Relationship Id="rId3" Type="http://schemas.openxmlformats.org/officeDocument/2006/relationships/tags" Target="../tags/tag2988.xml"/><Relationship Id="rId2" Type="http://schemas.openxmlformats.org/officeDocument/2006/relationships/tags" Target="../tags/tag2987.xml"/><Relationship Id="rId1" Type="http://schemas.openxmlformats.org/officeDocument/2006/relationships/slideMaster" Target="../slideMasters/slideMaster49.xml"/></Relationships>
</file>

<file path=ppt/slideLayouts/_rels/slideLayout532.xml.rels><?xml version="1.0" encoding="UTF-8" standalone="yes"?>
<Relationships xmlns="http://schemas.openxmlformats.org/package/2006/relationships"><Relationship Id="rId7" Type="http://schemas.openxmlformats.org/officeDocument/2006/relationships/tags" Target="../tags/tag2997.xml"/><Relationship Id="rId6" Type="http://schemas.openxmlformats.org/officeDocument/2006/relationships/tags" Target="../tags/tag2996.xml"/><Relationship Id="rId5" Type="http://schemas.openxmlformats.org/officeDocument/2006/relationships/tags" Target="../tags/tag2995.xml"/><Relationship Id="rId4" Type="http://schemas.openxmlformats.org/officeDocument/2006/relationships/tags" Target="../tags/tag2994.xml"/><Relationship Id="rId3" Type="http://schemas.openxmlformats.org/officeDocument/2006/relationships/tags" Target="../tags/tag2993.xml"/><Relationship Id="rId2" Type="http://schemas.openxmlformats.org/officeDocument/2006/relationships/tags" Target="../tags/tag2992.xml"/><Relationship Id="rId1" Type="http://schemas.openxmlformats.org/officeDocument/2006/relationships/slideMaster" Target="../slideMasters/slideMaster49.xml"/></Relationships>
</file>

<file path=ppt/slideLayouts/_rels/slideLayout533.xml.rels><?xml version="1.0" encoding="UTF-8" standalone="yes"?>
<Relationships xmlns="http://schemas.openxmlformats.org/package/2006/relationships"><Relationship Id="rId9" Type="http://schemas.openxmlformats.org/officeDocument/2006/relationships/tags" Target="../tags/tag3005.xml"/><Relationship Id="rId8" Type="http://schemas.openxmlformats.org/officeDocument/2006/relationships/tags" Target="../tags/tag3004.xml"/><Relationship Id="rId7" Type="http://schemas.openxmlformats.org/officeDocument/2006/relationships/tags" Target="../tags/tag3003.xml"/><Relationship Id="rId6" Type="http://schemas.openxmlformats.org/officeDocument/2006/relationships/tags" Target="../tags/tag3002.xml"/><Relationship Id="rId5" Type="http://schemas.openxmlformats.org/officeDocument/2006/relationships/tags" Target="../tags/tag3001.xml"/><Relationship Id="rId4" Type="http://schemas.openxmlformats.org/officeDocument/2006/relationships/tags" Target="../tags/tag3000.xml"/><Relationship Id="rId3" Type="http://schemas.openxmlformats.org/officeDocument/2006/relationships/tags" Target="../tags/tag2999.xml"/><Relationship Id="rId2" Type="http://schemas.openxmlformats.org/officeDocument/2006/relationships/tags" Target="../tags/tag2998.xml"/><Relationship Id="rId1" Type="http://schemas.openxmlformats.org/officeDocument/2006/relationships/slideMaster" Target="../slideMasters/slideMaster49.xml"/></Relationships>
</file>

<file path=ppt/slideLayouts/_rels/slideLayout534.xml.rels><?xml version="1.0" encoding="UTF-8" standalone="yes"?>
<Relationships xmlns="http://schemas.openxmlformats.org/package/2006/relationships"><Relationship Id="rId5" Type="http://schemas.openxmlformats.org/officeDocument/2006/relationships/tags" Target="../tags/tag3009.xml"/><Relationship Id="rId4" Type="http://schemas.openxmlformats.org/officeDocument/2006/relationships/tags" Target="../tags/tag3008.xml"/><Relationship Id="rId3" Type="http://schemas.openxmlformats.org/officeDocument/2006/relationships/tags" Target="../tags/tag3007.xml"/><Relationship Id="rId2" Type="http://schemas.openxmlformats.org/officeDocument/2006/relationships/tags" Target="../tags/tag3006.xml"/><Relationship Id="rId1" Type="http://schemas.openxmlformats.org/officeDocument/2006/relationships/slideMaster" Target="../slideMasters/slideMaster49.xml"/></Relationships>
</file>

<file path=ppt/slideLayouts/_rels/slideLayout535.xml.rels><?xml version="1.0" encoding="UTF-8" standalone="yes"?>
<Relationships xmlns="http://schemas.openxmlformats.org/package/2006/relationships"><Relationship Id="rId4" Type="http://schemas.openxmlformats.org/officeDocument/2006/relationships/tags" Target="../tags/tag3012.xml"/><Relationship Id="rId3" Type="http://schemas.openxmlformats.org/officeDocument/2006/relationships/tags" Target="../tags/tag3011.xml"/><Relationship Id="rId2" Type="http://schemas.openxmlformats.org/officeDocument/2006/relationships/tags" Target="../tags/tag3010.xml"/><Relationship Id="rId1" Type="http://schemas.openxmlformats.org/officeDocument/2006/relationships/slideMaster" Target="../slideMasters/slideMaster49.xml"/></Relationships>
</file>

<file path=ppt/slideLayouts/_rels/slideLayout536.xml.rels><?xml version="1.0" encoding="UTF-8" standalone="yes"?>
<Relationships xmlns="http://schemas.openxmlformats.org/package/2006/relationships"><Relationship Id="rId7" Type="http://schemas.openxmlformats.org/officeDocument/2006/relationships/tags" Target="../tags/tag3018.xml"/><Relationship Id="rId6" Type="http://schemas.openxmlformats.org/officeDocument/2006/relationships/tags" Target="../tags/tag3017.xml"/><Relationship Id="rId5" Type="http://schemas.openxmlformats.org/officeDocument/2006/relationships/tags" Target="../tags/tag3016.xml"/><Relationship Id="rId4" Type="http://schemas.openxmlformats.org/officeDocument/2006/relationships/tags" Target="../tags/tag3015.xml"/><Relationship Id="rId3" Type="http://schemas.openxmlformats.org/officeDocument/2006/relationships/tags" Target="../tags/tag3014.xml"/><Relationship Id="rId2" Type="http://schemas.openxmlformats.org/officeDocument/2006/relationships/tags" Target="../tags/tag3013.xml"/><Relationship Id="rId1" Type="http://schemas.openxmlformats.org/officeDocument/2006/relationships/slideMaster" Target="../slideMasters/slideMaster49.xml"/></Relationships>
</file>

<file path=ppt/slideLayouts/_rels/slideLayout537.xml.rels><?xml version="1.0" encoding="UTF-8" standalone="yes"?>
<Relationships xmlns="http://schemas.openxmlformats.org/package/2006/relationships"><Relationship Id="rId6" Type="http://schemas.openxmlformats.org/officeDocument/2006/relationships/tags" Target="../tags/tag3023.xml"/><Relationship Id="rId5" Type="http://schemas.openxmlformats.org/officeDocument/2006/relationships/tags" Target="../tags/tag3022.xml"/><Relationship Id="rId4" Type="http://schemas.openxmlformats.org/officeDocument/2006/relationships/tags" Target="../tags/tag3021.xml"/><Relationship Id="rId3" Type="http://schemas.openxmlformats.org/officeDocument/2006/relationships/tags" Target="../tags/tag3020.xml"/><Relationship Id="rId2" Type="http://schemas.openxmlformats.org/officeDocument/2006/relationships/tags" Target="../tags/tag3019.xml"/><Relationship Id="rId1" Type="http://schemas.openxmlformats.org/officeDocument/2006/relationships/slideMaster" Target="../slideMasters/slideMaster49.xml"/></Relationships>
</file>

<file path=ppt/slideLayouts/_rels/slideLayout538.xml.rels><?xml version="1.0" encoding="UTF-8" standalone="yes"?>
<Relationships xmlns="http://schemas.openxmlformats.org/package/2006/relationships"><Relationship Id="rId5" Type="http://schemas.openxmlformats.org/officeDocument/2006/relationships/tags" Target="../tags/tag3027.xml"/><Relationship Id="rId4" Type="http://schemas.openxmlformats.org/officeDocument/2006/relationships/tags" Target="../tags/tag3026.xml"/><Relationship Id="rId3" Type="http://schemas.openxmlformats.org/officeDocument/2006/relationships/tags" Target="../tags/tag3025.xml"/><Relationship Id="rId2" Type="http://schemas.openxmlformats.org/officeDocument/2006/relationships/tags" Target="../tags/tag3024.xml"/><Relationship Id="rId1" Type="http://schemas.openxmlformats.org/officeDocument/2006/relationships/slideMaster" Target="../slideMasters/slideMaster49.xml"/></Relationships>
</file>

<file path=ppt/slideLayouts/_rels/slideLayout539.xml.rels><?xml version="1.0" encoding="UTF-8" standalone="yes"?>
<Relationships xmlns="http://schemas.openxmlformats.org/package/2006/relationships"><Relationship Id="rId6" Type="http://schemas.openxmlformats.org/officeDocument/2006/relationships/tags" Target="../tags/tag3032.xml"/><Relationship Id="rId5" Type="http://schemas.openxmlformats.org/officeDocument/2006/relationships/tags" Target="../tags/tag3031.xml"/><Relationship Id="rId4" Type="http://schemas.openxmlformats.org/officeDocument/2006/relationships/tags" Target="../tags/tag3030.xml"/><Relationship Id="rId3" Type="http://schemas.openxmlformats.org/officeDocument/2006/relationships/tags" Target="../tags/tag3029.xml"/><Relationship Id="rId2" Type="http://schemas.openxmlformats.org/officeDocument/2006/relationships/tags" Target="../tags/tag3028.xml"/><Relationship Id="rId1" Type="http://schemas.openxmlformats.org/officeDocument/2006/relationships/slideMaster" Target="../slideMasters/slideMaster49.xml"/></Relationships>
</file>

<file path=ppt/slideLayouts/_rels/slideLayout54.xml.rels><?xml version="1.0" encoding="UTF-8" standalone="yes"?>
<Relationships xmlns="http://schemas.openxmlformats.org/package/2006/relationships"><Relationship Id="rId5" Type="http://schemas.openxmlformats.org/officeDocument/2006/relationships/tags" Target="../tags/tag299.xml"/><Relationship Id="rId4" Type="http://schemas.openxmlformats.org/officeDocument/2006/relationships/tags" Target="../tags/tag298.xml"/><Relationship Id="rId3" Type="http://schemas.openxmlformats.org/officeDocument/2006/relationships/tags" Target="../tags/tag297.xml"/><Relationship Id="rId2" Type="http://schemas.openxmlformats.org/officeDocument/2006/relationships/tags" Target="../tags/tag296.xml"/><Relationship Id="rId1" Type="http://schemas.openxmlformats.org/officeDocument/2006/relationships/slideMaster" Target="../slideMasters/slideMaster5.xml"/></Relationships>
</file>

<file path=ppt/slideLayouts/_rels/slideLayout540.xml.rels><?xml version="1.0" encoding="UTF-8" standalone="yes"?>
<Relationships xmlns="http://schemas.openxmlformats.org/package/2006/relationships"><Relationship Id="rId7" Type="http://schemas.openxmlformats.org/officeDocument/2006/relationships/tags" Target="../tags/tag3043.xml"/><Relationship Id="rId6" Type="http://schemas.openxmlformats.org/officeDocument/2006/relationships/tags" Target="../tags/tag3042.xml"/><Relationship Id="rId5" Type="http://schemas.openxmlformats.org/officeDocument/2006/relationships/tags" Target="../tags/tag3041.xml"/><Relationship Id="rId4" Type="http://schemas.openxmlformats.org/officeDocument/2006/relationships/tags" Target="../tags/tag3040.xml"/><Relationship Id="rId3" Type="http://schemas.openxmlformats.org/officeDocument/2006/relationships/tags" Target="../tags/tag303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0.xml"/></Relationships>
</file>

<file path=ppt/slideLayouts/_rels/slideLayout541.xml.rels><?xml version="1.0" encoding="UTF-8" standalone="yes"?>
<Relationships xmlns="http://schemas.openxmlformats.org/package/2006/relationships"><Relationship Id="rId8" Type="http://schemas.openxmlformats.org/officeDocument/2006/relationships/tags" Target="../tags/tag3048.xml"/><Relationship Id="rId7" Type="http://schemas.openxmlformats.org/officeDocument/2006/relationships/tags" Target="../tags/tag3047.xml"/><Relationship Id="rId6" Type="http://schemas.openxmlformats.org/officeDocument/2006/relationships/tags" Target="../tags/tag3046.xml"/><Relationship Id="rId5" Type="http://schemas.openxmlformats.org/officeDocument/2006/relationships/image" Target="../media/image3.GIF"/><Relationship Id="rId4" Type="http://schemas.openxmlformats.org/officeDocument/2006/relationships/tags" Target="../tags/tag3045.xml"/><Relationship Id="rId3" Type="http://schemas.openxmlformats.org/officeDocument/2006/relationships/tags" Target="../tags/tag304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0.xml"/></Relationships>
</file>

<file path=ppt/slideLayouts/_rels/slideLayout542.xml.rels><?xml version="1.0" encoding="UTF-8" standalone="yes"?>
<Relationships xmlns="http://schemas.openxmlformats.org/package/2006/relationships"><Relationship Id="rId6" Type="http://schemas.openxmlformats.org/officeDocument/2006/relationships/tags" Target="../tags/tag3053.xml"/><Relationship Id="rId5" Type="http://schemas.openxmlformats.org/officeDocument/2006/relationships/tags" Target="../tags/tag3052.xml"/><Relationship Id="rId4" Type="http://schemas.openxmlformats.org/officeDocument/2006/relationships/tags" Target="../tags/tag3051.xml"/><Relationship Id="rId3" Type="http://schemas.openxmlformats.org/officeDocument/2006/relationships/tags" Target="../tags/tag3050.xml"/><Relationship Id="rId2" Type="http://schemas.openxmlformats.org/officeDocument/2006/relationships/tags" Target="../tags/tag3049.xml"/><Relationship Id="rId1" Type="http://schemas.openxmlformats.org/officeDocument/2006/relationships/slideMaster" Target="../slideMasters/slideMaster50.xml"/></Relationships>
</file>

<file path=ppt/slideLayouts/_rels/slideLayout543.xml.rels><?xml version="1.0" encoding="UTF-8" standalone="yes"?>
<Relationships xmlns="http://schemas.openxmlformats.org/package/2006/relationships"><Relationship Id="rId7" Type="http://schemas.openxmlformats.org/officeDocument/2006/relationships/tags" Target="../tags/tag3059.xml"/><Relationship Id="rId6" Type="http://schemas.openxmlformats.org/officeDocument/2006/relationships/tags" Target="../tags/tag3058.xml"/><Relationship Id="rId5" Type="http://schemas.openxmlformats.org/officeDocument/2006/relationships/tags" Target="../tags/tag3057.xml"/><Relationship Id="rId4" Type="http://schemas.openxmlformats.org/officeDocument/2006/relationships/tags" Target="../tags/tag3056.xml"/><Relationship Id="rId3" Type="http://schemas.openxmlformats.org/officeDocument/2006/relationships/tags" Target="../tags/tag3055.xml"/><Relationship Id="rId2" Type="http://schemas.openxmlformats.org/officeDocument/2006/relationships/tags" Target="../tags/tag3054.xml"/><Relationship Id="rId1" Type="http://schemas.openxmlformats.org/officeDocument/2006/relationships/slideMaster" Target="../slideMasters/slideMaster50.xml"/></Relationships>
</file>

<file path=ppt/slideLayouts/_rels/slideLayout544.xml.rels><?xml version="1.0" encoding="UTF-8" standalone="yes"?>
<Relationships xmlns="http://schemas.openxmlformats.org/package/2006/relationships"><Relationship Id="rId9" Type="http://schemas.openxmlformats.org/officeDocument/2006/relationships/tags" Target="../tags/tag3067.xml"/><Relationship Id="rId8" Type="http://schemas.openxmlformats.org/officeDocument/2006/relationships/tags" Target="../tags/tag3066.xml"/><Relationship Id="rId7" Type="http://schemas.openxmlformats.org/officeDocument/2006/relationships/tags" Target="../tags/tag3065.xml"/><Relationship Id="rId6" Type="http://schemas.openxmlformats.org/officeDocument/2006/relationships/tags" Target="../tags/tag3064.xml"/><Relationship Id="rId5" Type="http://schemas.openxmlformats.org/officeDocument/2006/relationships/tags" Target="../tags/tag3063.xml"/><Relationship Id="rId4" Type="http://schemas.openxmlformats.org/officeDocument/2006/relationships/tags" Target="../tags/tag3062.xml"/><Relationship Id="rId3" Type="http://schemas.openxmlformats.org/officeDocument/2006/relationships/tags" Target="../tags/tag3061.xml"/><Relationship Id="rId2" Type="http://schemas.openxmlformats.org/officeDocument/2006/relationships/tags" Target="../tags/tag3060.xml"/><Relationship Id="rId1" Type="http://schemas.openxmlformats.org/officeDocument/2006/relationships/slideMaster" Target="../slideMasters/slideMaster50.xml"/></Relationships>
</file>

<file path=ppt/slideLayouts/_rels/slideLayout545.xml.rels><?xml version="1.0" encoding="UTF-8" standalone="yes"?>
<Relationships xmlns="http://schemas.openxmlformats.org/package/2006/relationships"><Relationship Id="rId5" Type="http://schemas.openxmlformats.org/officeDocument/2006/relationships/tags" Target="../tags/tag3071.xml"/><Relationship Id="rId4" Type="http://schemas.openxmlformats.org/officeDocument/2006/relationships/tags" Target="../tags/tag3070.xml"/><Relationship Id="rId3" Type="http://schemas.openxmlformats.org/officeDocument/2006/relationships/tags" Target="../tags/tag3069.xml"/><Relationship Id="rId2" Type="http://schemas.openxmlformats.org/officeDocument/2006/relationships/tags" Target="../tags/tag3068.xml"/><Relationship Id="rId1" Type="http://schemas.openxmlformats.org/officeDocument/2006/relationships/slideMaster" Target="../slideMasters/slideMaster50.xml"/></Relationships>
</file>

<file path=ppt/slideLayouts/_rels/slideLayout546.xml.rels><?xml version="1.0" encoding="UTF-8" standalone="yes"?>
<Relationships xmlns="http://schemas.openxmlformats.org/package/2006/relationships"><Relationship Id="rId4" Type="http://schemas.openxmlformats.org/officeDocument/2006/relationships/tags" Target="../tags/tag3074.xml"/><Relationship Id="rId3" Type="http://schemas.openxmlformats.org/officeDocument/2006/relationships/tags" Target="../tags/tag3073.xml"/><Relationship Id="rId2" Type="http://schemas.openxmlformats.org/officeDocument/2006/relationships/tags" Target="../tags/tag3072.xml"/><Relationship Id="rId1" Type="http://schemas.openxmlformats.org/officeDocument/2006/relationships/slideMaster" Target="../slideMasters/slideMaster50.xml"/></Relationships>
</file>

<file path=ppt/slideLayouts/_rels/slideLayout547.xml.rels><?xml version="1.0" encoding="UTF-8" standalone="yes"?>
<Relationships xmlns="http://schemas.openxmlformats.org/package/2006/relationships"><Relationship Id="rId7" Type="http://schemas.openxmlformats.org/officeDocument/2006/relationships/tags" Target="../tags/tag3080.xml"/><Relationship Id="rId6" Type="http://schemas.openxmlformats.org/officeDocument/2006/relationships/tags" Target="../tags/tag3079.xml"/><Relationship Id="rId5" Type="http://schemas.openxmlformats.org/officeDocument/2006/relationships/tags" Target="../tags/tag3078.xml"/><Relationship Id="rId4" Type="http://schemas.openxmlformats.org/officeDocument/2006/relationships/tags" Target="../tags/tag3077.xml"/><Relationship Id="rId3" Type="http://schemas.openxmlformats.org/officeDocument/2006/relationships/tags" Target="../tags/tag3076.xml"/><Relationship Id="rId2" Type="http://schemas.openxmlformats.org/officeDocument/2006/relationships/tags" Target="../tags/tag3075.xml"/><Relationship Id="rId1" Type="http://schemas.openxmlformats.org/officeDocument/2006/relationships/slideMaster" Target="../slideMasters/slideMaster50.xml"/></Relationships>
</file>

<file path=ppt/slideLayouts/_rels/slideLayout548.xml.rels><?xml version="1.0" encoding="UTF-8" standalone="yes"?>
<Relationships xmlns="http://schemas.openxmlformats.org/package/2006/relationships"><Relationship Id="rId6" Type="http://schemas.openxmlformats.org/officeDocument/2006/relationships/tags" Target="../tags/tag3085.xml"/><Relationship Id="rId5" Type="http://schemas.openxmlformats.org/officeDocument/2006/relationships/tags" Target="../tags/tag3084.xml"/><Relationship Id="rId4" Type="http://schemas.openxmlformats.org/officeDocument/2006/relationships/tags" Target="../tags/tag3083.xml"/><Relationship Id="rId3" Type="http://schemas.openxmlformats.org/officeDocument/2006/relationships/tags" Target="../tags/tag3082.xml"/><Relationship Id="rId2" Type="http://schemas.openxmlformats.org/officeDocument/2006/relationships/tags" Target="../tags/tag3081.xml"/><Relationship Id="rId1" Type="http://schemas.openxmlformats.org/officeDocument/2006/relationships/slideMaster" Target="../slideMasters/slideMaster50.xml"/></Relationships>
</file>

<file path=ppt/slideLayouts/_rels/slideLayout549.xml.rels><?xml version="1.0" encoding="UTF-8" standalone="yes"?>
<Relationships xmlns="http://schemas.openxmlformats.org/package/2006/relationships"><Relationship Id="rId5" Type="http://schemas.openxmlformats.org/officeDocument/2006/relationships/tags" Target="../tags/tag3089.xml"/><Relationship Id="rId4" Type="http://schemas.openxmlformats.org/officeDocument/2006/relationships/tags" Target="../tags/tag3088.xml"/><Relationship Id="rId3" Type="http://schemas.openxmlformats.org/officeDocument/2006/relationships/tags" Target="../tags/tag3087.xml"/><Relationship Id="rId2" Type="http://schemas.openxmlformats.org/officeDocument/2006/relationships/tags" Target="../tags/tag3086.xml"/><Relationship Id="rId1" Type="http://schemas.openxmlformats.org/officeDocument/2006/relationships/slideMaster" Target="../slideMasters/slideMaster50.xml"/></Relationships>
</file>

<file path=ppt/slideLayouts/_rels/slideLayout55.xml.rels><?xml version="1.0" encoding="UTF-8" standalone="yes"?>
<Relationships xmlns="http://schemas.openxmlformats.org/package/2006/relationships"><Relationship Id="rId6" Type="http://schemas.openxmlformats.org/officeDocument/2006/relationships/tags" Target="../tags/tag304.xml"/><Relationship Id="rId5" Type="http://schemas.openxmlformats.org/officeDocument/2006/relationships/tags" Target="../tags/tag303.xml"/><Relationship Id="rId4" Type="http://schemas.openxmlformats.org/officeDocument/2006/relationships/tags" Target="../tags/tag302.xml"/><Relationship Id="rId3" Type="http://schemas.openxmlformats.org/officeDocument/2006/relationships/tags" Target="../tags/tag301.xml"/><Relationship Id="rId2" Type="http://schemas.openxmlformats.org/officeDocument/2006/relationships/tags" Target="../tags/tag300.xml"/><Relationship Id="rId1" Type="http://schemas.openxmlformats.org/officeDocument/2006/relationships/slideMaster" Target="../slideMasters/slideMaster5.xml"/></Relationships>
</file>

<file path=ppt/slideLayouts/_rels/slideLayout550.xml.rels><?xml version="1.0" encoding="UTF-8" standalone="yes"?>
<Relationships xmlns="http://schemas.openxmlformats.org/package/2006/relationships"><Relationship Id="rId6" Type="http://schemas.openxmlformats.org/officeDocument/2006/relationships/tags" Target="../tags/tag3094.xml"/><Relationship Id="rId5" Type="http://schemas.openxmlformats.org/officeDocument/2006/relationships/tags" Target="../tags/tag3093.xml"/><Relationship Id="rId4" Type="http://schemas.openxmlformats.org/officeDocument/2006/relationships/tags" Target="../tags/tag3092.xml"/><Relationship Id="rId3" Type="http://schemas.openxmlformats.org/officeDocument/2006/relationships/tags" Target="../tags/tag3091.xml"/><Relationship Id="rId2" Type="http://schemas.openxmlformats.org/officeDocument/2006/relationships/tags" Target="../tags/tag3090.xml"/><Relationship Id="rId1" Type="http://schemas.openxmlformats.org/officeDocument/2006/relationships/slideMaster" Target="../slideMasters/slideMaster50.xml"/></Relationships>
</file>

<file path=ppt/slideLayouts/_rels/slideLayout551.xml.rels><?xml version="1.0" encoding="UTF-8" standalone="yes"?>
<Relationships xmlns="http://schemas.openxmlformats.org/package/2006/relationships"><Relationship Id="rId7" Type="http://schemas.openxmlformats.org/officeDocument/2006/relationships/tags" Target="../tags/tag3105.xml"/><Relationship Id="rId6" Type="http://schemas.openxmlformats.org/officeDocument/2006/relationships/tags" Target="../tags/tag3104.xml"/><Relationship Id="rId5" Type="http://schemas.openxmlformats.org/officeDocument/2006/relationships/tags" Target="../tags/tag3103.xml"/><Relationship Id="rId4" Type="http://schemas.openxmlformats.org/officeDocument/2006/relationships/tags" Target="../tags/tag3102.xml"/><Relationship Id="rId3" Type="http://schemas.openxmlformats.org/officeDocument/2006/relationships/tags" Target="../tags/tag310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1.xml"/></Relationships>
</file>

<file path=ppt/slideLayouts/_rels/slideLayout552.xml.rels><?xml version="1.0" encoding="UTF-8" standalone="yes"?>
<Relationships xmlns="http://schemas.openxmlformats.org/package/2006/relationships"><Relationship Id="rId8" Type="http://schemas.openxmlformats.org/officeDocument/2006/relationships/tags" Target="../tags/tag3110.xml"/><Relationship Id="rId7" Type="http://schemas.openxmlformats.org/officeDocument/2006/relationships/tags" Target="../tags/tag3109.xml"/><Relationship Id="rId6" Type="http://schemas.openxmlformats.org/officeDocument/2006/relationships/tags" Target="../tags/tag3108.xml"/><Relationship Id="rId5" Type="http://schemas.openxmlformats.org/officeDocument/2006/relationships/image" Target="../media/image3.GIF"/><Relationship Id="rId4" Type="http://schemas.openxmlformats.org/officeDocument/2006/relationships/tags" Target="../tags/tag3107.xml"/><Relationship Id="rId3" Type="http://schemas.openxmlformats.org/officeDocument/2006/relationships/tags" Target="../tags/tag310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1.xml"/></Relationships>
</file>

<file path=ppt/slideLayouts/_rels/slideLayout553.xml.rels><?xml version="1.0" encoding="UTF-8" standalone="yes"?>
<Relationships xmlns="http://schemas.openxmlformats.org/package/2006/relationships"><Relationship Id="rId6" Type="http://schemas.openxmlformats.org/officeDocument/2006/relationships/tags" Target="../tags/tag3115.xml"/><Relationship Id="rId5" Type="http://schemas.openxmlformats.org/officeDocument/2006/relationships/tags" Target="../tags/tag3114.xml"/><Relationship Id="rId4" Type="http://schemas.openxmlformats.org/officeDocument/2006/relationships/tags" Target="../tags/tag3113.xml"/><Relationship Id="rId3" Type="http://schemas.openxmlformats.org/officeDocument/2006/relationships/tags" Target="../tags/tag3112.xml"/><Relationship Id="rId2" Type="http://schemas.openxmlformats.org/officeDocument/2006/relationships/tags" Target="../tags/tag3111.xml"/><Relationship Id="rId1" Type="http://schemas.openxmlformats.org/officeDocument/2006/relationships/slideMaster" Target="../slideMasters/slideMaster51.xml"/></Relationships>
</file>

<file path=ppt/slideLayouts/_rels/slideLayout554.xml.rels><?xml version="1.0" encoding="UTF-8" standalone="yes"?>
<Relationships xmlns="http://schemas.openxmlformats.org/package/2006/relationships"><Relationship Id="rId7" Type="http://schemas.openxmlformats.org/officeDocument/2006/relationships/tags" Target="../tags/tag3121.xml"/><Relationship Id="rId6" Type="http://schemas.openxmlformats.org/officeDocument/2006/relationships/tags" Target="../tags/tag3120.xml"/><Relationship Id="rId5" Type="http://schemas.openxmlformats.org/officeDocument/2006/relationships/tags" Target="../tags/tag3119.xml"/><Relationship Id="rId4" Type="http://schemas.openxmlformats.org/officeDocument/2006/relationships/tags" Target="../tags/tag3118.xml"/><Relationship Id="rId3" Type="http://schemas.openxmlformats.org/officeDocument/2006/relationships/tags" Target="../tags/tag3117.xml"/><Relationship Id="rId2" Type="http://schemas.openxmlformats.org/officeDocument/2006/relationships/tags" Target="../tags/tag3116.xml"/><Relationship Id="rId1" Type="http://schemas.openxmlformats.org/officeDocument/2006/relationships/slideMaster" Target="../slideMasters/slideMaster51.xml"/></Relationships>
</file>

<file path=ppt/slideLayouts/_rels/slideLayout555.xml.rels><?xml version="1.0" encoding="UTF-8" standalone="yes"?>
<Relationships xmlns="http://schemas.openxmlformats.org/package/2006/relationships"><Relationship Id="rId9" Type="http://schemas.openxmlformats.org/officeDocument/2006/relationships/tags" Target="../tags/tag3129.xml"/><Relationship Id="rId8" Type="http://schemas.openxmlformats.org/officeDocument/2006/relationships/tags" Target="../tags/tag3128.xml"/><Relationship Id="rId7" Type="http://schemas.openxmlformats.org/officeDocument/2006/relationships/tags" Target="../tags/tag3127.xml"/><Relationship Id="rId6" Type="http://schemas.openxmlformats.org/officeDocument/2006/relationships/tags" Target="../tags/tag3126.xml"/><Relationship Id="rId5" Type="http://schemas.openxmlformats.org/officeDocument/2006/relationships/tags" Target="../tags/tag3125.xml"/><Relationship Id="rId4" Type="http://schemas.openxmlformats.org/officeDocument/2006/relationships/tags" Target="../tags/tag3124.xml"/><Relationship Id="rId3" Type="http://schemas.openxmlformats.org/officeDocument/2006/relationships/tags" Target="../tags/tag3123.xml"/><Relationship Id="rId2" Type="http://schemas.openxmlformats.org/officeDocument/2006/relationships/tags" Target="../tags/tag3122.xml"/><Relationship Id="rId1" Type="http://schemas.openxmlformats.org/officeDocument/2006/relationships/slideMaster" Target="../slideMasters/slideMaster51.xml"/></Relationships>
</file>

<file path=ppt/slideLayouts/_rels/slideLayout556.xml.rels><?xml version="1.0" encoding="UTF-8" standalone="yes"?>
<Relationships xmlns="http://schemas.openxmlformats.org/package/2006/relationships"><Relationship Id="rId5" Type="http://schemas.openxmlformats.org/officeDocument/2006/relationships/tags" Target="../tags/tag3133.xml"/><Relationship Id="rId4" Type="http://schemas.openxmlformats.org/officeDocument/2006/relationships/tags" Target="../tags/tag3132.xml"/><Relationship Id="rId3" Type="http://schemas.openxmlformats.org/officeDocument/2006/relationships/tags" Target="../tags/tag3131.xml"/><Relationship Id="rId2" Type="http://schemas.openxmlformats.org/officeDocument/2006/relationships/tags" Target="../tags/tag3130.xml"/><Relationship Id="rId1" Type="http://schemas.openxmlformats.org/officeDocument/2006/relationships/slideMaster" Target="../slideMasters/slideMaster51.xml"/></Relationships>
</file>

<file path=ppt/slideLayouts/_rels/slideLayout557.xml.rels><?xml version="1.0" encoding="UTF-8" standalone="yes"?>
<Relationships xmlns="http://schemas.openxmlformats.org/package/2006/relationships"><Relationship Id="rId4" Type="http://schemas.openxmlformats.org/officeDocument/2006/relationships/tags" Target="../tags/tag3136.xml"/><Relationship Id="rId3" Type="http://schemas.openxmlformats.org/officeDocument/2006/relationships/tags" Target="../tags/tag3135.xml"/><Relationship Id="rId2" Type="http://schemas.openxmlformats.org/officeDocument/2006/relationships/tags" Target="../tags/tag3134.xml"/><Relationship Id="rId1" Type="http://schemas.openxmlformats.org/officeDocument/2006/relationships/slideMaster" Target="../slideMasters/slideMaster51.xml"/></Relationships>
</file>

<file path=ppt/slideLayouts/_rels/slideLayout558.xml.rels><?xml version="1.0" encoding="UTF-8" standalone="yes"?>
<Relationships xmlns="http://schemas.openxmlformats.org/package/2006/relationships"><Relationship Id="rId7" Type="http://schemas.openxmlformats.org/officeDocument/2006/relationships/tags" Target="../tags/tag3142.xml"/><Relationship Id="rId6" Type="http://schemas.openxmlformats.org/officeDocument/2006/relationships/tags" Target="../tags/tag3141.xml"/><Relationship Id="rId5" Type="http://schemas.openxmlformats.org/officeDocument/2006/relationships/tags" Target="../tags/tag3140.xml"/><Relationship Id="rId4" Type="http://schemas.openxmlformats.org/officeDocument/2006/relationships/tags" Target="../tags/tag3139.xml"/><Relationship Id="rId3" Type="http://schemas.openxmlformats.org/officeDocument/2006/relationships/tags" Target="../tags/tag3138.xml"/><Relationship Id="rId2" Type="http://schemas.openxmlformats.org/officeDocument/2006/relationships/tags" Target="../tags/tag3137.xml"/><Relationship Id="rId1" Type="http://schemas.openxmlformats.org/officeDocument/2006/relationships/slideMaster" Target="../slideMasters/slideMaster51.xml"/></Relationships>
</file>

<file path=ppt/slideLayouts/_rels/slideLayout559.xml.rels><?xml version="1.0" encoding="UTF-8" standalone="yes"?>
<Relationships xmlns="http://schemas.openxmlformats.org/package/2006/relationships"><Relationship Id="rId6" Type="http://schemas.openxmlformats.org/officeDocument/2006/relationships/tags" Target="../tags/tag3147.xml"/><Relationship Id="rId5" Type="http://schemas.openxmlformats.org/officeDocument/2006/relationships/tags" Target="../tags/tag3146.xml"/><Relationship Id="rId4" Type="http://schemas.openxmlformats.org/officeDocument/2006/relationships/tags" Target="../tags/tag3145.xml"/><Relationship Id="rId3" Type="http://schemas.openxmlformats.org/officeDocument/2006/relationships/tags" Target="../tags/tag3144.xml"/><Relationship Id="rId2" Type="http://schemas.openxmlformats.org/officeDocument/2006/relationships/tags" Target="../tags/tag3143.xml"/><Relationship Id="rId1" Type="http://schemas.openxmlformats.org/officeDocument/2006/relationships/slideMaster" Target="../slideMasters/slideMaster51.xml"/></Relationships>
</file>

<file path=ppt/slideLayouts/_rels/slideLayout56.xml.rels><?xml version="1.0" encoding="UTF-8" standalone="yes"?>
<Relationships xmlns="http://schemas.openxmlformats.org/package/2006/relationships"><Relationship Id="rId7" Type="http://schemas.openxmlformats.org/officeDocument/2006/relationships/tags" Target="../tags/tag315.xml"/><Relationship Id="rId6" Type="http://schemas.openxmlformats.org/officeDocument/2006/relationships/tags" Target="../tags/tag314.xml"/><Relationship Id="rId5" Type="http://schemas.openxmlformats.org/officeDocument/2006/relationships/tags" Target="../tags/tag313.xml"/><Relationship Id="rId4" Type="http://schemas.openxmlformats.org/officeDocument/2006/relationships/tags" Target="../tags/tag312.xml"/><Relationship Id="rId3" Type="http://schemas.openxmlformats.org/officeDocument/2006/relationships/tags" Target="../tags/tag31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60.xml.rels><?xml version="1.0" encoding="UTF-8" standalone="yes"?>
<Relationships xmlns="http://schemas.openxmlformats.org/package/2006/relationships"><Relationship Id="rId5" Type="http://schemas.openxmlformats.org/officeDocument/2006/relationships/tags" Target="../tags/tag3151.xml"/><Relationship Id="rId4" Type="http://schemas.openxmlformats.org/officeDocument/2006/relationships/tags" Target="../tags/tag3150.xml"/><Relationship Id="rId3" Type="http://schemas.openxmlformats.org/officeDocument/2006/relationships/tags" Target="../tags/tag3149.xml"/><Relationship Id="rId2" Type="http://schemas.openxmlformats.org/officeDocument/2006/relationships/tags" Target="../tags/tag3148.xml"/><Relationship Id="rId1" Type="http://schemas.openxmlformats.org/officeDocument/2006/relationships/slideMaster" Target="../slideMasters/slideMaster51.xml"/></Relationships>
</file>

<file path=ppt/slideLayouts/_rels/slideLayout561.xml.rels><?xml version="1.0" encoding="UTF-8" standalone="yes"?>
<Relationships xmlns="http://schemas.openxmlformats.org/package/2006/relationships"><Relationship Id="rId6" Type="http://schemas.openxmlformats.org/officeDocument/2006/relationships/tags" Target="../tags/tag3156.xml"/><Relationship Id="rId5" Type="http://schemas.openxmlformats.org/officeDocument/2006/relationships/tags" Target="../tags/tag3155.xml"/><Relationship Id="rId4" Type="http://schemas.openxmlformats.org/officeDocument/2006/relationships/tags" Target="../tags/tag3154.xml"/><Relationship Id="rId3" Type="http://schemas.openxmlformats.org/officeDocument/2006/relationships/tags" Target="../tags/tag3153.xml"/><Relationship Id="rId2" Type="http://schemas.openxmlformats.org/officeDocument/2006/relationships/tags" Target="../tags/tag3152.xml"/><Relationship Id="rId1" Type="http://schemas.openxmlformats.org/officeDocument/2006/relationships/slideMaster" Target="../slideMasters/slideMaster51.xml"/></Relationships>
</file>

<file path=ppt/slideLayouts/_rels/slideLayout562.xml.rels><?xml version="1.0" encoding="UTF-8" standalone="yes"?>
<Relationships xmlns="http://schemas.openxmlformats.org/package/2006/relationships"><Relationship Id="rId7" Type="http://schemas.openxmlformats.org/officeDocument/2006/relationships/tags" Target="../tags/tag3167.xml"/><Relationship Id="rId6" Type="http://schemas.openxmlformats.org/officeDocument/2006/relationships/tags" Target="../tags/tag3166.xml"/><Relationship Id="rId5" Type="http://schemas.openxmlformats.org/officeDocument/2006/relationships/tags" Target="../tags/tag3165.xml"/><Relationship Id="rId4" Type="http://schemas.openxmlformats.org/officeDocument/2006/relationships/tags" Target="../tags/tag3164.xml"/><Relationship Id="rId3" Type="http://schemas.openxmlformats.org/officeDocument/2006/relationships/tags" Target="../tags/tag316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2.xml"/></Relationships>
</file>

<file path=ppt/slideLayouts/_rels/slideLayout563.xml.rels><?xml version="1.0" encoding="UTF-8" standalone="yes"?>
<Relationships xmlns="http://schemas.openxmlformats.org/package/2006/relationships"><Relationship Id="rId8" Type="http://schemas.openxmlformats.org/officeDocument/2006/relationships/tags" Target="../tags/tag3172.xml"/><Relationship Id="rId7" Type="http://schemas.openxmlformats.org/officeDocument/2006/relationships/tags" Target="../tags/tag3171.xml"/><Relationship Id="rId6" Type="http://schemas.openxmlformats.org/officeDocument/2006/relationships/tags" Target="../tags/tag3170.xml"/><Relationship Id="rId5" Type="http://schemas.openxmlformats.org/officeDocument/2006/relationships/image" Target="../media/image3.GIF"/><Relationship Id="rId4" Type="http://schemas.openxmlformats.org/officeDocument/2006/relationships/tags" Target="../tags/tag3169.xml"/><Relationship Id="rId3" Type="http://schemas.openxmlformats.org/officeDocument/2006/relationships/tags" Target="../tags/tag3168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2.xml"/></Relationships>
</file>

<file path=ppt/slideLayouts/_rels/slideLayout564.xml.rels><?xml version="1.0" encoding="UTF-8" standalone="yes"?>
<Relationships xmlns="http://schemas.openxmlformats.org/package/2006/relationships"><Relationship Id="rId6" Type="http://schemas.openxmlformats.org/officeDocument/2006/relationships/tags" Target="../tags/tag3177.xml"/><Relationship Id="rId5" Type="http://schemas.openxmlformats.org/officeDocument/2006/relationships/tags" Target="../tags/tag3176.xml"/><Relationship Id="rId4" Type="http://schemas.openxmlformats.org/officeDocument/2006/relationships/tags" Target="../tags/tag3175.xml"/><Relationship Id="rId3" Type="http://schemas.openxmlformats.org/officeDocument/2006/relationships/tags" Target="../tags/tag3174.xml"/><Relationship Id="rId2" Type="http://schemas.openxmlformats.org/officeDocument/2006/relationships/tags" Target="../tags/tag3173.xml"/><Relationship Id="rId1" Type="http://schemas.openxmlformats.org/officeDocument/2006/relationships/slideMaster" Target="../slideMasters/slideMaster52.xml"/></Relationships>
</file>

<file path=ppt/slideLayouts/_rels/slideLayout565.xml.rels><?xml version="1.0" encoding="UTF-8" standalone="yes"?>
<Relationships xmlns="http://schemas.openxmlformats.org/package/2006/relationships"><Relationship Id="rId7" Type="http://schemas.openxmlformats.org/officeDocument/2006/relationships/tags" Target="../tags/tag3183.xml"/><Relationship Id="rId6" Type="http://schemas.openxmlformats.org/officeDocument/2006/relationships/tags" Target="../tags/tag3182.xml"/><Relationship Id="rId5" Type="http://schemas.openxmlformats.org/officeDocument/2006/relationships/tags" Target="../tags/tag3181.xml"/><Relationship Id="rId4" Type="http://schemas.openxmlformats.org/officeDocument/2006/relationships/tags" Target="../tags/tag3180.xml"/><Relationship Id="rId3" Type="http://schemas.openxmlformats.org/officeDocument/2006/relationships/tags" Target="../tags/tag3179.xml"/><Relationship Id="rId2" Type="http://schemas.openxmlformats.org/officeDocument/2006/relationships/tags" Target="../tags/tag3178.xml"/><Relationship Id="rId1" Type="http://schemas.openxmlformats.org/officeDocument/2006/relationships/slideMaster" Target="../slideMasters/slideMaster52.xml"/></Relationships>
</file>

<file path=ppt/slideLayouts/_rels/slideLayout566.xml.rels><?xml version="1.0" encoding="UTF-8" standalone="yes"?>
<Relationships xmlns="http://schemas.openxmlformats.org/package/2006/relationships"><Relationship Id="rId9" Type="http://schemas.openxmlformats.org/officeDocument/2006/relationships/tags" Target="../tags/tag3191.xml"/><Relationship Id="rId8" Type="http://schemas.openxmlformats.org/officeDocument/2006/relationships/tags" Target="../tags/tag3190.xml"/><Relationship Id="rId7" Type="http://schemas.openxmlformats.org/officeDocument/2006/relationships/tags" Target="../tags/tag3189.xml"/><Relationship Id="rId6" Type="http://schemas.openxmlformats.org/officeDocument/2006/relationships/tags" Target="../tags/tag3188.xml"/><Relationship Id="rId5" Type="http://schemas.openxmlformats.org/officeDocument/2006/relationships/tags" Target="../tags/tag3187.xml"/><Relationship Id="rId4" Type="http://schemas.openxmlformats.org/officeDocument/2006/relationships/tags" Target="../tags/tag3186.xml"/><Relationship Id="rId3" Type="http://schemas.openxmlformats.org/officeDocument/2006/relationships/tags" Target="../tags/tag3185.xml"/><Relationship Id="rId2" Type="http://schemas.openxmlformats.org/officeDocument/2006/relationships/tags" Target="../tags/tag3184.xml"/><Relationship Id="rId1" Type="http://schemas.openxmlformats.org/officeDocument/2006/relationships/slideMaster" Target="../slideMasters/slideMaster52.xml"/></Relationships>
</file>

<file path=ppt/slideLayouts/_rels/slideLayout567.xml.rels><?xml version="1.0" encoding="UTF-8" standalone="yes"?>
<Relationships xmlns="http://schemas.openxmlformats.org/package/2006/relationships"><Relationship Id="rId5" Type="http://schemas.openxmlformats.org/officeDocument/2006/relationships/tags" Target="../tags/tag3195.xml"/><Relationship Id="rId4" Type="http://schemas.openxmlformats.org/officeDocument/2006/relationships/tags" Target="../tags/tag3194.xml"/><Relationship Id="rId3" Type="http://schemas.openxmlformats.org/officeDocument/2006/relationships/tags" Target="../tags/tag3193.xml"/><Relationship Id="rId2" Type="http://schemas.openxmlformats.org/officeDocument/2006/relationships/tags" Target="../tags/tag3192.xml"/><Relationship Id="rId1" Type="http://schemas.openxmlformats.org/officeDocument/2006/relationships/slideMaster" Target="../slideMasters/slideMaster52.xml"/></Relationships>
</file>

<file path=ppt/slideLayouts/_rels/slideLayout568.xml.rels><?xml version="1.0" encoding="UTF-8" standalone="yes"?>
<Relationships xmlns="http://schemas.openxmlformats.org/package/2006/relationships"><Relationship Id="rId4" Type="http://schemas.openxmlformats.org/officeDocument/2006/relationships/tags" Target="../tags/tag3198.xml"/><Relationship Id="rId3" Type="http://schemas.openxmlformats.org/officeDocument/2006/relationships/tags" Target="../tags/tag3197.xml"/><Relationship Id="rId2" Type="http://schemas.openxmlformats.org/officeDocument/2006/relationships/tags" Target="../tags/tag3196.xml"/><Relationship Id="rId1" Type="http://schemas.openxmlformats.org/officeDocument/2006/relationships/slideMaster" Target="../slideMasters/slideMaster52.xml"/></Relationships>
</file>

<file path=ppt/slideLayouts/_rels/slideLayout569.xml.rels><?xml version="1.0" encoding="UTF-8" standalone="yes"?>
<Relationships xmlns="http://schemas.openxmlformats.org/package/2006/relationships"><Relationship Id="rId7" Type="http://schemas.openxmlformats.org/officeDocument/2006/relationships/tags" Target="../tags/tag3204.xml"/><Relationship Id="rId6" Type="http://schemas.openxmlformats.org/officeDocument/2006/relationships/tags" Target="../tags/tag3203.xml"/><Relationship Id="rId5" Type="http://schemas.openxmlformats.org/officeDocument/2006/relationships/tags" Target="../tags/tag3202.xml"/><Relationship Id="rId4" Type="http://schemas.openxmlformats.org/officeDocument/2006/relationships/tags" Target="../tags/tag3201.xml"/><Relationship Id="rId3" Type="http://schemas.openxmlformats.org/officeDocument/2006/relationships/tags" Target="../tags/tag3200.xml"/><Relationship Id="rId2" Type="http://schemas.openxmlformats.org/officeDocument/2006/relationships/tags" Target="../tags/tag3199.xml"/><Relationship Id="rId1" Type="http://schemas.openxmlformats.org/officeDocument/2006/relationships/slideMaster" Target="../slideMasters/slideMaster52.xml"/></Relationships>
</file>

<file path=ppt/slideLayouts/_rels/slideLayout57.xml.rels><?xml version="1.0" encoding="UTF-8" standalone="yes"?>
<Relationships xmlns="http://schemas.openxmlformats.org/package/2006/relationships"><Relationship Id="rId8" Type="http://schemas.openxmlformats.org/officeDocument/2006/relationships/tags" Target="../tags/tag320.xml"/><Relationship Id="rId7" Type="http://schemas.openxmlformats.org/officeDocument/2006/relationships/tags" Target="../tags/tag319.xml"/><Relationship Id="rId6" Type="http://schemas.openxmlformats.org/officeDocument/2006/relationships/tags" Target="../tags/tag318.xml"/><Relationship Id="rId5" Type="http://schemas.openxmlformats.org/officeDocument/2006/relationships/image" Target="../media/image3.GIF"/><Relationship Id="rId4" Type="http://schemas.openxmlformats.org/officeDocument/2006/relationships/tags" Target="../tags/tag317.xml"/><Relationship Id="rId3" Type="http://schemas.openxmlformats.org/officeDocument/2006/relationships/tags" Target="../tags/tag31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70.xml.rels><?xml version="1.0" encoding="UTF-8" standalone="yes"?>
<Relationships xmlns="http://schemas.openxmlformats.org/package/2006/relationships"><Relationship Id="rId6" Type="http://schemas.openxmlformats.org/officeDocument/2006/relationships/tags" Target="../tags/tag3209.xml"/><Relationship Id="rId5" Type="http://schemas.openxmlformats.org/officeDocument/2006/relationships/tags" Target="../tags/tag3208.xml"/><Relationship Id="rId4" Type="http://schemas.openxmlformats.org/officeDocument/2006/relationships/tags" Target="../tags/tag3207.xml"/><Relationship Id="rId3" Type="http://schemas.openxmlformats.org/officeDocument/2006/relationships/tags" Target="../tags/tag3206.xml"/><Relationship Id="rId2" Type="http://schemas.openxmlformats.org/officeDocument/2006/relationships/tags" Target="../tags/tag3205.xml"/><Relationship Id="rId1" Type="http://schemas.openxmlformats.org/officeDocument/2006/relationships/slideMaster" Target="../slideMasters/slideMaster52.xml"/></Relationships>
</file>

<file path=ppt/slideLayouts/_rels/slideLayout571.xml.rels><?xml version="1.0" encoding="UTF-8" standalone="yes"?>
<Relationships xmlns="http://schemas.openxmlformats.org/package/2006/relationships"><Relationship Id="rId5" Type="http://schemas.openxmlformats.org/officeDocument/2006/relationships/tags" Target="../tags/tag3213.xml"/><Relationship Id="rId4" Type="http://schemas.openxmlformats.org/officeDocument/2006/relationships/tags" Target="../tags/tag3212.xml"/><Relationship Id="rId3" Type="http://schemas.openxmlformats.org/officeDocument/2006/relationships/tags" Target="../tags/tag3211.xml"/><Relationship Id="rId2" Type="http://schemas.openxmlformats.org/officeDocument/2006/relationships/tags" Target="../tags/tag3210.xml"/><Relationship Id="rId1" Type="http://schemas.openxmlformats.org/officeDocument/2006/relationships/slideMaster" Target="../slideMasters/slideMaster52.xml"/></Relationships>
</file>

<file path=ppt/slideLayouts/_rels/slideLayout572.xml.rels><?xml version="1.0" encoding="UTF-8" standalone="yes"?>
<Relationships xmlns="http://schemas.openxmlformats.org/package/2006/relationships"><Relationship Id="rId6" Type="http://schemas.openxmlformats.org/officeDocument/2006/relationships/tags" Target="../tags/tag3218.xml"/><Relationship Id="rId5" Type="http://schemas.openxmlformats.org/officeDocument/2006/relationships/tags" Target="../tags/tag3217.xml"/><Relationship Id="rId4" Type="http://schemas.openxmlformats.org/officeDocument/2006/relationships/tags" Target="../tags/tag3216.xml"/><Relationship Id="rId3" Type="http://schemas.openxmlformats.org/officeDocument/2006/relationships/tags" Target="../tags/tag3215.xml"/><Relationship Id="rId2" Type="http://schemas.openxmlformats.org/officeDocument/2006/relationships/tags" Target="../tags/tag3214.xml"/><Relationship Id="rId1" Type="http://schemas.openxmlformats.org/officeDocument/2006/relationships/slideMaster" Target="../slideMasters/slideMaster52.xml"/></Relationships>
</file>

<file path=ppt/slideLayouts/_rels/slideLayout573.xml.rels><?xml version="1.0" encoding="UTF-8" standalone="yes"?>
<Relationships xmlns="http://schemas.openxmlformats.org/package/2006/relationships"><Relationship Id="rId7" Type="http://schemas.openxmlformats.org/officeDocument/2006/relationships/tags" Target="../tags/tag3229.xml"/><Relationship Id="rId6" Type="http://schemas.openxmlformats.org/officeDocument/2006/relationships/tags" Target="../tags/tag3228.xml"/><Relationship Id="rId5" Type="http://schemas.openxmlformats.org/officeDocument/2006/relationships/tags" Target="../tags/tag3227.xml"/><Relationship Id="rId4" Type="http://schemas.openxmlformats.org/officeDocument/2006/relationships/tags" Target="../tags/tag3226.xml"/><Relationship Id="rId3" Type="http://schemas.openxmlformats.org/officeDocument/2006/relationships/tags" Target="../tags/tag322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3.xml"/></Relationships>
</file>

<file path=ppt/slideLayouts/_rels/slideLayout574.xml.rels><?xml version="1.0" encoding="UTF-8" standalone="yes"?>
<Relationships xmlns="http://schemas.openxmlformats.org/package/2006/relationships"><Relationship Id="rId8" Type="http://schemas.openxmlformats.org/officeDocument/2006/relationships/tags" Target="../tags/tag3234.xml"/><Relationship Id="rId7" Type="http://schemas.openxmlformats.org/officeDocument/2006/relationships/tags" Target="../tags/tag3233.xml"/><Relationship Id="rId6" Type="http://schemas.openxmlformats.org/officeDocument/2006/relationships/tags" Target="../tags/tag3232.xml"/><Relationship Id="rId5" Type="http://schemas.openxmlformats.org/officeDocument/2006/relationships/image" Target="../media/image3.GIF"/><Relationship Id="rId4" Type="http://schemas.openxmlformats.org/officeDocument/2006/relationships/tags" Target="../tags/tag3231.xml"/><Relationship Id="rId3" Type="http://schemas.openxmlformats.org/officeDocument/2006/relationships/tags" Target="../tags/tag323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3.xml"/></Relationships>
</file>

<file path=ppt/slideLayouts/_rels/slideLayout575.xml.rels><?xml version="1.0" encoding="UTF-8" standalone="yes"?>
<Relationships xmlns="http://schemas.openxmlformats.org/package/2006/relationships"><Relationship Id="rId6" Type="http://schemas.openxmlformats.org/officeDocument/2006/relationships/tags" Target="../tags/tag3239.xml"/><Relationship Id="rId5" Type="http://schemas.openxmlformats.org/officeDocument/2006/relationships/tags" Target="../tags/tag3238.xml"/><Relationship Id="rId4" Type="http://schemas.openxmlformats.org/officeDocument/2006/relationships/tags" Target="../tags/tag3237.xml"/><Relationship Id="rId3" Type="http://schemas.openxmlformats.org/officeDocument/2006/relationships/tags" Target="../tags/tag3236.xml"/><Relationship Id="rId2" Type="http://schemas.openxmlformats.org/officeDocument/2006/relationships/tags" Target="../tags/tag3235.xml"/><Relationship Id="rId1" Type="http://schemas.openxmlformats.org/officeDocument/2006/relationships/slideMaster" Target="../slideMasters/slideMaster53.xml"/></Relationships>
</file>

<file path=ppt/slideLayouts/_rels/slideLayout576.xml.rels><?xml version="1.0" encoding="UTF-8" standalone="yes"?>
<Relationships xmlns="http://schemas.openxmlformats.org/package/2006/relationships"><Relationship Id="rId7" Type="http://schemas.openxmlformats.org/officeDocument/2006/relationships/tags" Target="../tags/tag3245.xml"/><Relationship Id="rId6" Type="http://schemas.openxmlformats.org/officeDocument/2006/relationships/tags" Target="../tags/tag3244.xml"/><Relationship Id="rId5" Type="http://schemas.openxmlformats.org/officeDocument/2006/relationships/tags" Target="../tags/tag3243.xml"/><Relationship Id="rId4" Type="http://schemas.openxmlformats.org/officeDocument/2006/relationships/tags" Target="../tags/tag3242.xml"/><Relationship Id="rId3" Type="http://schemas.openxmlformats.org/officeDocument/2006/relationships/tags" Target="../tags/tag3241.xml"/><Relationship Id="rId2" Type="http://schemas.openxmlformats.org/officeDocument/2006/relationships/tags" Target="../tags/tag3240.xml"/><Relationship Id="rId1" Type="http://schemas.openxmlformats.org/officeDocument/2006/relationships/slideMaster" Target="../slideMasters/slideMaster53.xml"/></Relationships>
</file>

<file path=ppt/slideLayouts/_rels/slideLayout577.xml.rels><?xml version="1.0" encoding="UTF-8" standalone="yes"?>
<Relationships xmlns="http://schemas.openxmlformats.org/package/2006/relationships"><Relationship Id="rId9" Type="http://schemas.openxmlformats.org/officeDocument/2006/relationships/tags" Target="../tags/tag3253.xml"/><Relationship Id="rId8" Type="http://schemas.openxmlformats.org/officeDocument/2006/relationships/tags" Target="../tags/tag3252.xml"/><Relationship Id="rId7" Type="http://schemas.openxmlformats.org/officeDocument/2006/relationships/tags" Target="../tags/tag3251.xml"/><Relationship Id="rId6" Type="http://schemas.openxmlformats.org/officeDocument/2006/relationships/tags" Target="../tags/tag3250.xml"/><Relationship Id="rId5" Type="http://schemas.openxmlformats.org/officeDocument/2006/relationships/tags" Target="../tags/tag3249.xml"/><Relationship Id="rId4" Type="http://schemas.openxmlformats.org/officeDocument/2006/relationships/tags" Target="../tags/tag3248.xml"/><Relationship Id="rId3" Type="http://schemas.openxmlformats.org/officeDocument/2006/relationships/tags" Target="../tags/tag3247.xml"/><Relationship Id="rId2" Type="http://schemas.openxmlformats.org/officeDocument/2006/relationships/tags" Target="../tags/tag3246.xml"/><Relationship Id="rId1" Type="http://schemas.openxmlformats.org/officeDocument/2006/relationships/slideMaster" Target="../slideMasters/slideMaster53.xml"/></Relationships>
</file>

<file path=ppt/slideLayouts/_rels/slideLayout578.xml.rels><?xml version="1.0" encoding="UTF-8" standalone="yes"?>
<Relationships xmlns="http://schemas.openxmlformats.org/package/2006/relationships"><Relationship Id="rId5" Type="http://schemas.openxmlformats.org/officeDocument/2006/relationships/tags" Target="../tags/tag3257.xml"/><Relationship Id="rId4" Type="http://schemas.openxmlformats.org/officeDocument/2006/relationships/tags" Target="../tags/tag3256.xml"/><Relationship Id="rId3" Type="http://schemas.openxmlformats.org/officeDocument/2006/relationships/tags" Target="../tags/tag3255.xml"/><Relationship Id="rId2" Type="http://schemas.openxmlformats.org/officeDocument/2006/relationships/tags" Target="../tags/tag3254.xml"/><Relationship Id="rId1" Type="http://schemas.openxmlformats.org/officeDocument/2006/relationships/slideMaster" Target="../slideMasters/slideMaster53.xml"/></Relationships>
</file>

<file path=ppt/slideLayouts/_rels/slideLayout579.xml.rels><?xml version="1.0" encoding="UTF-8" standalone="yes"?>
<Relationships xmlns="http://schemas.openxmlformats.org/package/2006/relationships"><Relationship Id="rId4" Type="http://schemas.openxmlformats.org/officeDocument/2006/relationships/tags" Target="../tags/tag3260.xml"/><Relationship Id="rId3" Type="http://schemas.openxmlformats.org/officeDocument/2006/relationships/tags" Target="../tags/tag3259.xml"/><Relationship Id="rId2" Type="http://schemas.openxmlformats.org/officeDocument/2006/relationships/tags" Target="../tags/tag3258.xml"/><Relationship Id="rId1" Type="http://schemas.openxmlformats.org/officeDocument/2006/relationships/slideMaster" Target="../slideMasters/slideMaster53.xml"/></Relationships>
</file>

<file path=ppt/slideLayouts/_rels/slideLayout58.xml.rels><?xml version="1.0" encoding="UTF-8" standalone="yes"?>
<Relationships xmlns="http://schemas.openxmlformats.org/package/2006/relationships"><Relationship Id="rId6" Type="http://schemas.openxmlformats.org/officeDocument/2006/relationships/tags" Target="../tags/tag325.xml"/><Relationship Id="rId5" Type="http://schemas.openxmlformats.org/officeDocument/2006/relationships/tags" Target="../tags/tag324.xml"/><Relationship Id="rId4" Type="http://schemas.openxmlformats.org/officeDocument/2006/relationships/tags" Target="../tags/tag323.xml"/><Relationship Id="rId3" Type="http://schemas.openxmlformats.org/officeDocument/2006/relationships/tags" Target="../tags/tag322.xml"/><Relationship Id="rId2" Type="http://schemas.openxmlformats.org/officeDocument/2006/relationships/tags" Target="../tags/tag321.xml"/><Relationship Id="rId1" Type="http://schemas.openxmlformats.org/officeDocument/2006/relationships/slideMaster" Target="../slideMasters/slideMaster6.xml"/></Relationships>
</file>

<file path=ppt/slideLayouts/_rels/slideLayout580.xml.rels><?xml version="1.0" encoding="UTF-8" standalone="yes"?>
<Relationships xmlns="http://schemas.openxmlformats.org/package/2006/relationships"><Relationship Id="rId7" Type="http://schemas.openxmlformats.org/officeDocument/2006/relationships/tags" Target="../tags/tag3266.xml"/><Relationship Id="rId6" Type="http://schemas.openxmlformats.org/officeDocument/2006/relationships/tags" Target="../tags/tag3265.xml"/><Relationship Id="rId5" Type="http://schemas.openxmlformats.org/officeDocument/2006/relationships/tags" Target="../tags/tag3264.xml"/><Relationship Id="rId4" Type="http://schemas.openxmlformats.org/officeDocument/2006/relationships/tags" Target="../tags/tag3263.xml"/><Relationship Id="rId3" Type="http://schemas.openxmlformats.org/officeDocument/2006/relationships/tags" Target="../tags/tag3262.xml"/><Relationship Id="rId2" Type="http://schemas.openxmlformats.org/officeDocument/2006/relationships/tags" Target="../tags/tag3261.xml"/><Relationship Id="rId1" Type="http://schemas.openxmlformats.org/officeDocument/2006/relationships/slideMaster" Target="../slideMasters/slideMaster53.xml"/></Relationships>
</file>

<file path=ppt/slideLayouts/_rels/slideLayout581.xml.rels><?xml version="1.0" encoding="UTF-8" standalone="yes"?>
<Relationships xmlns="http://schemas.openxmlformats.org/package/2006/relationships"><Relationship Id="rId6" Type="http://schemas.openxmlformats.org/officeDocument/2006/relationships/tags" Target="../tags/tag3271.xml"/><Relationship Id="rId5" Type="http://schemas.openxmlformats.org/officeDocument/2006/relationships/tags" Target="../tags/tag3270.xml"/><Relationship Id="rId4" Type="http://schemas.openxmlformats.org/officeDocument/2006/relationships/tags" Target="../tags/tag3269.xml"/><Relationship Id="rId3" Type="http://schemas.openxmlformats.org/officeDocument/2006/relationships/tags" Target="../tags/tag3268.xml"/><Relationship Id="rId2" Type="http://schemas.openxmlformats.org/officeDocument/2006/relationships/tags" Target="../tags/tag3267.xml"/><Relationship Id="rId1" Type="http://schemas.openxmlformats.org/officeDocument/2006/relationships/slideMaster" Target="../slideMasters/slideMaster53.xml"/></Relationships>
</file>

<file path=ppt/slideLayouts/_rels/slideLayout582.xml.rels><?xml version="1.0" encoding="UTF-8" standalone="yes"?>
<Relationships xmlns="http://schemas.openxmlformats.org/package/2006/relationships"><Relationship Id="rId5" Type="http://schemas.openxmlformats.org/officeDocument/2006/relationships/tags" Target="../tags/tag3275.xml"/><Relationship Id="rId4" Type="http://schemas.openxmlformats.org/officeDocument/2006/relationships/tags" Target="../tags/tag3274.xml"/><Relationship Id="rId3" Type="http://schemas.openxmlformats.org/officeDocument/2006/relationships/tags" Target="../tags/tag3273.xml"/><Relationship Id="rId2" Type="http://schemas.openxmlformats.org/officeDocument/2006/relationships/tags" Target="../tags/tag3272.xml"/><Relationship Id="rId1" Type="http://schemas.openxmlformats.org/officeDocument/2006/relationships/slideMaster" Target="../slideMasters/slideMaster53.xml"/></Relationships>
</file>

<file path=ppt/slideLayouts/_rels/slideLayout583.xml.rels><?xml version="1.0" encoding="UTF-8" standalone="yes"?>
<Relationships xmlns="http://schemas.openxmlformats.org/package/2006/relationships"><Relationship Id="rId6" Type="http://schemas.openxmlformats.org/officeDocument/2006/relationships/tags" Target="../tags/tag3280.xml"/><Relationship Id="rId5" Type="http://schemas.openxmlformats.org/officeDocument/2006/relationships/tags" Target="../tags/tag3279.xml"/><Relationship Id="rId4" Type="http://schemas.openxmlformats.org/officeDocument/2006/relationships/tags" Target="../tags/tag3278.xml"/><Relationship Id="rId3" Type="http://schemas.openxmlformats.org/officeDocument/2006/relationships/tags" Target="../tags/tag3277.xml"/><Relationship Id="rId2" Type="http://schemas.openxmlformats.org/officeDocument/2006/relationships/tags" Target="../tags/tag3276.xml"/><Relationship Id="rId1" Type="http://schemas.openxmlformats.org/officeDocument/2006/relationships/slideMaster" Target="../slideMasters/slideMaster53.xml"/></Relationships>
</file>

<file path=ppt/slideLayouts/_rels/slideLayout584.xml.rels><?xml version="1.0" encoding="UTF-8" standalone="yes"?>
<Relationships xmlns="http://schemas.openxmlformats.org/package/2006/relationships"><Relationship Id="rId7" Type="http://schemas.openxmlformats.org/officeDocument/2006/relationships/tags" Target="../tags/tag3291.xml"/><Relationship Id="rId6" Type="http://schemas.openxmlformats.org/officeDocument/2006/relationships/tags" Target="../tags/tag3290.xml"/><Relationship Id="rId5" Type="http://schemas.openxmlformats.org/officeDocument/2006/relationships/tags" Target="../tags/tag3289.xml"/><Relationship Id="rId4" Type="http://schemas.openxmlformats.org/officeDocument/2006/relationships/tags" Target="../tags/tag3288.xml"/><Relationship Id="rId3" Type="http://schemas.openxmlformats.org/officeDocument/2006/relationships/tags" Target="../tags/tag328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4.xml"/></Relationships>
</file>

<file path=ppt/slideLayouts/_rels/slideLayout585.xml.rels><?xml version="1.0" encoding="UTF-8" standalone="yes"?>
<Relationships xmlns="http://schemas.openxmlformats.org/package/2006/relationships"><Relationship Id="rId8" Type="http://schemas.openxmlformats.org/officeDocument/2006/relationships/tags" Target="../tags/tag3296.xml"/><Relationship Id="rId7" Type="http://schemas.openxmlformats.org/officeDocument/2006/relationships/tags" Target="../tags/tag3295.xml"/><Relationship Id="rId6" Type="http://schemas.openxmlformats.org/officeDocument/2006/relationships/tags" Target="../tags/tag3294.xml"/><Relationship Id="rId5" Type="http://schemas.openxmlformats.org/officeDocument/2006/relationships/image" Target="../media/image3.GIF"/><Relationship Id="rId4" Type="http://schemas.openxmlformats.org/officeDocument/2006/relationships/tags" Target="../tags/tag3293.xml"/><Relationship Id="rId3" Type="http://schemas.openxmlformats.org/officeDocument/2006/relationships/tags" Target="../tags/tag329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4.xml"/></Relationships>
</file>

<file path=ppt/slideLayouts/_rels/slideLayout586.xml.rels><?xml version="1.0" encoding="UTF-8" standalone="yes"?>
<Relationships xmlns="http://schemas.openxmlformats.org/package/2006/relationships"><Relationship Id="rId6" Type="http://schemas.openxmlformats.org/officeDocument/2006/relationships/tags" Target="../tags/tag3301.xml"/><Relationship Id="rId5" Type="http://schemas.openxmlformats.org/officeDocument/2006/relationships/tags" Target="../tags/tag3300.xml"/><Relationship Id="rId4" Type="http://schemas.openxmlformats.org/officeDocument/2006/relationships/tags" Target="../tags/tag3299.xml"/><Relationship Id="rId3" Type="http://schemas.openxmlformats.org/officeDocument/2006/relationships/tags" Target="../tags/tag3298.xml"/><Relationship Id="rId2" Type="http://schemas.openxmlformats.org/officeDocument/2006/relationships/tags" Target="../tags/tag3297.xml"/><Relationship Id="rId1" Type="http://schemas.openxmlformats.org/officeDocument/2006/relationships/slideMaster" Target="../slideMasters/slideMaster54.xml"/></Relationships>
</file>

<file path=ppt/slideLayouts/_rels/slideLayout587.xml.rels><?xml version="1.0" encoding="UTF-8" standalone="yes"?>
<Relationships xmlns="http://schemas.openxmlformats.org/package/2006/relationships"><Relationship Id="rId7" Type="http://schemas.openxmlformats.org/officeDocument/2006/relationships/tags" Target="../tags/tag3307.xml"/><Relationship Id="rId6" Type="http://schemas.openxmlformats.org/officeDocument/2006/relationships/tags" Target="../tags/tag3306.xml"/><Relationship Id="rId5" Type="http://schemas.openxmlformats.org/officeDocument/2006/relationships/tags" Target="../tags/tag3305.xml"/><Relationship Id="rId4" Type="http://schemas.openxmlformats.org/officeDocument/2006/relationships/tags" Target="../tags/tag3304.xml"/><Relationship Id="rId3" Type="http://schemas.openxmlformats.org/officeDocument/2006/relationships/tags" Target="../tags/tag3303.xml"/><Relationship Id="rId2" Type="http://schemas.openxmlformats.org/officeDocument/2006/relationships/tags" Target="../tags/tag3302.xml"/><Relationship Id="rId1" Type="http://schemas.openxmlformats.org/officeDocument/2006/relationships/slideMaster" Target="../slideMasters/slideMaster54.xml"/></Relationships>
</file>

<file path=ppt/slideLayouts/_rels/slideLayout588.xml.rels><?xml version="1.0" encoding="UTF-8" standalone="yes"?>
<Relationships xmlns="http://schemas.openxmlformats.org/package/2006/relationships"><Relationship Id="rId9" Type="http://schemas.openxmlformats.org/officeDocument/2006/relationships/tags" Target="../tags/tag3315.xml"/><Relationship Id="rId8" Type="http://schemas.openxmlformats.org/officeDocument/2006/relationships/tags" Target="../tags/tag3314.xml"/><Relationship Id="rId7" Type="http://schemas.openxmlformats.org/officeDocument/2006/relationships/tags" Target="../tags/tag3313.xml"/><Relationship Id="rId6" Type="http://schemas.openxmlformats.org/officeDocument/2006/relationships/tags" Target="../tags/tag3312.xml"/><Relationship Id="rId5" Type="http://schemas.openxmlformats.org/officeDocument/2006/relationships/tags" Target="../tags/tag3311.xml"/><Relationship Id="rId4" Type="http://schemas.openxmlformats.org/officeDocument/2006/relationships/tags" Target="../tags/tag3310.xml"/><Relationship Id="rId3" Type="http://schemas.openxmlformats.org/officeDocument/2006/relationships/tags" Target="../tags/tag3309.xml"/><Relationship Id="rId2" Type="http://schemas.openxmlformats.org/officeDocument/2006/relationships/tags" Target="../tags/tag3308.xml"/><Relationship Id="rId1" Type="http://schemas.openxmlformats.org/officeDocument/2006/relationships/slideMaster" Target="../slideMasters/slideMaster54.xml"/></Relationships>
</file>

<file path=ppt/slideLayouts/_rels/slideLayout589.xml.rels><?xml version="1.0" encoding="UTF-8" standalone="yes"?>
<Relationships xmlns="http://schemas.openxmlformats.org/package/2006/relationships"><Relationship Id="rId5" Type="http://schemas.openxmlformats.org/officeDocument/2006/relationships/tags" Target="../tags/tag3319.xml"/><Relationship Id="rId4" Type="http://schemas.openxmlformats.org/officeDocument/2006/relationships/tags" Target="../tags/tag3318.xml"/><Relationship Id="rId3" Type="http://schemas.openxmlformats.org/officeDocument/2006/relationships/tags" Target="../tags/tag3317.xml"/><Relationship Id="rId2" Type="http://schemas.openxmlformats.org/officeDocument/2006/relationships/tags" Target="../tags/tag3316.xml"/><Relationship Id="rId1" Type="http://schemas.openxmlformats.org/officeDocument/2006/relationships/slideMaster" Target="../slideMasters/slideMaster54.xml"/></Relationships>
</file>

<file path=ppt/slideLayouts/_rels/slideLayout59.xml.rels><?xml version="1.0" encoding="UTF-8" standalone="yes"?>
<Relationships xmlns="http://schemas.openxmlformats.org/package/2006/relationships"><Relationship Id="rId7" Type="http://schemas.openxmlformats.org/officeDocument/2006/relationships/tags" Target="../tags/tag331.xml"/><Relationship Id="rId6" Type="http://schemas.openxmlformats.org/officeDocument/2006/relationships/tags" Target="../tags/tag330.xml"/><Relationship Id="rId5" Type="http://schemas.openxmlformats.org/officeDocument/2006/relationships/tags" Target="../tags/tag329.xml"/><Relationship Id="rId4" Type="http://schemas.openxmlformats.org/officeDocument/2006/relationships/tags" Target="../tags/tag328.xml"/><Relationship Id="rId3" Type="http://schemas.openxmlformats.org/officeDocument/2006/relationships/tags" Target="../tags/tag327.xml"/><Relationship Id="rId2" Type="http://schemas.openxmlformats.org/officeDocument/2006/relationships/tags" Target="../tags/tag326.xml"/><Relationship Id="rId1" Type="http://schemas.openxmlformats.org/officeDocument/2006/relationships/slideMaster" Target="../slideMasters/slideMaster6.xml"/></Relationships>
</file>

<file path=ppt/slideLayouts/_rels/slideLayout590.xml.rels><?xml version="1.0" encoding="UTF-8" standalone="yes"?>
<Relationships xmlns="http://schemas.openxmlformats.org/package/2006/relationships"><Relationship Id="rId4" Type="http://schemas.openxmlformats.org/officeDocument/2006/relationships/tags" Target="../tags/tag3322.xml"/><Relationship Id="rId3" Type="http://schemas.openxmlformats.org/officeDocument/2006/relationships/tags" Target="../tags/tag3321.xml"/><Relationship Id="rId2" Type="http://schemas.openxmlformats.org/officeDocument/2006/relationships/tags" Target="../tags/tag3320.xml"/><Relationship Id="rId1" Type="http://schemas.openxmlformats.org/officeDocument/2006/relationships/slideMaster" Target="../slideMasters/slideMaster54.xml"/></Relationships>
</file>

<file path=ppt/slideLayouts/_rels/slideLayout591.xml.rels><?xml version="1.0" encoding="UTF-8" standalone="yes"?>
<Relationships xmlns="http://schemas.openxmlformats.org/package/2006/relationships"><Relationship Id="rId7" Type="http://schemas.openxmlformats.org/officeDocument/2006/relationships/tags" Target="../tags/tag3328.xml"/><Relationship Id="rId6" Type="http://schemas.openxmlformats.org/officeDocument/2006/relationships/tags" Target="../tags/tag3327.xml"/><Relationship Id="rId5" Type="http://schemas.openxmlformats.org/officeDocument/2006/relationships/tags" Target="../tags/tag3326.xml"/><Relationship Id="rId4" Type="http://schemas.openxmlformats.org/officeDocument/2006/relationships/tags" Target="../tags/tag3325.xml"/><Relationship Id="rId3" Type="http://schemas.openxmlformats.org/officeDocument/2006/relationships/tags" Target="../tags/tag3324.xml"/><Relationship Id="rId2" Type="http://schemas.openxmlformats.org/officeDocument/2006/relationships/tags" Target="../tags/tag3323.xml"/><Relationship Id="rId1" Type="http://schemas.openxmlformats.org/officeDocument/2006/relationships/slideMaster" Target="../slideMasters/slideMaster54.xml"/></Relationships>
</file>

<file path=ppt/slideLayouts/_rels/slideLayout592.xml.rels><?xml version="1.0" encoding="UTF-8" standalone="yes"?>
<Relationships xmlns="http://schemas.openxmlformats.org/package/2006/relationships"><Relationship Id="rId6" Type="http://schemas.openxmlformats.org/officeDocument/2006/relationships/tags" Target="../tags/tag3333.xml"/><Relationship Id="rId5" Type="http://schemas.openxmlformats.org/officeDocument/2006/relationships/tags" Target="../tags/tag3332.xml"/><Relationship Id="rId4" Type="http://schemas.openxmlformats.org/officeDocument/2006/relationships/tags" Target="../tags/tag3331.xml"/><Relationship Id="rId3" Type="http://schemas.openxmlformats.org/officeDocument/2006/relationships/tags" Target="../tags/tag3330.xml"/><Relationship Id="rId2" Type="http://schemas.openxmlformats.org/officeDocument/2006/relationships/tags" Target="../tags/tag3329.xml"/><Relationship Id="rId1" Type="http://schemas.openxmlformats.org/officeDocument/2006/relationships/slideMaster" Target="../slideMasters/slideMaster54.xml"/></Relationships>
</file>

<file path=ppt/slideLayouts/_rels/slideLayout593.xml.rels><?xml version="1.0" encoding="UTF-8" standalone="yes"?>
<Relationships xmlns="http://schemas.openxmlformats.org/package/2006/relationships"><Relationship Id="rId5" Type="http://schemas.openxmlformats.org/officeDocument/2006/relationships/tags" Target="../tags/tag3337.xml"/><Relationship Id="rId4" Type="http://schemas.openxmlformats.org/officeDocument/2006/relationships/tags" Target="../tags/tag3336.xml"/><Relationship Id="rId3" Type="http://schemas.openxmlformats.org/officeDocument/2006/relationships/tags" Target="../tags/tag3335.xml"/><Relationship Id="rId2" Type="http://schemas.openxmlformats.org/officeDocument/2006/relationships/tags" Target="../tags/tag3334.xml"/><Relationship Id="rId1" Type="http://schemas.openxmlformats.org/officeDocument/2006/relationships/slideMaster" Target="../slideMasters/slideMaster54.xml"/></Relationships>
</file>

<file path=ppt/slideLayouts/_rels/slideLayout594.xml.rels><?xml version="1.0" encoding="UTF-8" standalone="yes"?>
<Relationships xmlns="http://schemas.openxmlformats.org/package/2006/relationships"><Relationship Id="rId6" Type="http://schemas.openxmlformats.org/officeDocument/2006/relationships/tags" Target="../tags/tag3342.xml"/><Relationship Id="rId5" Type="http://schemas.openxmlformats.org/officeDocument/2006/relationships/tags" Target="../tags/tag3341.xml"/><Relationship Id="rId4" Type="http://schemas.openxmlformats.org/officeDocument/2006/relationships/tags" Target="../tags/tag3340.xml"/><Relationship Id="rId3" Type="http://schemas.openxmlformats.org/officeDocument/2006/relationships/tags" Target="../tags/tag3339.xml"/><Relationship Id="rId2" Type="http://schemas.openxmlformats.org/officeDocument/2006/relationships/tags" Target="../tags/tag3338.xml"/><Relationship Id="rId1" Type="http://schemas.openxmlformats.org/officeDocument/2006/relationships/slideMaster" Target="../slideMasters/slideMaster54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tags" Target="../tags/tag339.xml"/><Relationship Id="rId8" Type="http://schemas.openxmlformats.org/officeDocument/2006/relationships/tags" Target="../tags/tag338.xml"/><Relationship Id="rId7" Type="http://schemas.openxmlformats.org/officeDocument/2006/relationships/tags" Target="../tags/tag337.xml"/><Relationship Id="rId6" Type="http://schemas.openxmlformats.org/officeDocument/2006/relationships/tags" Target="../tags/tag336.xml"/><Relationship Id="rId5" Type="http://schemas.openxmlformats.org/officeDocument/2006/relationships/tags" Target="../tags/tag335.xml"/><Relationship Id="rId4" Type="http://schemas.openxmlformats.org/officeDocument/2006/relationships/tags" Target="../tags/tag334.xml"/><Relationship Id="rId3" Type="http://schemas.openxmlformats.org/officeDocument/2006/relationships/tags" Target="../tags/tag333.xml"/><Relationship Id="rId2" Type="http://schemas.openxmlformats.org/officeDocument/2006/relationships/tags" Target="../tags/tag332.xml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5" Type="http://schemas.openxmlformats.org/officeDocument/2006/relationships/tags" Target="../tags/tag343.xml"/><Relationship Id="rId4" Type="http://schemas.openxmlformats.org/officeDocument/2006/relationships/tags" Target="../tags/tag342.xml"/><Relationship Id="rId3" Type="http://schemas.openxmlformats.org/officeDocument/2006/relationships/tags" Target="../tags/tag341.xml"/><Relationship Id="rId2" Type="http://schemas.openxmlformats.org/officeDocument/2006/relationships/tags" Target="../tags/tag340.xml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4" Type="http://schemas.openxmlformats.org/officeDocument/2006/relationships/tags" Target="../tags/tag346.xml"/><Relationship Id="rId3" Type="http://schemas.openxmlformats.org/officeDocument/2006/relationships/tags" Target="../tags/tag345.xml"/><Relationship Id="rId2" Type="http://schemas.openxmlformats.org/officeDocument/2006/relationships/tags" Target="../tags/tag344.xml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7" Type="http://schemas.openxmlformats.org/officeDocument/2006/relationships/tags" Target="../tags/tag352.xml"/><Relationship Id="rId6" Type="http://schemas.openxmlformats.org/officeDocument/2006/relationships/tags" Target="../tags/tag351.xml"/><Relationship Id="rId5" Type="http://schemas.openxmlformats.org/officeDocument/2006/relationships/tags" Target="../tags/tag350.xml"/><Relationship Id="rId4" Type="http://schemas.openxmlformats.org/officeDocument/2006/relationships/tags" Target="../tags/tag349.xml"/><Relationship Id="rId3" Type="http://schemas.openxmlformats.org/officeDocument/2006/relationships/tags" Target="../tags/tag348.xml"/><Relationship Id="rId2" Type="http://schemas.openxmlformats.org/officeDocument/2006/relationships/tags" Target="../tags/tag347.xml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6" Type="http://schemas.openxmlformats.org/officeDocument/2006/relationships/tags" Target="../tags/tag357.xml"/><Relationship Id="rId5" Type="http://schemas.openxmlformats.org/officeDocument/2006/relationships/tags" Target="../tags/tag356.xml"/><Relationship Id="rId4" Type="http://schemas.openxmlformats.org/officeDocument/2006/relationships/tags" Target="../tags/tag355.xml"/><Relationship Id="rId3" Type="http://schemas.openxmlformats.org/officeDocument/2006/relationships/tags" Target="../tags/tag354.xml"/><Relationship Id="rId2" Type="http://schemas.openxmlformats.org/officeDocument/2006/relationships/tags" Target="../tags/tag353.xml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5" Type="http://schemas.openxmlformats.org/officeDocument/2006/relationships/tags" Target="../tags/tag361.xml"/><Relationship Id="rId4" Type="http://schemas.openxmlformats.org/officeDocument/2006/relationships/tags" Target="../tags/tag360.xml"/><Relationship Id="rId3" Type="http://schemas.openxmlformats.org/officeDocument/2006/relationships/tags" Target="../tags/tag359.xml"/><Relationship Id="rId2" Type="http://schemas.openxmlformats.org/officeDocument/2006/relationships/tags" Target="../tags/tag358.xml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6" Type="http://schemas.openxmlformats.org/officeDocument/2006/relationships/tags" Target="../tags/tag366.xml"/><Relationship Id="rId5" Type="http://schemas.openxmlformats.org/officeDocument/2006/relationships/tags" Target="../tags/tag365.xml"/><Relationship Id="rId4" Type="http://schemas.openxmlformats.org/officeDocument/2006/relationships/tags" Target="../tags/tag364.xml"/><Relationship Id="rId3" Type="http://schemas.openxmlformats.org/officeDocument/2006/relationships/tags" Target="../tags/tag363.xml"/><Relationship Id="rId2" Type="http://schemas.openxmlformats.org/officeDocument/2006/relationships/tags" Target="../tags/tag362.xml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7" Type="http://schemas.openxmlformats.org/officeDocument/2006/relationships/tags" Target="../tags/tag377.xml"/><Relationship Id="rId6" Type="http://schemas.openxmlformats.org/officeDocument/2006/relationships/tags" Target="../tags/tag376.xml"/><Relationship Id="rId5" Type="http://schemas.openxmlformats.org/officeDocument/2006/relationships/tags" Target="../tags/tag375.xml"/><Relationship Id="rId4" Type="http://schemas.openxmlformats.org/officeDocument/2006/relationships/tags" Target="../tags/tag374.xml"/><Relationship Id="rId3" Type="http://schemas.openxmlformats.org/officeDocument/2006/relationships/tags" Target="../tags/tag37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8" Type="http://schemas.openxmlformats.org/officeDocument/2006/relationships/tags" Target="../tags/tag382.xml"/><Relationship Id="rId7" Type="http://schemas.openxmlformats.org/officeDocument/2006/relationships/tags" Target="../tags/tag381.xml"/><Relationship Id="rId6" Type="http://schemas.openxmlformats.org/officeDocument/2006/relationships/tags" Target="../tags/tag380.xml"/><Relationship Id="rId5" Type="http://schemas.openxmlformats.org/officeDocument/2006/relationships/image" Target="../media/image3.GIF"/><Relationship Id="rId4" Type="http://schemas.openxmlformats.org/officeDocument/2006/relationships/tags" Target="../tags/tag379.xml"/><Relationship Id="rId3" Type="http://schemas.openxmlformats.org/officeDocument/2006/relationships/tags" Target="../tags/tag378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6" Type="http://schemas.openxmlformats.org/officeDocument/2006/relationships/tags" Target="../tags/tag387.xml"/><Relationship Id="rId5" Type="http://schemas.openxmlformats.org/officeDocument/2006/relationships/tags" Target="../tags/tag386.xml"/><Relationship Id="rId4" Type="http://schemas.openxmlformats.org/officeDocument/2006/relationships/tags" Target="../tags/tag385.xml"/><Relationship Id="rId3" Type="http://schemas.openxmlformats.org/officeDocument/2006/relationships/tags" Target="../tags/tag384.xml"/><Relationship Id="rId2" Type="http://schemas.openxmlformats.org/officeDocument/2006/relationships/tags" Target="../tags/tag383.xml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7" Type="http://schemas.openxmlformats.org/officeDocument/2006/relationships/tags" Target="../tags/tag393.xml"/><Relationship Id="rId6" Type="http://schemas.openxmlformats.org/officeDocument/2006/relationships/tags" Target="../tags/tag392.xml"/><Relationship Id="rId5" Type="http://schemas.openxmlformats.org/officeDocument/2006/relationships/tags" Target="../tags/tag391.xml"/><Relationship Id="rId4" Type="http://schemas.openxmlformats.org/officeDocument/2006/relationships/tags" Target="../tags/tag390.xml"/><Relationship Id="rId3" Type="http://schemas.openxmlformats.org/officeDocument/2006/relationships/tags" Target="../tags/tag389.xml"/><Relationship Id="rId2" Type="http://schemas.openxmlformats.org/officeDocument/2006/relationships/tags" Target="../tags/tag388.xml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9" Type="http://schemas.openxmlformats.org/officeDocument/2006/relationships/tags" Target="../tags/tag401.xml"/><Relationship Id="rId8" Type="http://schemas.openxmlformats.org/officeDocument/2006/relationships/tags" Target="../tags/tag400.xml"/><Relationship Id="rId7" Type="http://schemas.openxmlformats.org/officeDocument/2006/relationships/tags" Target="../tags/tag399.xml"/><Relationship Id="rId6" Type="http://schemas.openxmlformats.org/officeDocument/2006/relationships/tags" Target="../tags/tag398.xml"/><Relationship Id="rId5" Type="http://schemas.openxmlformats.org/officeDocument/2006/relationships/tags" Target="../tags/tag397.xml"/><Relationship Id="rId4" Type="http://schemas.openxmlformats.org/officeDocument/2006/relationships/tags" Target="../tags/tag396.xml"/><Relationship Id="rId3" Type="http://schemas.openxmlformats.org/officeDocument/2006/relationships/tags" Target="../tags/tag395.xml"/><Relationship Id="rId2" Type="http://schemas.openxmlformats.org/officeDocument/2006/relationships/tags" Target="../tags/tag394.xml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5" Type="http://schemas.openxmlformats.org/officeDocument/2006/relationships/tags" Target="../tags/tag405.xml"/><Relationship Id="rId4" Type="http://schemas.openxmlformats.org/officeDocument/2006/relationships/tags" Target="../tags/tag404.xml"/><Relationship Id="rId3" Type="http://schemas.openxmlformats.org/officeDocument/2006/relationships/tags" Target="../tags/tag403.xml"/><Relationship Id="rId2" Type="http://schemas.openxmlformats.org/officeDocument/2006/relationships/tags" Target="../tags/tag402.xml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4" Type="http://schemas.openxmlformats.org/officeDocument/2006/relationships/tags" Target="../tags/tag408.xml"/><Relationship Id="rId3" Type="http://schemas.openxmlformats.org/officeDocument/2006/relationships/tags" Target="../tags/tag407.xml"/><Relationship Id="rId2" Type="http://schemas.openxmlformats.org/officeDocument/2006/relationships/tags" Target="../tags/tag406.xml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7" Type="http://schemas.openxmlformats.org/officeDocument/2006/relationships/tags" Target="../tags/tag414.xml"/><Relationship Id="rId6" Type="http://schemas.openxmlformats.org/officeDocument/2006/relationships/tags" Target="../tags/tag413.xml"/><Relationship Id="rId5" Type="http://schemas.openxmlformats.org/officeDocument/2006/relationships/tags" Target="../tags/tag412.xml"/><Relationship Id="rId4" Type="http://schemas.openxmlformats.org/officeDocument/2006/relationships/tags" Target="../tags/tag411.xml"/><Relationship Id="rId3" Type="http://schemas.openxmlformats.org/officeDocument/2006/relationships/tags" Target="../tags/tag410.xml"/><Relationship Id="rId2" Type="http://schemas.openxmlformats.org/officeDocument/2006/relationships/tags" Target="../tags/tag409.xml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6" Type="http://schemas.openxmlformats.org/officeDocument/2006/relationships/tags" Target="../tags/tag419.xml"/><Relationship Id="rId5" Type="http://schemas.openxmlformats.org/officeDocument/2006/relationships/tags" Target="../tags/tag418.xml"/><Relationship Id="rId4" Type="http://schemas.openxmlformats.org/officeDocument/2006/relationships/tags" Target="../tags/tag417.xml"/><Relationship Id="rId3" Type="http://schemas.openxmlformats.org/officeDocument/2006/relationships/tags" Target="../tags/tag416.xml"/><Relationship Id="rId2" Type="http://schemas.openxmlformats.org/officeDocument/2006/relationships/tags" Target="../tags/tag415.xml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5" Type="http://schemas.openxmlformats.org/officeDocument/2006/relationships/tags" Target="../tags/tag423.xml"/><Relationship Id="rId4" Type="http://schemas.openxmlformats.org/officeDocument/2006/relationships/tags" Target="../tags/tag422.xml"/><Relationship Id="rId3" Type="http://schemas.openxmlformats.org/officeDocument/2006/relationships/tags" Target="../tags/tag421.xml"/><Relationship Id="rId2" Type="http://schemas.openxmlformats.org/officeDocument/2006/relationships/tags" Target="../tags/tag420.xml"/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6" Type="http://schemas.openxmlformats.org/officeDocument/2006/relationships/tags" Target="../tags/tag428.xml"/><Relationship Id="rId5" Type="http://schemas.openxmlformats.org/officeDocument/2006/relationships/tags" Target="../tags/tag427.xml"/><Relationship Id="rId4" Type="http://schemas.openxmlformats.org/officeDocument/2006/relationships/tags" Target="../tags/tag426.xml"/><Relationship Id="rId3" Type="http://schemas.openxmlformats.org/officeDocument/2006/relationships/tags" Target="../tags/tag425.xml"/><Relationship Id="rId2" Type="http://schemas.openxmlformats.org/officeDocument/2006/relationships/tags" Target="../tags/tag424.xml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7" Type="http://schemas.openxmlformats.org/officeDocument/2006/relationships/tags" Target="../tags/tag439.xml"/><Relationship Id="rId6" Type="http://schemas.openxmlformats.org/officeDocument/2006/relationships/tags" Target="../tags/tag438.xml"/><Relationship Id="rId5" Type="http://schemas.openxmlformats.org/officeDocument/2006/relationships/tags" Target="../tags/tag437.xml"/><Relationship Id="rId4" Type="http://schemas.openxmlformats.org/officeDocument/2006/relationships/tags" Target="../tags/tag436.xml"/><Relationship Id="rId3" Type="http://schemas.openxmlformats.org/officeDocument/2006/relationships/tags" Target="../tags/tag43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8" Type="http://schemas.openxmlformats.org/officeDocument/2006/relationships/tags" Target="../tags/tag444.xml"/><Relationship Id="rId7" Type="http://schemas.openxmlformats.org/officeDocument/2006/relationships/tags" Target="../tags/tag443.xml"/><Relationship Id="rId6" Type="http://schemas.openxmlformats.org/officeDocument/2006/relationships/tags" Target="../tags/tag442.xml"/><Relationship Id="rId5" Type="http://schemas.openxmlformats.org/officeDocument/2006/relationships/image" Target="../media/image3.GIF"/><Relationship Id="rId4" Type="http://schemas.openxmlformats.org/officeDocument/2006/relationships/tags" Target="../tags/tag441.xml"/><Relationship Id="rId3" Type="http://schemas.openxmlformats.org/officeDocument/2006/relationships/tags" Target="../tags/tag44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6" Type="http://schemas.openxmlformats.org/officeDocument/2006/relationships/tags" Target="../tags/tag449.xml"/><Relationship Id="rId5" Type="http://schemas.openxmlformats.org/officeDocument/2006/relationships/tags" Target="../tags/tag448.xml"/><Relationship Id="rId4" Type="http://schemas.openxmlformats.org/officeDocument/2006/relationships/tags" Target="../tags/tag447.xml"/><Relationship Id="rId3" Type="http://schemas.openxmlformats.org/officeDocument/2006/relationships/tags" Target="../tags/tag446.xml"/><Relationship Id="rId2" Type="http://schemas.openxmlformats.org/officeDocument/2006/relationships/tags" Target="../tags/tag445.xml"/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7" Type="http://schemas.openxmlformats.org/officeDocument/2006/relationships/tags" Target="../tags/tag455.xml"/><Relationship Id="rId6" Type="http://schemas.openxmlformats.org/officeDocument/2006/relationships/tags" Target="../tags/tag454.xml"/><Relationship Id="rId5" Type="http://schemas.openxmlformats.org/officeDocument/2006/relationships/tags" Target="../tags/tag453.xml"/><Relationship Id="rId4" Type="http://schemas.openxmlformats.org/officeDocument/2006/relationships/tags" Target="../tags/tag452.xml"/><Relationship Id="rId3" Type="http://schemas.openxmlformats.org/officeDocument/2006/relationships/tags" Target="../tags/tag451.xml"/><Relationship Id="rId2" Type="http://schemas.openxmlformats.org/officeDocument/2006/relationships/tags" Target="../tags/tag450.xml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9" Type="http://schemas.openxmlformats.org/officeDocument/2006/relationships/tags" Target="../tags/tag463.xml"/><Relationship Id="rId8" Type="http://schemas.openxmlformats.org/officeDocument/2006/relationships/tags" Target="../tags/tag462.xml"/><Relationship Id="rId7" Type="http://schemas.openxmlformats.org/officeDocument/2006/relationships/tags" Target="../tags/tag461.xml"/><Relationship Id="rId6" Type="http://schemas.openxmlformats.org/officeDocument/2006/relationships/tags" Target="../tags/tag460.xml"/><Relationship Id="rId5" Type="http://schemas.openxmlformats.org/officeDocument/2006/relationships/tags" Target="../tags/tag459.xml"/><Relationship Id="rId4" Type="http://schemas.openxmlformats.org/officeDocument/2006/relationships/tags" Target="../tags/tag458.xml"/><Relationship Id="rId3" Type="http://schemas.openxmlformats.org/officeDocument/2006/relationships/tags" Target="../tags/tag457.xml"/><Relationship Id="rId2" Type="http://schemas.openxmlformats.org/officeDocument/2006/relationships/tags" Target="../tags/tag456.xml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5" Type="http://schemas.openxmlformats.org/officeDocument/2006/relationships/tags" Target="../tags/tag467.xml"/><Relationship Id="rId4" Type="http://schemas.openxmlformats.org/officeDocument/2006/relationships/tags" Target="../tags/tag466.xml"/><Relationship Id="rId3" Type="http://schemas.openxmlformats.org/officeDocument/2006/relationships/tags" Target="../tags/tag465.xml"/><Relationship Id="rId2" Type="http://schemas.openxmlformats.org/officeDocument/2006/relationships/tags" Target="../tags/tag464.xml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4" Type="http://schemas.openxmlformats.org/officeDocument/2006/relationships/tags" Target="../tags/tag470.xml"/><Relationship Id="rId3" Type="http://schemas.openxmlformats.org/officeDocument/2006/relationships/tags" Target="../tags/tag469.xml"/><Relationship Id="rId2" Type="http://schemas.openxmlformats.org/officeDocument/2006/relationships/tags" Target="../tags/tag468.xml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7" Type="http://schemas.openxmlformats.org/officeDocument/2006/relationships/tags" Target="../tags/tag476.xml"/><Relationship Id="rId6" Type="http://schemas.openxmlformats.org/officeDocument/2006/relationships/tags" Target="../tags/tag475.xml"/><Relationship Id="rId5" Type="http://schemas.openxmlformats.org/officeDocument/2006/relationships/tags" Target="../tags/tag474.xml"/><Relationship Id="rId4" Type="http://schemas.openxmlformats.org/officeDocument/2006/relationships/tags" Target="../tags/tag473.xml"/><Relationship Id="rId3" Type="http://schemas.openxmlformats.org/officeDocument/2006/relationships/tags" Target="../tags/tag472.xml"/><Relationship Id="rId2" Type="http://schemas.openxmlformats.org/officeDocument/2006/relationships/tags" Target="../tags/tag471.xml"/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6" Type="http://schemas.openxmlformats.org/officeDocument/2006/relationships/tags" Target="../tags/tag481.xml"/><Relationship Id="rId5" Type="http://schemas.openxmlformats.org/officeDocument/2006/relationships/tags" Target="../tags/tag480.xml"/><Relationship Id="rId4" Type="http://schemas.openxmlformats.org/officeDocument/2006/relationships/tags" Target="../tags/tag479.xml"/><Relationship Id="rId3" Type="http://schemas.openxmlformats.org/officeDocument/2006/relationships/tags" Target="../tags/tag478.xml"/><Relationship Id="rId2" Type="http://schemas.openxmlformats.org/officeDocument/2006/relationships/tags" Target="../tags/tag477.xml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5" Type="http://schemas.openxmlformats.org/officeDocument/2006/relationships/tags" Target="../tags/tag485.xml"/><Relationship Id="rId4" Type="http://schemas.openxmlformats.org/officeDocument/2006/relationships/tags" Target="../tags/tag484.xml"/><Relationship Id="rId3" Type="http://schemas.openxmlformats.org/officeDocument/2006/relationships/tags" Target="../tags/tag483.xml"/><Relationship Id="rId2" Type="http://schemas.openxmlformats.org/officeDocument/2006/relationships/tags" Target="../tags/tag482.xml"/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6" Type="http://schemas.openxmlformats.org/officeDocument/2006/relationships/tags" Target="../tags/tag490.xml"/><Relationship Id="rId5" Type="http://schemas.openxmlformats.org/officeDocument/2006/relationships/tags" Target="../tags/tag489.xml"/><Relationship Id="rId4" Type="http://schemas.openxmlformats.org/officeDocument/2006/relationships/tags" Target="../tags/tag488.xml"/><Relationship Id="rId3" Type="http://schemas.openxmlformats.org/officeDocument/2006/relationships/tags" Target="../tags/tag487.xml"/><Relationship Id="rId2" Type="http://schemas.openxmlformats.org/officeDocument/2006/relationships/tags" Target="../tags/tag486.xml"/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7" Type="http://schemas.openxmlformats.org/officeDocument/2006/relationships/tags" Target="../tags/tag501.xml"/><Relationship Id="rId6" Type="http://schemas.openxmlformats.org/officeDocument/2006/relationships/tags" Target="../tags/tag500.xml"/><Relationship Id="rId5" Type="http://schemas.openxmlformats.org/officeDocument/2006/relationships/tags" Target="../tags/tag499.xml"/><Relationship Id="rId4" Type="http://schemas.openxmlformats.org/officeDocument/2006/relationships/tags" Target="../tags/tag498.xml"/><Relationship Id="rId3" Type="http://schemas.openxmlformats.org/officeDocument/2006/relationships/tags" Target="../tags/tag49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8" Type="http://schemas.openxmlformats.org/officeDocument/2006/relationships/tags" Target="../tags/tag506.xml"/><Relationship Id="rId7" Type="http://schemas.openxmlformats.org/officeDocument/2006/relationships/tags" Target="../tags/tag505.xml"/><Relationship Id="rId6" Type="http://schemas.openxmlformats.org/officeDocument/2006/relationships/tags" Target="../tags/tag504.xml"/><Relationship Id="rId5" Type="http://schemas.openxmlformats.org/officeDocument/2006/relationships/image" Target="../media/image3.GIF"/><Relationship Id="rId4" Type="http://schemas.openxmlformats.org/officeDocument/2006/relationships/tags" Target="../tags/tag503.xml"/><Relationship Id="rId3" Type="http://schemas.openxmlformats.org/officeDocument/2006/relationships/tags" Target="../tags/tag50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6" Type="http://schemas.openxmlformats.org/officeDocument/2006/relationships/tags" Target="../tags/tag511.xml"/><Relationship Id="rId5" Type="http://schemas.openxmlformats.org/officeDocument/2006/relationships/tags" Target="../tags/tag510.xml"/><Relationship Id="rId4" Type="http://schemas.openxmlformats.org/officeDocument/2006/relationships/tags" Target="../tags/tag509.xml"/><Relationship Id="rId3" Type="http://schemas.openxmlformats.org/officeDocument/2006/relationships/tags" Target="../tags/tag508.xml"/><Relationship Id="rId2" Type="http://schemas.openxmlformats.org/officeDocument/2006/relationships/tags" Target="../tags/tag507.xml"/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7" Type="http://schemas.openxmlformats.org/officeDocument/2006/relationships/tags" Target="../tags/tag517.xml"/><Relationship Id="rId6" Type="http://schemas.openxmlformats.org/officeDocument/2006/relationships/tags" Target="../tags/tag516.xml"/><Relationship Id="rId5" Type="http://schemas.openxmlformats.org/officeDocument/2006/relationships/tags" Target="../tags/tag515.xml"/><Relationship Id="rId4" Type="http://schemas.openxmlformats.org/officeDocument/2006/relationships/tags" Target="../tags/tag514.xml"/><Relationship Id="rId3" Type="http://schemas.openxmlformats.org/officeDocument/2006/relationships/tags" Target="../tags/tag513.xml"/><Relationship Id="rId2" Type="http://schemas.openxmlformats.org/officeDocument/2006/relationships/tags" Target="../tags/tag512.xml"/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9" Type="http://schemas.openxmlformats.org/officeDocument/2006/relationships/tags" Target="../tags/tag525.xml"/><Relationship Id="rId8" Type="http://schemas.openxmlformats.org/officeDocument/2006/relationships/tags" Target="../tags/tag524.xml"/><Relationship Id="rId7" Type="http://schemas.openxmlformats.org/officeDocument/2006/relationships/tags" Target="../tags/tag523.xml"/><Relationship Id="rId6" Type="http://schemas.openxmlformats.org/officeDocument/2006/relationships/tags" Target="../tags/tag522.xml"/><Relationship Id="rId5" Type="http://schemas.openxmlformats.org/officeDocument/2006/relationships/tags" Target="../tags/tag521.xml"/><Relationship Id="rId4" Type="http://schemas.openxmlformats.org/officeDocument/2006/relationships/tags" Target="../tags/tag520.xml"/><Relationship Id="rId3" Type="http://schemas.openxmlformats.org/officeDocument/2006/relationships/tags" Target="../tags/tag519.xml"/><Relationship Id="rId2" Type="http://schemas.openxmlformats.org/officeDocument/2006/relationships/tags" Target="../tags/tag518.xml"/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5" Type="http://schemas.openxmlformats.org/officeDocument/2006/relationships/tags" Target="../tags/tag529.xml"/><Relationship Id="rId4" Type="http://schemas.openxmlformats.org/officeDocument/2006/relationships/tags" Target="../tags/tag528.xml"/><Relationship Id="rId3" Type="http://schemas.openxmlformats.org/officeDocument/2006/relationships/tags" Target="../tags/tag527.xml"/><Relationship Id="rId2" Type="http://schemas.openxmlformats.org/officeDocument/2006/relationships/tags" Target="../tags/tag526.xml"/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4" Type="http://schemas.openxmlformats.org/officeDocument/2006/relationships/tags" Target="../tags/tag532.xml"/><Relationship Id="rId3" Type="http://schemas.openxmlformats.org/officeDocument/2006/relationships/tags" Target="../tags/tag531.xml"/><Relationship Id="rId2" Type="http://schemas.openxmlformats.org/officeDocument/2006/relationships/tags" Target="../tags/tag530.xml"/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7" Type="http://schemas.openxmlformats.org/officeDocument/2006/relationships/tags" Target="../tags/tag538.xml"/><Relationship Id="rId6" Type="http://schemas.openxmlformats.org/officeDocument/2006/relationships/tags" Target="../tags/tag537.xml"/><Relationship Id="rId5" Type="http://schemas.openxmlformats.org/officeDocument/2006/relationships/tags" Target="../tags/tag536.xml"/><Relationship Id="rId4" Type="http://schemas.openxmlformats.org/officeDocument/2006/relationships/tags" Target="../tags/tag535.xml"/><Relationship Id="rId3" Type="http://schemas.openxmlformats.org/officeDocument/2006/relationships/tags" Target="../tags/tag534.xml"/><Relationship Id="rId2" Type="http://schemas.openxmlformats.org/officeDocument/2006/relationships/tags" Target="../tags/tag533.xml"/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6" Type="http://schemas.openxmlformats.org/officeDocument/2006/relationships/tags" Target="../tags/tag543.xml"/><Relationship Id="rId5" Type="http://schemas.openxmlformats.org/officeDocument/2006/relationships/tags" Target="../tags/tag542.xml"/><Relationship Id="rId4" Type="http://schemas.openxmlformats.org/officeDocument/2006/relationships/tags" Target="../tags/tag541.xml"/><Relationship Id="rId3" Type="http://schemas.openxmlformats.org/officeDocument/2006/relationships/tags" Target="../tags/tag540.xml"/><Relationship Id="rId2" Type="http://schemas.openxmlformats.org/officeDocument/2006/relationships/tags" Target="../tags/tag539.xml"/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5" Type="http://schemas.openxmlformats.org/officeDocument/2006/relationships/tags" Target="../tags/tag547.xml"/><Relationship Id="rId4" Type="http://schemas.openxmlformats.org/officeDocument/2006/relationships/tags" Target="../tags/tag546.xml"/><Relationship Id="rId3" Type="http://schemas.openxmlformats.org/officeDocument/2006/relationships/tags" Target="../tags/tag545.xml"/><Relationship Id="rId2" Type="http://schemas.openxmlformats.org/officeDocument/2006/relationships/tags" Target="../tags/tag544.xml"/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6" Type="http://schemas.openxmlformats.org/officeDocument/2006/relationships/tags" Target="../tags/tag552.xml"/><Relationship Id="rId5" Type="http://schemas.openxmlformats.org/officeDocument/2006/relationships/tags" Target="../tags/tag551.xml"/><Relationship Id="rId4" Type="http://schemas.openxmlformats.org/officeDocument/2006/relationships/tags" Target="../tags/tag550.xml"/><Relationship Id="rId3" Type="http://schemas.openxmlformats.org/officeDocument/2006/relationships/tags" Target="../tags/tag549.xml"/><Relationship Id="rId2" Type="http://schemas.openxmlformats.org/officeDocument/2006/relationships/tags" Target="../tags/tag548.xml"/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1.xml"/><Relationship Id="rId18" Type="http://schemas.openxmlformats.org/officeDocument/2006/relationships/theme" Target="../theme/theme10.xml"/><Relationship Id="rId17" Type="http://schemas.openxmlformats.org/officeDocument/2006/relationships/tags" Target="../tags/tag620.xml"/><Relationship Id="rId16" Type="http://schemas.openxmlformats.org/officeDocument/2006/relationships/tags" Target="../tags/tag619.xml"/><Relationship Id="rId15" Type="http://schemas.openxmlformats.org/officeDocument/2006/relationships/tags" Target="../tags/tag618.xml"/><Relationship Id="rId14" Type="http://schemas.openxmlformats.org/officeDocument/2006/relationships/tags" Target="../tags/tag617.xml"/><Relationship Id="rId13" Type="http://schemas.openxmlformats.org/officeDocument/2006/relationships/tags" Target="../tags/tag616.xml"/><Relationship Id="rId12" Type="http://schemas.openxmlformats.org/officeDocument/2006/relationships/tags" Target="../tags/tag615.xml"/><Relationship Id="rId11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0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9.xml"/><Relationship Id="rId8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12.xml"/><Relationship Id="rId18" Type="http://schemas.openxmlformats.org/officeDocument/2006/relationships/theme" Target="../theme/theme11.xml"/><Relationship Id="rId17" Type="http://schemas.openxmlformats.org/officeDocument/2006/relationships/tags" Target="../tags/tag682.xml"/><Relationship Id="rId16" Type="http://schemas.openxmlformats.org/officeDocument/2006/relationships/tags" Target="../tags/tag681.xml"/><Relationship Id="rId15" Type="http://schemas.openxmlformats.org/officeDocument/2006/relationships/tags" Target="../tags/tag680.xml"/><Relationship Id="rId14" Type="http://schemas.openxmlformats.org/officeDocument/2006/relationships/tags" Target="../tags/tag679.xml"/><Relationship Id="rId13" Type="http://schemas.openxmlformats.org/officeDocument/2006/relationships/tags" Target="../tags/tag678.xml"/><Relationship Id="rId12" Type="http://schemas.openxmlformats.org/officeDocument/2006/relationships/tags" Target="../tags/tag677.xml"/><Relationship Id="rId11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1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23.xml"/><Relationship Id="rId18" Type="http://schemas.openxmlformats.org/officeDocument/2006/relationships/theme" Target="../theme/theme12.xml"/><Relationship Id="rId17" Type="http://schemas.openxmlformats.org/officeDocument/2006/relationships/tags" Target="../tags/tag744.xml"/><Relationship Id="rId16" Type="http://schemas.openxmlformats.org/officeDocument/2006/relationships/tags" Target="../tags/tag743.xml"/><Relationship Id="rId15" Type="http://schemas.openxmlformats.org/officeDocument/2006/relationships/tags" Target="../tags/tag742.xml"/><Relationship Id="rId14" Type="http://schemas.openxmlformats.org/officeDocument/2006/relationships/tags" Target="../tags/tag741.xml"/><Relationship Id="rId13" Type="http://schemas.openxmlformats.org/officeDocument/2006/relationships/tags" Target="../tags/tag740.xml"/><Relationship Id="rId12" Type="http://schemas.openxmlformats.org/officeDocument/2006/relationships/tags" Target="../tags/tag739.xml"/><Relationship Id="rId11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22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1.xml"/><Relationship Id="rId8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34.xml"/><Relationship Id="rId18" Type="http://schemas.openxmlformats.org/officeDocument/2006/relationships/theme" Target="../theme/theme13.xml"/><Relationship Id="rId17" Type="http://schemas.openxmlformats.org/officeDocument/2006/relationships/tags" Target="../tags/tag806.xml"/><Relationship Id="rId16" Type="http://schemas.openxmlformats.org/officeDocument/2006/relationships/tags" Target="../tags/tag805.xml"/><Relationship Id="rId15" Type="http://schemas.openxmlformats.org/officeDocument/2006/relationships/tags" Target="../tags/tag804.xml"/><Relationship Id="rId14" Type="http://schemas.openxmlformats.org/officeDocument/2006/relationships/tags" Target="../tags/tag803.xml"/><Relationship Id="rId13" Type="http://schemas.openxmlformats.org/officeDocument/2006/relationships/tags" Target="../tags/tag802.xml"/><Relationship Id="rId12" Type="http://schemas.openxmlformats.org/officeDocument/2006/relationships/tags" Target="../tags/tag801.xml"/><Relationship Id="rId11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2.xml"/><Relationship Id="rId1" Type="http://schemas.openxmlformats.org/officeDocument/2006/relationships/slideLayout" Target="../slideLayouts/slideLayout133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2.xml"/><Relationship Id="rId8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45.xml"/><Relationship Id="rId18" Type="http://schemas.openxmlformats.org/officeDocument/2006/relationships/theme" Target="../theme/theme14.xml"/><Relationship Id="rId17" Type="http://schemas.openxmlformats.org/officeDocument/2006/relationships/tags" Target="../tags/tag868.xml"/><Relationship Id="rId16" Type="http://schemas.openxmlformats.org/officeDocument/2006/relationships/tags" Target="../tags/tag867.xml"/><Relationship Id="rId15" Type="http://schemas.openxmlformats.org/officeDocument/2006/relationships/tags" Target="../tags/tag866.xml"/><Relationship Id="rId14" Type="http://schemas.openxmlformats.org/officeDocument/2006/relationships/tags" Target="../tags/tag865.xml"/><Relationship Id="rId13" Type="http://schemas.openxmlformats.org/officeDocument/2006/relationships/tags" Target="../tags/tag864.xml"/><Relationship Id="rId12" Type="http://schemas.openxmlformats.org/officeDocument/2006/relationships/tags" Target="../tags/tag863.xml"/><Relationship Id="rId11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44.xml"/></Relationships>
</file>

<file path=ppt/slideMasters/_rels/slideMaster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3.xml"/><Relationship Id="rId8" Type="http://schemas.openxmlformats.org/officeDocument/2006/relationships/slideLayout" Target="../slideLayouts/slideLayout162.xml"/><Relationship Id="rId7" Type="http://schemas.openxmlformats.org/officeDocument/2006/relationships/slideLayout" Target="../slideLayouts/slideLayout161.xml"/><Relationship Id="rId6" Type="http://schemas.openxmlformats.org/officeDocument/2006/relationships/slideLayout" Target="../slideLayouts/slideLayout160.xml"/><Relationship Id="rId5" Type="http://schemas.openxmlformats.org/officeDocument/2006/relationships/slideLayout" Target="../slideLayouts/slideLayout159.xml"/><Relationship Id="rId4" Type="http://schemas.openxmlformats.org/officeDocument/2006/relationships/slideLayout" Target="../slideLayouts/slideLayout158.xml"/><Relationship Id="rId3" Type="http://schemas.openxmlformats.org/officeDocument/2006/relationships/slideLayout" Target="../slideLayouts/slideLayout157.xml"/><Relationship Id="rId2" Type="http://schemas.openxmlformats.org/officeDocument/2006/relationships/slideLayout" Target="../slideLayouts/slideLayout156.xml"/><Relationship Id="rId18" Type="http://schemas.openxmlformats.org/officeDocument/2006/relationships/theme" Target="../theme/theme15.xml"/><Relationship Id="rId17" Type="http://schemas.openxmlformats.org/officeDocument/2006/relationships/tags" Target="../tags/tag930.xml"/><Relationship Id="rId16" Type="http://schemas.openxmlformats.org/officeDocument/2006/relationships/tags" Target="../tags/tag929.xml"/><Relationship Id="rId15" Type="http://schemas.openxmlformats.org/officeDocument/2006/relationships/tags" Target="../tags/tag928.xml"/><Relationship Id="rId14" Type="http://schemas.openxmlformats.org/officeDocument/2006/relationships/tags" Target="../tags/tag927.xml"/><Relationship Id="rId13" Type="http://schemas.openxmlformats.org/officeDocument/2006/relationships/tags" Target="../tags/tag926.xml"/><Relationship Id="rId12" Type="http://schemas.openxmlformats.org/officeDocument/2006/relationships/tags" Target="../tags/tag925.xml"/><Relationship Id="rId11" Type="http://schemas.openxmlformats.org/officeDocument/2006/relationships/slideLayout" Target="../slideLayouts/slideLayout165.xml"/><Relationship Id="rId10" Type="http://schemas.openxmlformats.org/officeDocument/2006/relationships/slideLayout" Target="../slideLayouts/slideLayout164.xml"/><Relationship Id="rId1" Type="http://schemas.openxmlformats.org/officeDocument/2006/relationships/slideLayout" Target="../slideLayouts/slideLayout155.xml"/></Relationships>
</file>

<file path=ppt/slideMasters/_rels/slideMaster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4.xml"/><Relationship Id="rId8" Type="http://schemas.openxmlformats.org/officeDocument/2006/relationships/slideLayout" Target="../slideLayouts/slideLayout173.xml"/><Relationship Id="rId7" Type="http://schemas.openxmlformats.org/officeDocument/2006/relationships/slideLayout" Target="../slideLayouts/slideLayout172.xml"/><Relationship Id="rId6" Type="http://schemas.openxmlformats.org/officeDocument/2006/relationships/slideLayout" Target="../slideLayouts/slideLayout171.xml"/><Relationship Id="rId5" Type="http://schemas.openxmlformats.org/officeDocument/2006/relationships/slideLayout" Target="../slideLayouts/slideLayout170.xml"/><Relationship Id="rId4" Type="http://schemas.openxmlformats.org/officeDocument/2006/relationships/slideLayout" Target="../slideLayouts/slideLayout169.xml"/><Relationship Id="rId3" Type="http://schemas.openxmlformats.org/officeDocument/2006/relationships/slideLayout" Target="../slideLayouts/slideLayout168.xml"/><Relationship Id="rId2" Type="http://schemas.openxmlformats.org/officeDocument/2006/relationships/slideLayout" Target="../slideLayouts/slideLayout167.xml"/><Relationship Id="rId18" Type="http://schemas.openxmlformats.org/officeDocument/2006/relationships/theme" Target="../theme/theme16.xml"/><Relationship Id="rId17" Type="http://schemas.openxmlformats.org/officeDocument/2006/relationships/tags" Target="../tags/tag992.xml"/><Relationship Id="rId16" Type="http://schemas.openxmlformats.org/officeDocument/2006/relationships/tags" Target="../tags/tag991.xml"/><Relationship Id="rId15" Type="http://schemas.openxmlformats.org/officeDocument/2006/relationships/tags" Target="../tags/tag990.xml"/><Relationship Id="rId14" Type="http://schemas.openxmlformats.org/officeDocument/2006/relationships/tags" Target="../tags/tag989.xml"/><Relationship Id="rId13" Type="http://schemas.openxmlformats.org/officeDocument/2006/relationships/tags" Target="../tags/tag988.xml"/><Relationship Id="rId12" Type="http://schemas.openxmlformats.org/officeDocument/2006/relationships/tags" Target="../tags/tag987.xml"/><Relationship Id="rId11" Type="http://schemas.openxmlformats.org/officeDocument/2006/relationships/slideLayout" Target="../slideLayouts/slideLayout176.xml"/><Relationship Id="rId10" Type="http://schemas.openxmlformats.org/officeDocument/2006/relationships/slideLayout" Target="../slideLayouts/slideLayout175.xml"/><Relationship Id="rId1" Type="http://schemas.openxmlformats.org/officeDocument/2006/relationships/slideLayout" Target="../slideLayouts/slideLayout166.xml"/></Relationships>
</file>

<file path=ppt/slideMasters/_rels/slideMaster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5.xml"/><Relationship Id="rId8" Type="http://schemas.openxmlformats.org/officeDocument/2006/relationships/slideLayout" Target="../slideLayouts/slideLayout184.xml"/><Relationship Id="rId7" Type="http://schemas.openxmlformats.org/officeDocument/2006/relationships/slideLayout" Target="../slideLayouts/slideLayout183.xml"/><Relationship Id="rId6" Type="http://schemas.openxmlformats.org/officeDocument/2006/relationships/slideLayout" Target="../slideLayouts/slideLayout182.xml"/><Relationship Id="rId5" Type="http://schemas.openxmlformats.org/officeDocument/2006/relationships/slideLayout" Target="../slideLayouts/slideLayout181.xml"/><Relationship Id="rId4" Type="http://schemas.openxmlformats.org/officeDocument/2006/relationships/slideLayout" Target="../slideLayouts/slideLayout180.xml"/><Relationship Id="rId3" Type="http://schemas.openxmlformats.org/officeDocument/2006/relationships/slideLayout" Target="../slideLayouts/slideLayout179.xml"/><Relationship Id="rId2" Type="http://schemas.openxmlformats.org/officeDocument/2006/relationships/slideLayout" Target="../slideLayouts/slideLayout178.xml"/><Relationship Id="rId18" Type="http://schemas.openxmlformats.org/officeDocument/2006/relationships/theme" Target="../theme/theme17.xml"/><Relationship Id="rId17" Type="http://schemas.openxmlformats.org/officeDocument/2006/relationships/tags" Target="../tags/tag1054.xml"/><Relationship Id="rId16" Type="http://schemas.openxmlformats.org/officeDocument/2006/relationships/tags" Target="../tags/tag1053.xml"/><Relationship Id="rId15" Type="http://schemas.openxmlformats.org/officeDocument/2006/relationships/tags" Target="../tags/tag1052.xml"/><Relationship Id="rId14" Type="http://schemas.openxmlformats.org/officeDocument/2006/relationships/tags" Target="../tags/tag1051.xml"/><Relationship Id="rId13" Type="http://schemas.openxmlformats.org/officeDocument/2006/relationships/tags" Target="../tags/tag1050.xml"/><Relationship Id="rId12" Type="http://schemas.openxmlformats.org/officeDocument/2006/relationships/tags" Target="../tags/tag1049.xml"/><Relationship Id="rId11" Type="http://schemas.openxmlformats.org/officeDocument/2006/relationships/slideLayout" Target="../slideLayouts/slideLayout187.xml"/><Relationship Id="rId10" Type="http://schemas.openxmlformats.org/officeDocument/2006/relationships/slideLayout" Target="../slideLayouts/slideLayout186.xml"/><Relationship Id="rId1" Type="http://schemas.openxmlformats.org/officeDocument/2006/relationships/slideLayout" Target="../slideLayouts/slideLayout177.xml"/></Relationships>
</file>

<file path=ppt/slideMasters/_rels/slideMaster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6.xml"/><Relationship Id="rId8" Type="http://schemas.openxmlformats.org/officeDocument/2006/relationships/slideLayout" Target="../slideLayouts/slideLayout195.xml"/><Relationship Id="rId7" Type="http://schemas.openxmlformats.org/officeDocument/2006/relationships/slideLayout" Target="../slideLayouts/slideLayout194.xml"/><Relationship Id="rId6" Type="http://schemas.openxmlformats.org/officeDocument/2006/relationships/slideLayout" Target="../slideLayouts/slideLayout193.xml"/><Relationship Id="rId5" Type="http://schemas.openxmlformats.org/officeDocument/2006/relationships/slideLayout" Target="../slideLayouts/slideLayout192.xml"/><Relationship Id="rId4" Type="http://schemas.openxmlformats.org/officeDocument/2006/relationships/slideLayout" Target="../slideLayouts/slideLayout191.xml"/><Relationship Id="rId3" Type="http://schemas.openxmlformats.org/officeDocument/2006/relationships/slideLayout" Target="../slideLayouts/slideLayout190.xml"/><Relationship Id="rId2" Type="http://schemas.openxmlformats.org/officeDocument/2006/relationships/slideLayout" Target="../slideLayouts/slideLayout189.xml"/><Relationship Id="rId18" Type="http://schemas.openxmlformats.org/officeDocument/2006/relationships/theme" Target="../theme/theme18.xml"/><Relationship Id="rId17" Type="http://schemas.openxmlformats.org/officeDocument/2006/relationships/tags" Target="../tags/tag1116.xml"/><Relationship Id="rId16" Type="http://schemas.openxmlformats.org/officeDocument/2006/relationships/tags" Target="../tags/tag1115.xml"/><Relationship Id="rId15" Type="http://schemas.openxmlformats.org/officeDocument/2006/relationships/tags" Target="../tags/tag1114.xml"/><Relationship Id="rId14" Type="http://schemas.openxmlformats.org/officeDocument/2006/relationships/tags" Target="../tags/tag1113.xml"/><Relationship Id="rId13" Type="http://schemas.openxmlformats.org/officeDocument/2006/relationships/tags" Target="../tags/tag1112.xml"/><Relationship Id="rId12" Type="http://schemas.openxmlformats.org/officeDocument/2006/relationships/tags" Target="../tags/tag1111.xml"/><Relationship Id="rId11" Type="http://schemas.openxmlformats.org/officeDocument/2006/relationships/slideLayout" Target="../slideLayouts/slideLayout198.xml"/><Relationship Id="rId10" Type="http://schemas.openxmlformats.org/officeDocument/2006/relationships/slideLayout" Target="../slideLayouts/slideLayout197.xml"/><Relationship Id="rId1" Type="http://schemas.openxmlformats.org/officeDocument/2006/relationships/slideLayout" Target="../slideLayouts/slideLayout188.xml"/></Relationships>
</file>

<file path=ppt/slideMasters/_rels/slideMaster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7.xml"/><Relationship Id="rId8" Type="http://schemas.openxmlformats.org/officeDocument/2006/relationships/slideLayout" Target="../slideLayouts/slideLayout206.xml"/><Relationship Id="rId7" Type="http://schemas.openxmlformats.org/officeDocument/2006/relationships/slideLayout" Target="../slideLayouts/slideLayout205.xml"/><Relationship Id="rId6" Type="http://schemas.openxmlformats.org/officeDocument/2006/relationships/slideLayout" Target="../slideLayouts/slideLayout204.xml"/><Relationship Id="rId5" Type="http://schemas.openxmlformats.org/officeDocument/2006/relationships/slideLayout" Target="../slideLayouts/slideLayout203.xml"/><Relationship Id="rId4" Type="http://schemas.openxmlformats.org/officeDocument/2006/relationships/slideLayout" Target="../slideLayouts/slideLayout202.xml"/><Relationship Id="rId3" Type="http://schemas.openxmlformats.org/officeDocument/2006/relationships/slideLayout" Target="../slideLayouts/slideLayout201.xml"/><Relationship Id="rId2" Type="http://schemas.openxmlformats.org/officeDocument/2006/relationships/slideLayout" Target="../slideLayouts/slideLayout200.xml"/><Relationship Id="rId18" Type="http://schemas.openxmlformats.org/officeDocument/2006/relationships/theme" Target="../theme/theme19.xml"/><Relationship Id="rId17" Type="http://schemas.openxmlformats.org/officeDocument/2006/relationships/tags" Target="../tags/tag1178.xml"/><Relationship Id="rId16" Type="http://schemas.openxmlformats.org/officeDocument/2006/relationships/tags" Target="../tags/tag1177.xml"/><Relationship Id="rId15" Type="http://schemas.openxmlformats.org/officeDocument/2006/relationships/tags" Target="../tags/tag1176.xml"/><Relationship Id="rId14" Type="http://schemas.openxmlformats.org/officeDocument/2006/relationships/tags" Target="../tags/tag1175.xml"/><Relationship Id="rId13" Type="http://schemas.openxmlformats.org/officeDocument/2006/relationships/tags" Target="../tags/tag1174.xml"/><Relationship Id="rId12" Type="http://schemas.openxmlformats.org/officeDocument/2006/relationships/tags" Target="../tags/tag1173.xml"/><Relationship Id="rId11" Type="http://schemas.openxmlformats.org/officeDocument/2006/relationships/slideLayout" Target="../slideLayouts/slideLayout209.xml"/><Relationship Id="rId10" Type="http://schemas.openxmlformats.org/officeDocument/2006/relationships/slideLayout" Target="../slideLayouts/slideLayout208.xml"/><Relationship Id="rId1" Type="http://schemas.openxmlformats.org/officeDocument/2006/relationships/slideLayout" Target="../slideLayouts/slideLayout199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8" Type="http://schemas.openxmlformats.org/officeDocument/2006/relationships/theme" Target="../theme/theme2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8.xml"/><Relationship Id="rId8" Type="http://schemas.openxmlformats.org/officeDocument/2006/relationships/slideLayout" Target="../slideLayouts/slideLayout217.xml"/><Relationship Id="rId7" Type="http://schemas.openxmlformats.org/officeDocument/2006/relationships/slideLayout" Target="../slideLayouts/slideLayout216.xml"/><Relationship Id="rId6" Type="http://schemas.openxmlformats.org/officeDocument/2006/relationships/slideLayout" Target="../slideLayouts/slideLayout215.xml"/><Relationship Id="rId5" Type="http://schemas.openxmlformats.org/officeDocument/2006/relationships/slideLayout" Target="../slideLayouts/slideLayout214.xml"/><Relationship Id="rId4" Type="http://schemas.openxmlformats.org/officeDocument/2006/relationships/slideLayout" Target="../slideLayouts/slideLayout213.xml"/><Relationship Id="rId3" Type="http://schemas.openxmlformats.org/officeDocument/2006/relationships/slideLayout" Target="../slideLayouts/slideLayout212.xml"/><Relationship Id="rId2" Type="http://schemas.openxmlformats.org/officeDocument/2006/relationships/slideLayout" Target="../slideLayouts/slideLayout211.xml"/><Relationship Id="rId18" Type="http://schemas.openxmlformats.org/officeDocument/2006/relationships/theme" Target="../theme/theme20.xml"/><Relationship Id="rId17" Type="http://schemas.openxmlformats.org/officeDocument/2006/relationships/tags" Target="../tags/tag1240.xml"/><Relationship Id="rId16" Type="http://schemas.openxmlformats.org/officeDocument/2006/relationships/tags" Target="../tags/tag1239.xml"/><Relationship Id="rId15" Type="http://schemas.openxmlformats.org/officeDocument/2006/relationships/tags" Target="../tags/tag1238.xml"/><Relationship Id="rId14" Type="http://schemas.openxmlformats.org/officeDocument/2006/relationships/tags" Target="../tags/tag1237.xml"/><Relationship Id="rId13" Type="http://schemas.openxmlformats.org/officeDocument/2006/relationships/tags" Target="../tags/tag1236.xml"/><Relationship Id="rId12" Type="http://schemas.openxmlformats.org/officeDocument/2006/relationships/tags" Target="../tags/tag1235.xml"/><Relationship Id="rId11" Type="http://schemas.openxmlformats.org/officeDocument/2006/relationships/slideLayout" Target="../slideLayouts/slideLayout220.xml"/><Relationship Id="rId10" Type="http://schemas.openxmlformats.org/officeDocument/2006/relationships/slideLayout" Target="../slideLayouts/slideLayout219.xml"/><Relationship Id="rId1" Type="http://schemas.openxmlformats.org/officeDocument/2006/relationships/slideLayout" Target="../slideLayouts/slideLayout210.xml"/></Relationships>
</file>

<file path=ppt/slideMasters/_rels/slideMaster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9.xml"/><Relationship Id="rId8" Type="http://schemas.openxmlformats.org/officeDocument/2006/relationships/slideLayout" Target="../slideLayouts/slideLayout228.xml"/><Relationship Id="rId7" Type="http://schemas.openxmlformats.org/officeDocument/2006/relationships/slideLayout" Target="../slideLayouts/slideLayout227.xml"/><Relationship Id="rId6" Type="http://schemas.openxmlformats.org/officeDocument/2006/relationships/slideLayout" Target="../slideLayouts/slideLayout226.xml"/><Relationship Id="rId5" Type="http://schemas.openxmlformats.org/officeDocument/2006/relationships/slideLayout" Target="../slideLayouts/slideLayout225.xml"/><Relationship Id="rId4" Type="http://schemas.openxmlformats.org/officeDocument/2006/relationships/slideLayout" Target="../slideLayouts/slideLayout224.xml"/><Relationship Id="rId3" Type="http://schemas.openxmlformats.org/officeDocument/2006/relationships/slideLayout" Target="../slideLayouts/slideLayout223.xml"/><Relationship Id="rId2" Type="http://schemas.openxmlformats.org/officeDocument/2006/relationships/slideLayout" Target="../slideLayouts/slideLayout222.xml"/><Relationship Id="rId18" Type="http://schemas.openxmlformats.org/officeDocument/2006/relationships/theme" Target="../theme/theme21.xml"/><Relationship Id="rId17" Type="http://schemas.openxmlformats.org/officeDocument/2006/relationships/tags" Target="../tags/tag1302.xml"/><Relationship Id="rId16" Type="http://schemas.openxmlformats.org/officeDocument/2006/relationships/tags" Target="../tags/tag1301.xml"/><Relationship Id="rId15" Type="http://schemas.openxmlformats.org/officeDocument/2006/relationships/tags" Target="../tags/tag1300.xml"/><Relationship Id="rId14" Type="http://schemas.openxmlformats.org/officeDocument/2006/relationships/tags" Target="../tags/tag1299.xml"/><Relationship Id="rId13" Type="http://schemas.openxmlformats.org/officeDocument/2006/relationships/tags" Target="../tags/tag1298.xml"/><Relationship Id="rId12" Type="http://schemas.openxmlformats.org/officeDocument/2006/relationships/tags" Target="../tags/tag1297.xml"/><Relationship Id="rId11" Type="http://schemas.openxmlformats.org/officeDocument/2006/relationships/slideLayout" Target="../slideLayouts/slideLayout231.xml"/><Relationship Id="rId10" Type="http://schemas.openxmlformats.org/officeDocument/2006/relationships/slideLayout" Target="../slideLayouts/slideLayout230.xml"/><Relationship Id="rId1" Type="http://schemas.openxmlformats.org/officeDocument/2006/relationships/slideLayout" Target="../slideLayouts/slideLayout221.xml"/></Relationships>
</file>

<file path=ppt/slideMasters/_rels/slideMaster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0.xml"/><Relationship Id="rId8" Type="http://schemas.openxmlformats.org/officeDocument/2006/relationships/slideLayout" Target="../slideLayouts/slideLayout239.xml"/><Relationship Id="rId7" Type="http://schemas.openxmlformats.org/officeDocument/2006/relationships/slideLayout" Target="../slideLayouts/slideLayout238.xml"/><Relationship Id="rId6" Type="http://schemas.openxmlformats.org/officeDocument/2006/relationships/slideLayout" Target="../slideLayouts/slideLayout237.xml"/><Relationship Id="rId5" Type="http://schemas.openxmlformats.org/officeDocument/2006/relationships/slideLayout" Target="../slideLayouts/slideLayout236.xml"/><Relationship Id="rId4" Type="http://schemas.openxmlformats.org/officeDocument/2006/relationships/slideLayout" Target="../slideLayouts/slideLayout235.xml"/><Relationship Id="rId3" Type="http://schemas.openxmlformats.org/officeDocument/2006/relationships/slideLayout" Target="../slideLayouts/slideLayout234.xml"/><Relationship Id="rId2" Type="http://schemas.openxmlformats.org/officeDocument/2006/relationships/slideLayout" Target="../slideLayouts/slideLayout233.xml"/><Relationship Id="rId18" Type="http://schemas.openxmlformats.org/officeDocument/2006/relationships/theme" Target="../theme/theme22.xml"/><Relationship Id="rId17" Type="http://schemas.openxmlformats.org/officeDocument/2006/relationships/tags" Target="../tags/tag1364.xml"/><Relationship Id="rId16" Type="http://schemas.openxmlformats.org/officeDocument/2006/relationships/tags" Target="../tags/tag1363.xml"/><Relationship Id="rId15" Type="http://schemas.openxmlformats.org/officeDocument/2006/relationships/tags" Target="../tags/tag1362.xml"/><Relationship Id="rId14" Type="http://schemas.openxmlformats.org/officeDocument/2006/relationships/tags" Target="../tags/tag1361.xml"/><Relationship Id="rId13" Type="http://schemas.openxmlformats.org/officeDocument/2006/relationships/tags" Target="../tags/tag1360.xml"/><Relationship Id="rId12" Type="http://schemas.openxmlformats.org/officeDocument/2006/relationships/tags" Target="../tags/tag1359.xml"/><Relationship Id="rId11" Type="http://schemas.openxmlformats.org/officeDocument/2006/relationships/slideLayout" Target="../slideLayouts/slideLayout242.xml"/><Relationship Id="rId10" Type="http://schemas.openxmlformats.org/officeDocument/2006/relationships/slideLayout" Target="../slideLayouts/slideLayout241.xml"/><Relationship Id="rId1" Type="http://schemas.openxmlformats.org/officeDocument/2006/relationships/slideLayout" Target="../slideLayouts/slideLayout232.xml"/></Relationships>
</file>

<file path=ppt/slideMasters/_rels/slideMaster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1.xml"/><Relationship Id="rId8" Type="http://schemas.openxmlformats.org/officeDocument/2006/relationships/slideLayout" Target="../slideLayouts/slideLayout250.xml"/><Relationship Id="rId7" Type="http://schemas.openxmlformats.org/officeDocument/2006/relationships/slideLayout" Target="../slideLayouts/slideLayout249.xml"/><Relationship Id="rId6" Type="http://schemas.openxmlformats.org/officeDocument/2006/relationships/slideLayout" Target="../slideLayouts/slideLayout248.xml"/><Relationship Id="rId5" Type="http://schemas.openxmlformats.org/officeDocument/2006/relationships/slideLayout" Target="../slideLayouts/slideLayout247.xml"/><Relationship Id="rId4" Type="http://schemas.openxmlformats.org/officeDocument/2006/relationships/slideLayout" Target="../slideLayouts/slideLayout246.xml"/><Relationship Id="rId3" Type="http://schemas.openxmlformats.org/officeDocument/2006/relationships/slideLayout" Target="../slideLayouts/slideLayout245.xml"/><Relationship Id="rId2" Type="http://schemas.openxmlformats.org/officeDocument/2006/relationships/slideLayout" Target="../slideLayouts/slideLayout244.xml"/><Relationship Id="rId18" Type="http://schemas.openxmlformats.org/officeDocument/2006/relationships/theme" Target="../theme/theme23.xml"/><Relationship Id="rId17" Type="http://schemas.openxmlformats.org/officeDocument/2006/relationships/tags" Target="../tags/tag1426.xml"/><Relationship Id="rId16" Type="http://schemas.openxmlformats.org/officeDocument/2006/relationships/tags" Target="../tags/tag1425.xml"/><Relationship Id="rId15" Type="http://schemas.openxmlformats.org/officeDocument/2006/relationships/tags" Target="../tags/tag1424.xml"/><Relationship Id="rId14" Type="http://schemas.openxmlformats.org/officeDocument/2006/relationships/tags" Target="../tags/tag1423.xml"/><Relationship Id="rId13" Type="http://schemas.openxmlformats.org/officeDocument/2006/relationships/tags" Target="../tags/tag1422.xml"/><Relationship Id="rId12" Type="http://schemas.openxmlformats.org/officeDocument/2006/relationships/tags" Target="../tags/tag1421.xml"/><Relationship Id="rId11" Type="http://schemas.openxmlformats.org/officeDocument/2006/relationships/slideLayout" Target="../slideLayouts/slideLayout253.xml"/><Relationship Id="rId10" Type="http://schemas.openxmlformats.org/officeDocument/2006/relationships/slideLayout" Target="../slideLayouts/slideLayout252.xml"/><Relationship Id="rId1" Type="http://schemas.openxmlformats.org/officeDocument/2006/relationships/slideLayout" Target="../slideLayouts/slideLayout243.xml"/></Relationships>
</file>

<file path=ppt/slideMasters/_rels/slideMaster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2.xml"/><Relationship Id="rId8" Type="http://schemas.openxmlformats.org/officeDocument/2006/relationships/slideLayout" Target="../slideLayouts/slideLayout261.xml"/><Relationship Id="rId7" Type="http://schemas.openxmlformats.org/officeDocument/2006/relationships/slideLayout" Target="../slideLayouts/slideLayout260.xml"/><Relationship Id="rId6" Type="http://schemas.openxmlformats.org/officeDocument/2006/relationships/slideLayout" Target="../slideLayouts/slideLayout259.xml"/><Relationship Id="rId5" Type="http://schemas.openxmlformats.org/officeDocument/2006/relationships/slideLayout" Target="../slideLayouts/slideLayout258.xml"/><Relationship Id="rId4" Type="http://schemas.openxmlformats.org/officeDocument/2006/relationships/slideLayout" Target="../slideLayouts/slideLayout257.xml"/><Relationship Id="rId3" Type="http://schemas.openxmlformats.org/officeDocument/2006/relationships/slideLayout" Target="../slideLayouts/slideLayout256.xml"/><Relationship Id="rId2" Type="http://schemas.openxmlformats.org/officeDocument/2006/relationships/slideLayout" Target="../slideLayouts/slideLayout255.xml"/><Relationship Id="rId18" Type="http://schemas.openxmlformats.org/officeDocument/2006/relationships/theme" Target="../theme/theme24.xml"/><Relationship Id="rId17" Type="http://schemas.openxmlformats.org/officeDocument/2006/relationships/tags" Target="../tags/tag1488.xml"/><Relationship Id="rId16" Type="http://schemas.openxmlformats.org/officeDocument/2006/relationships/tags" Target="../tags/tag1487.xml"/><Relationship Id="rId15" Type="http://schemas.openxmlformats.org/officeDocument/2006/relationships/tags" Target="../tags/tag1486.xml"/><Relationship Id="rId14" Type="http://schemas.openxmlformats.org/officeDocument/2006/relationships/tags" Target="../tags/tag1485.xml"/><Relationship Id="rId13" Type="http://schemas.openxmlformats.org/officeDocument/2006/relationships/tags" Target="../tags/tag1484.xml"/><Relationship Id="rId12" Type="http://schemas.openxmlformats.org/officeDocument/2006/relationships/tags" Target="../tags/tag1483.xml"/><Relationship Id="rId11" Type="http://schemas.openxmlformats.org/officeDocument/2006/relationships/slideLayout" Target="../slideLayouts/slideLayout264.xml"/><Relationship Id="rId10" Type="http://schemas.openxmlformats.org/officeDocument/2006/relationships/slideLayout" Target="../slideLayouts/slideLayout263.xml"/><Relationship Id="rId1" Type="http://schemas.openxmlformats.org/officeDocument/2006/relationships/slideLayout" Target="../slideLayouts/slideLayout254.xml"/></Relationships>
</file>

<file path=ppt/slideMasters/_rels/slideMaster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3.xml"/><Relationship Id="rId8" Type="http://schemas.openxmlformats.org/officeDocument/2006/relationships/slideLayout" Target="../slideLayouts/slideLayout272.xml"/><Relationship Id="rId7" Type="http://schemas.openxmlformats.org/officeDocument/2006/relationships/slideLayout" Target="../slideLayouts/slideLayout271.xml"/><Relationship Id="rId6" Type="http://schemas.openxmlformats.org/officeDocument/2006/relationships/slideLayout" Target="../slideLayouts/slideLayout270.xml"/><Relationship Id="rId5" Type="http://schemas.openxmlformats.org/officeDocument/2006/relationships/slideLayout" Target="../slideLayouts/slideLayout269.xml"/><Relationship Id="rId4" Type="http://schemas.openxmlformats.org/officeDocument/2006/relationships/slideLayout" Target="../slideLayouts/slideLayout268.xml"/><Relationship Id="rId3" Type="http://schemas.openxmlformats.org/officeDocument/2006/relationships/slideLayout" Target="../slideLayouts/slideLayout267.xml"/><Relationship Id="rId2" Type="http://schemas.openxmlformats.org/officeDocument/2006/relationships/slideLayout" Target="../slideLayouts/slideLayout266.xml"/><Relationship Id="rId18" Type="http://schemas.openxmlformats.org/officeDocument/2006/relationships/theme" Target="../theme/theme25.xml"/><Relationship Id="rId17" Type="http://schemas.openxmlformats.org/officeDocument/2006/relationships/tags" Target="../tags/tag1550.xml"/><Relationship Id="rId16" Type="http://schemas.openxmlformats.org/officeDocument/2006/relationships/tags" Target="../tags/tag1549.xml"/><Relationship Id="rId15" Type="http://schemas.openxmlformats.org/officeDocument/2006/relationships/tags" Target="../tags/tag1548.xml"/><Relationship Id="rId14" Type="http://schemas.openxmlformats.org/officeDocument/2006/relationships/tags" Target="../tags/tag1547.xml"/><Relationship Id="rId13" Type="http://schemas.openxmlformats.org/officeDocument/2006/relationships/tags" Target="../tags/tag1546.xml"/><Relationship Id="rId12" Type="http://schemas.openxmlformats.org/officeDocument/2006/relationships/tags" Target="../tags/tag1545.xml"/><Relationship Id="rId11" Type="http://schemas.openxmlformats.org/officeDocument/2006/relationships/slideLayout" Target="../slideLayouts/slideLayout275.xml"/><Relationship Id="rId10" Type="http://schemas.openxmlformats.org/officeDocument/2006/relationships/slideLayout" Target="../slideLayouts/slideLayout274.xml"/><Relationship Id="rId1" Type="http://schemas.openxmlformats.org/officeDocument/2006/relationships/slideLayout" Target="../slideLayouts/slideLayout265.xml"/></Relationships>
</file>

<file path=ppt/slideMasters/_rels/slideMaster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4.xml"/><Relationship Id="rId8" Type="http://schemas.openxmlformats.org/officeDocument/2006/relationships/slideLayout" Target="../slideLayouts/slideLayout283.xml"/><Relationship Id="rId7" Type="http://schemas.openxmlformats.org/officeDocument/2006/relationships/slideLayout" Target="../slideLayouts/slideLayout282.xml"/><Relationship Id="rId6" Type="http://schemas.openxmlformats.org/officeDocument/2006/relationships/slideLayout" Target="../slideLayouts/slideLayout281.xml"/><Relationship Id="rId5" Type="http://schemas.openxmlformats.org/officeDocument/2006/relationships/slideLayout" Target="../slideLayouts/slideLayout280.xml"/><Relationship Id="rId4" Type="http://schemas.openxmlformats.org/officeDocument/2006/relationships/slideLayout" Target="../slideLayouts/slideLayout279.xml"/><Relationship Id="rId3" Type="http://schemas.openxmlformats.org/officeDocument/2006/relationships/slideLayout" Target="../slideLayouts/slideLayout278.xml"/><Relationship Id="rId2" Type="http://schemas.openxmlformats.org/officeDocument/2006/relationships/slideLayout" Target="../slideLayouts/slideLayout277.xml"/><Relationship Id="rId18" Type="http://schemas.openxmlformats.org/officeDocument/2006/relationships/theme" Target="../theme/theme26.xml"/><Relationship Id="rId17" Type="http://schemas.openxmlformats.org/officeDocument/2006/relationships/tags" Target="../tags/tag1612.xml"/><Relationship Id="rId16" Type="http://schemas.openxmlformats.org/officeDocument/2006/relationships/tags" Target="../tags/tag1611.xml"/><Relationship Id="rId15" Type="http://schemas.openxmlformats.org/officeDocument/2006/relationships/tags" Target="../tags/tag1610.xml"/><Relationship Id="rId14" Type="http://schemas.openxmlformats.org/officeDocument/2006/relationships/tags" Target="../tags/tag1609.xml"/><Relationship Id="rId13" Type="http://schemas.openxmlformats.org/officeDocument/2006/relationships/tags" Target="../tags/tag1608.xml"/><Relationship Id="rId12" Type="http://schemas.openxmlformats.org/officeDocument/2006/relationships/tags" Target="../tags/tag1607.xml"/><Relationship Id="rId11" Type="http://schemas.openxmlformats.org/officeDocument/2006/relationships/slideLayout" Target="../slideLayouts/slideLayout286.xml"/><Relationship Id="rId10" Type="http://schemas.openxmlformats.org/officeDocument/2006/relationships/slideLayout" Target="../slideLayouts/slideLayout285.xml"/><Relationship Id="rId1" Type="http://schemas.openxmlformats.org/officeDocument/2006/relationships/slideLayout" Target="../slideLayouts/slideLayout276.xml"/></Relationships>
</file>

<file path=ppt/slideMasters/_rels/slideMaster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5.xml"/><Relationship Id="rId8" Type="http://schemas.openxmlformats.org/officeDocument/2006/relationships/slideLayout" Target="../slideLayouts/slideLayout294.xml"/><Relationship Id="rId7" Type="http://schemas.openxmlformats.org/officeDocument/2006/relationships/slideLayout" Target="../slideLayouts/slideLayout293.xml"/><Relationship Id="rId6" Type="http://schemas.openxmlformats.org/officeDocument/2006/relationships/slideLayout" Target="../slideLayouts/slideLayout292.xml"/><Relationship Id="rId5" Type="http://schemas.openxmlformats.org/officeDocument/2006/relationships/slideLayout" Target="../slideLayouts/slideLayout291.xml"/><Relationship Id="rId4" Type="http://schemas.openxmlformats.org/officeDocument/2006/relationships/slideLayout" Target="../slideLayouts/slideLayout290.xml"/><Relationship Id="rId3" Type="http://schemas.openxmlformats.org/officeDocument/2006/relationships/slideLayout" Target="../slideLayouts/slideLayout289.xml"/><Relationship Id="rId2" Type="http://schemas.openxmlformats.org/officeDocument/2006/relationships/slideLayout" Target="../slideLayouts/slideLayout288.xml"/><Relationship Id="rId18" Type="http://schemas.openxmlformats.org/officeDocument/2006/relationships/theme" Target="../theme/theme27.xml"/><Relationship Id="rId17" Type="http://schemas.openxmlformats.org/officeDocument/2006/relationships/tags" Target="../tags/tag1674.xml"/><Relationship Id="rId16" Type="http://schemas.openxmlformats.org/officeDocument/2006/relationships/tags" Target="../tags/tag1673.xml"/><Relationship Id="rId15" Type="http://schemas.openxmlformats.org/officeDocument/2006/relationships/tags" Target="../tags/tag1672.xml"/><Relationship Id="rId14" Type="http://schemas.openxmlformats.org/officeDocument/2006/relationships/tags" Target="../tags/tag1671.xml"/><Relationship Id="rId13" Type="http://schemas.openxmlformats.org/officeDocument/2006/relationships/tags" Target="../tags/tag1670.xml"/><Relationship Id="rId12" Type="http://schemas.openxmlformats.org/officeDocument/2006/relationships/tags" Target="../tags/tag1669.xml"/><Relationship Id="rId11" Type="http://schemas.openxmlformats.org/officeDocument/2006/relationships/slideLayout" Target="../slideLayouts/slideLayout297.xml"/><Relationship Id="rId10" Type="http://schemas.openxmlformats.org/officeDocument/2006/relationships/slideLayout" Target="../slideLayouts/slideLayout296.xml"/><Relationship Id="rId1" Type="http://schemas.openxmlformats.org/officeDocument/2006/relationships/slideLayout" Target="../slideLayouts/slideLayout287.xml"/></Relationships>
</file>

<file path=ppt/slideMasters/_rels/slideMaster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6.xml"/><Relationship Id="rId8" Type="http://schemas.openxmlformats.org/officeDocument/2006/relationships/slideLayout" Target="../slideLayouts/slideLayout305.xml"/><Relationship Id="rId7" Type="http://schemas.openxmlformats.org/officeDocument/2006/relationships/slideLayout" Target="../slideLayouts/slideLayout304.xml"/><Relationship Id="rId6" Type="http://schemas.openxmlformats.org/officeDocument/2006/relationships/slideLayout" Target="../slideLayouts/slideLayout303.xml"/><Relationship Id="rId5" Type="http://schemas.openxmlformats.org/officeDocument/2006/relationships/slideLayout" Target="../slideLayouts/slideLayout302.xml"/><Relationship Id="rId4" Type="http://schemas.openxmlformats.org/officeDocument/2006/relationships/slideLayout" Target="../slideLayouts/slideLayout301.xml"/><Relationship Id="rId3" Type="http://schemas.openxmlformats.org/officeDocument/2006/relationships/slideLayout" Target="../slideLayouts/slideLayout300.xml"/><Relationship Id="rId2" Type="http://schemas.openxmlformats.org/officeDocument/2006/relationships/slideLayout" Target="../slideLayouts/slideLayout299.xml"/><Relationship Id="rId18" Type="http://schemas.openxmlformats.org/officeDocument/2006/relationships/theme" Target="../theme/theme28.xml"/><Relationship Id="rId17" Type="http://schemas.openxmlformats.org/officeDocument/2006/relationships/tags" Target="../tags/tag1736.xml"/><Relationship Id="rId16" Type="http://schemas.openxmlformats.org/officeDocument/2006/relationships/tags" Target="../tags/tag1735.xml"/><Relationship Id="rId15" Type="http://schemas.openxmlformats.org/officeDocument/2006/relationships/tags" Target="../tags/tag1734.xml"/><Relationship Id="rId14" Type="http://schemas.openxmlformats.org/officeDocument/2006/relationships/tags" Target="../tags/tag1733.xml"/><Relationship Id="rId13" Type="http://schemas.openxmlformats.org/officeDocument/2006/relationships/tags" Target="../tags/tag1732.xml"/><Relationship Id="rId12" Type="http://schemas.openxmlformats.org/officeDocument/2006/relationships/tags" Target="../tags/tag1731.xml"/><Relationship Id="rId11" Type="http://schemas.openxmlformats.org/officeDocument/2006/relationships/slideLayout" Target="../slideLayouts/slideLayout308.xml"/><Relationship Id="rId10" Type="http://schemas.openxmlformats.org/officeDocument/2006/relationships/slideLayout" Target="../slideLayouts/slideLayout307.xml"/><Relationship Id="rId1" Type="http://schemas.openxmlformats.org/officeDocument/2006/relationships/slideLayout" Target="../slideLayouts/slideLayout298.xml"/></Relationships>
</file>

<file path=ppt/slideMasters/_rels/slideMaster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7.xml"/><Relationship Id="rId8" Type="http://schemas.openxmlformats.org/officeDocument/2006/relationships/slideLayout" Target="../slideLayouts/slideLayout316.xml"/><Relationship Id="rId7" Type="http://schemas.openxmlformats.org/officeDocument/2006/relationships/slideLayout" Target="../slideLayouts/slideLayout315.xml"/><Relationship Id="rId6" Type="http://schemas.openxmlformats.org/officeDocument/2006/relationships/slideLayout" Target="../slideLayouts/slideLayout314.xml"/><Relationship Id="rId5" Type="http://schemas.openxmlformats.org/officeDocument/2006/relationships/slideLayout" Target="../slideLayouts/slideLayout313.xml"/><Relationship Id="rId4" Type="http://schemas.openxmlformats.org/officeDocument/2006/relationships/slideLayout" Target="../slideLayouts/slideLayout312.xml"/><Relationship Id="rId3" Type="http://schemas.openxmlformats.org/officeDocument/2006/relationships/slideLayout" Target="../slideLayouts/slideLayout311.xml"/><Relationship Id="rId2" Type="http://schemas.openxmlformats.org/officeDocument/2006/relationships/slideLayout" Target="../slideLayouts/slideLayout310.xml"/><Relationship Id="rId18" Type="http://schemas.openxmlformats.org/officeDocument/2006/relationships/theme" Target="../theme/theme29.xml"/><Relationship Id="rId17" Type="http://schemas.openxmlformats.org/officeDocument/2006/relationships/tags" Target="../tags/tag1798.xml"/><Relationship Id="rId16" Type="http://schemas.openxmlformats.org/officeDocument/2006/relationships/tags" Target="../tags/tag1797.xml"/><Relationship Id="rId15" Type="http://schemas.openxmlformats.org/officeDocument/2006/relationships/tags" Target="../tags/tag1796.xml"/><Relationship Id="rId14" Type="http://schemas.openxmlformats.org/officeDocument/2006/relationships/tags" Target="../tags/tag1795.xml"/><Relationship Id="rId13" Type="http://schemas.openxmlformats.org/officeDocument/2006/relationships/tags" Target="../tags/tag1794.xml"/><Relationship Id="rId12" Type="http://schemas.openxmlformats.org/officeDocument/2006/relationships/tags" Target="../tags/tag1793.xml"/><Relationship Id="rId11" Type="http://schemas.openxmlformats.org/officeDocument/2006/relationships/slideLayout" Target="../slideLayouts/slideLayout319.xml"/><Relationship Id="rId10" Type="http://schemas.openxmlformats.org/officeDocument/2006/relationships/slideLayout" Target="../slideLayouts/slideLayout318.xml"/><Relationship Id="rId1" Type="http://schemas.openxmlformats.org/officeDocument/2006/relationships/slideLayout" Target="../slideLayouts/slideLayout309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8" Type="http://schemas.openxmlformats.org/officeDocument/2006/relationships/theme" Target="../theme/theme3.xml"/><Relationship Id="rId17" Type="http://schemas.openxmlformats.org/officeDocument/2006/relationships/tags" Target="../tags/tag186.xml"/><Relationship Id="rId16" Type="http://schemas.openxmlformats.org/officeDocument/2006/relationships/tags" Target="../tags/tag185.xml"/><Relationship Id="rId15" Type="http://schemas.openxmlformats.org/officeDocument/2006/relationships/tags" Target="../tags/tag184.xml"/><Relationship Id="rId14" Type="http://schemas.openxmlformats.org/officeDocument/2006/relationships/tags" Target="../tags/tag183.xml"/><Relationship Id="rId13" Type="http://schemas.openxmlformats.org/officeDocument/2006/relationships/tags" Target="../tags/tag182.xml"/><Relationship Id="rId12" Type="http://schemas.openxmlformats.org/officeDocument/2006/relationships/tags" Target="../tags/tag181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8.xml"/><Relationship Id="rId8" Type="http://schemas.openxmlformats.org/officeDocument/2006/relationships/slideLayout" Target="../slideLayouts/slideLayout327.xml"/><Relationship Id="rId7" Type="http://schemas.openxmlformats.org/officeDocument/2006/relationships/slideLayout" Target="../slideLayouts/slideLayout326.xml"/><Relationship Id="rId6" Type="http://schemas.openxmlformats.org/officeDocument/2006/relationships/slideLayout" Target="../slideLayouts/slideLayout325.xml"/><Relationship Id="rId5" Type="http://schemas.openxmlformats.org/officeDocument/2006/relationships/slideLayout" Target="../slideLayouts/slideLayout324.xml"/><Relationship Id="rId4" Type="http://schemas.openxmlformats.org/officeDocument/2006/relationships/slideLayout" Target="../slideLayouts/slideLayout323.xml"/><Relationship Id="rId3" Type="http://schemas.openxmlformats.org/officeDocument/2006/relationships/slideLayout" Target="../slideLayouts/slideLayout322.xml"/><Relationship Id="rId2" Type="http://schemas.openxmlformats.org/officeDocument/2006/relationships/slideLayout" Target="../slideLayouts/slideLayout321.xml"/><Relationship Id="rId18" Type="http://schemas.openxmlformats.org/officeDocument/2006/relationships/theme" Target="../theme/theme30.xml"/><Relationship Id="rId17" Type="http://schemas.openxmlformats.org/officeDocument/2006/relationships/tags" Target="../tags/tag1860.xml"/><Relationship Id="rId16" Type="http://schemas.openxmlformats.org/officeDocument/2006/relationships/tags" Target="../tags/tag1859.xml"/><Relationship Id="rId15" Type="http://schemas.openxmlformats.org/officeDocument/2006/relationships/tags" Target="../tags/tag1858.xml"/><Relationship Id="rId14" Type="http://schemas.openxmlformats.org/officeDocument/2006/relationships/tags" Target="../tags/tag1857.xml"/><Relationship Id="rId13" Type="http://schemas.openxmlformats.org/officeDocument/2006/relationships/tags" Target="../tags/tag1856.xml"/><Relationship Id="rId12" Type="http://schemas.openxmlformats.org/officeDocument/2006/relationships/tags" Target="../tags/tag1855.xml"/><Relationship Id="rId11" Type="http://schemas.openxmlformats.org/officeDocument/2006/relationships/slideLayout" Target="../slideLayouts/slideLayout330.xml"/><Relationship Id="rId10" Type="http://schemas.openxmlformats.org/officeDocument/2006/relationships/slideLayout" Target="../slideLayouts/slideLayout329.xml"/><Relationship Id="rId1" Type="http://schemas.openxmlformats.org/officeDocument/2006/relationships/slideLayout" Target="../slideLayouts/slideLayout320.xml"/></Relationships>
</file>

<file path=ppt/slideMasters/_rels/slideMaster3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9.xml"/><Relationship Id="rId8" Type="http://schemas.openxmlformats.org/officeDocument/2006/relationships/slideLayout" Target="../slideLayouts/slideLayout338.xml"/><Relationship Id="rId7" Type="http://schemas.openxmlformats.org/officeDocument/2006/relationships/slideLayout" Target="../slideLayouts/slideLayout337.xml"/><Relationship Id="rId6" Type="http://schemas.openxmlformats.org/officeDocument/2006/relationships/slideLayout" Target="../slideLayouts/slideLayout336.xml"/><Relationship Id="rId5" Type="http://schemas.openxmlformats.org/officeDocument/2006/relationships/slideLayout" Target="../slideLayouts/slideLayout335.xml"/><Relationship Id="rId4" Type="http://schemas.openxmlformats.org/officeDocument/2006/relationships/slideLayout" Target="../slideLayouts/slideLayout334.xml"/><Relationship Id="rId3" Type="http://schemas.openxmlformats.org/officeDocument/2006/relationships/slideLayout" Target="../slideLayouts/slideLayout333.xml"/><Relationship Id="rId2" Type="http://schemas.openxmlformats.org/officeDocument/2006/relationships/slideLayout" Target="../slideLayouts/slideLayout332.xml"/><Relationship Id="rId18" Type="http://schemas.openxmlformats.org/officeDocument/2006/relationships/theme" Target="../theme/theme31.xml"/><Relationship Id="rId17" Type="http://schemas.openxmlformats.org/officeDocument/2006/relationships/tags" Target="../tags/tag1922.xml"/><Relationship Id="rId16" Type="http://schemas.openxmlformats.org/officeDocument/2006/relationships/tags" Target="../tags/tag1921.xml"/><Relationship Id="rId15" Type="http://schemas.openxmlformats.org/officeDocument/2006/relationships/tags" Target="../tags/tag1920.xml"/><Relationship Id="rId14" Type="http://schemas.openxmlformats.org/officeDocument/2006/relationships/tags" Target="../tags/tag1919.xml"/><Relationship Id="rId13" Type="http://schemas.openxmlformats.org/officeDocument/2006/relationships/tags" Target="../tags/tag1918.xml"/><Relationship Id="rId12" Type="http://schemas.openxmlformats.org/officeDocument/2006/relationships/tags" Target="../tags/tag1917.xml"/><Relationship Id="rId11" Type="http://schemas.openxmlformats.org/officeDocument/2006/relationships/slideLayout" Target="../slideLayouts/slideLayout341.xml"/><Relationship Id="rId10" Type="http://schemas.openxmlformats.org/officeDocument/2006/relationships/slideLayout" Target="../slideLayouts/slideLayout340.xml"/><Relationship Id="rId1" Type="http://schemas.openxmlformats.org/officeDocument/2006/relationships/slideLayout" Target="../slideLayouts/slideLayout331.xml"/></Relationships>
</file>

<file path=ppt/slideMasters/_rels/slideMaster3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50.xml"/><Relationship Id="rId8" Type="http://schemas.openxmlformats.org/officeDocument/2006/relationships/slideLayout" Target="../slideLayouts/slideLayout349.xml"/><Relationship Id="rId7" Type="http://schemas.openxmlformats.org/officeDocument/2006/relationships/slideLayout" Target="../slideLayouts/slideLayout348.xml"/><Relationship Id="rId6" Type="http://schemas.openxmlformats.org/officeDocument/2006/relationships/slideLayout" Target="../slideLayouts/slideLayout347.xml"/><Relationship Id="rId5" Type="http://schemas.openxmlformats.org/officeDocument/2006/relationships/slideLayout" Target="../slideLayouts/slideLayout346.xml"/><Relationship Id="rId4" Type="http://schemas.openxmlformats.org/officeDocument/2006/relationships/slideLayout" Target="../slideLayouts/slideLayout345.xml"/><Relationship Id="rId3" Type="http://schemas.openxmlformats.org/officeDocument/2006/relationships/slideLayout" Target="../slideLayouts/slideLayout344.xml"/><Relationship Id="rId2" Type="http://schemas.openxmlformats.org/officeDocument/2006/relationships/slideLayout" Target="../slideLayouts/slideLayout343.xml"/><Relationship Id="rId18" Type="http://schemas.openxmlformats.org/officeDocument/2006/relationships/theme" Target="../theme/theme32.xml"/><Relationship Id="rId17" Type="http://schemas.openxmlformats.org/officeDocument/2006/relationships/tags" Target="../tags/tag1984.xml"/><Relationship Id="rId16" Type="http://schemas.openxmlformats.org/officeDocument/2006/relationships/tags" Target="../tags/tag1983.xml"/><Relationship Id="rId15" Type="http://schemas.openxmlformats.org/officeDocument/2006/relationships/tags" Target="../tags/tag1982.xml"/><Relationship Id="rId14" Type="http://schemas.openxmlformats.org/officeDocument/2006/relationships/tags" Target="../tags/tag1981.xml"/><Relationship Id="rId13" Type="http://schemas.openxmlformats.org/officeDocument/2006/relationships/tags" Target="../tags/tag1980.xml"/><Relationship Id="rId12" Type="http://schemas.openxmlformats.org/officeDocument/2006/relationships/tags" Target="../tags/tag1979.xml"/><Relationship Id="rId11" Type="http://schemas.openxmlformats.org/officeDocument/2006/relationships/slideLayout" Target="../slideLayouts/slideLayout352.xml"/><Relationship Id="rId10" Type="http://schemas.openxmlformats.org/officeDocument/2006/relationships/slideLayout" Target="../slideLayouts/slideLayout351.xml"/><Relationship Id="rId1" Type="http://schemas.openxmlformats.org/officeDocument/2006/relationships/slideLayout" Target="../slideLayouts/slideLayout342.xml"/></Relationships>
</file>

<file path=ppt/slideMasters/_rels/slideMaster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1.xml"/><Relationship Id="rId8" Type="http://schemas.openxmlformats.org/officeDocument/2006/relationships/slideLayout" Target="../slideLayouts/slideLayout360.xml"/><Relationship Id="rId7" Type="http://schemas.openxmlformats.org/officeDocument/2006/relationships/slideLayout" Target="../slideLayouts/slideLayout359.xml"/><Relationship Id="rId6" Type="http://schemas.openxmlformats.org/officeDocument/2006/relationships/slideLayout" Target="../slideLayouts/slideLayout358.xml"/><Relationship Id="rId5" Type="http://schemas.openxmlformats.org/officeDocument/2006/relationships/slideLayout" Target="../slideLayouts/slideLayout357.xml"/><Relationship Id="rId4" Type="http://schemas.openxmlformats.org/officeDocument/2006/relationships/slideLayout" Target="../slideLayouts/slideLayout356.xml"/><Relationship Id="rId3" Type="http://schemas.openxmlformats.org/officeDocument/2006/relationships/slideLayout" Target="../slideLayouts/slideLayout355.xml"/><Relationship Id="rId2" Type="http://schemas.openxmlformats.org/officeDocument/2006/relationships/slideLayout" Target="../slideLayouts/slideLayout354.xml"/><Relationship Id="rId18" Type="http://schemas.openxmlformats.org/officeDocument/2006/relationships/theme" Target="../theme/theme33.xml"/><Relationship Id="rId17" Type="http://schemas.openxmlformats.org/officeDocument/2006/relationships/tags" Target="../tags/tag2046.xml"/><Relationship Id="rId16" Type="http://schemas.openxmlformats.org/officeDocument/2006/relationships/tags" Target="../tags/tag2045.xml"/><Relationship Id="rId15" Type="http://schemas.openxmlformats.org/officeDocument/2006/relationships/tags" Target="../tags/tag2044.xml"/><Relationship Id="rId14" Type="http://schemas.openxmlformats.org/officeDocument/2006/relationships/tags" Target="../tags/tag2043.xml"/><Relationship Id="rId13" Type="http://schemas.openxmlformats.org/officeDocument/2006/relationships/tags" Target="../tags/tag2042.xml"/><Relationship Id="rId12" Type="http://schemas.openxmlformats.org/officeDocument/2006/relationships/tags" Target="../tags/tag2041.xml"/><Relationship Id="rId11" Type="http://schemas.openxmlformats.org/officeDocument/2006/relationships/slideLayout" Target="../slideLayouts/slideLayout363.xml"/><Relationship Id="rId10" Type="http://schemas.openxmlformats.org/officeDocument/2006/relationships/slideLayout" Target="../slideLayouts/slideLayout362.xml"/><Relationship Id="rId1" Type="http://schemas.openxmlformats.org/officeDocument/2006/relationships/slideLayout" Target="../slideLayouts/slideLayout353.xml"/></Relationships>
</file>

<file path=ppt/slideMasters/_rels/slideMaster3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72.xml"/><Relationship Id="rId8" Type="http://schemas.openxmlformats.org/officeDocument/2006/relationships/slideLayout" Target="../slideLayouts/slideLayout371.xml"/><Relationship Id="rId7" Type="http://schemas.openxmlformats.org/officeDocument/2006/relationships/slideLayout" Target="../slideLayouts/slideLayout370.xml"/><Relationship Id="rId6" Type="http://schemas.openxmlformats.org/officeDocument/2006/relationships/slideLayout" Target="../slideLayouts/slideLayout369.xml"/><Relationship Id="rId5" Type="http://schemas.openxmlformats.org/officeDocument/2006/relationships/slideLayout" Target="../slideLayouts/slideLayout368.xml"/><Relationship Id="rId4" Type="http://schemas.openxmlformats.org/officeDocument/2006/relationships/slideLayout" Target="../slideLayouts/slideLayout367.xml"/><Relationship Id="rId3" Type="http://schemas.openxmlformats.org/officeDocument/2006/relationships/slideLayout" Target="../slideLayouts/slideLayout366.xml"/><Relationship Id="rId2" Type="http://schemas.openxmlformats.org/officeDocument/2006/relationships/slideLayout" Target="../slideLayouts/slideLayout365.xml"/><Relationship Id="rId18" Type="http://schemas.openxmlformats.org/officeDocument/2006/relationships/theme" Target="../theme/theme34.xml"/><Relationship Id="rId17" Type="http://schemas.openxmlformats.org/officeDocument/2006/relationships/tags" Target="../tags/tag2108.xml"/><Relationship Id="rId16" Type="http://schemas.openxmlformats.org/officeDocument/2006/relationships/tags" Target="../tags/tag2107.xml"/><Relationship Id="rId15" Type="http://schemas.openxmlformats.org/officeDocument/2006/relationships/tags" Target="../tags/tag2106.xml"/><Relationship Id="rId14" Type="http://schemas.openxmlformats.org/officeDocument/2006/relationships/tags" Target="../tags/tag2105.xml"/><Relationship Id="rId13" Type="http://schemas.openxmlformats.org/officeDocument/2006/relationships/tags" Target="../tags/tag2104.xml"/><Relationship Id="rId12" Type="http://schemas.openxmlformats.org/officeDocument/2006/relationships/tags" Target="../tags/tag2103.xml"/><Relationship Id="rId11" Type="http://schemas.openxmlformats.org/officeDocument/2006/relationships/slideLayout" Target="../slideLayouts/slideLayout374.xml"/><Relationship Id="rId10" Type="http://schemas.openxmlformats.org/officeDocument/2006/relationships/slideLayout" Target="../slideLayouts/slideLayout373.xml"/><Relationship Id="rId1" Type="http://schemas.openxmlformats.org/officeDocument/2006/relationships/slideLayout" Target="../slideLayouts/slideLayout364.xml"/></Relationships>
</file>

<file path=ppt/slideMasters/_rels/slideMaster3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3.xml"/><Relationship Id="rId8" Type="http://schemas.openxmlformats.org/officeDocument/2006/relationships/slideLayout" Target="../slideLayouts/slideLayout382.xml"/><Relationship Id="rId7" Type="http://schemas.openxmlformats.org/officeDocument/2006/relationships/slideLayout" Target="../slideLayouts/slideLayout381.xml"/><Relationship Id="rId6" Type="http://schemas.openxmlformats.org/officeDocument/2006/relationships/slideLayout" Target="../slideLayouts/slideLayout380.xml"/><Relationship Id="rId5" Type="http://schemas.openxmlformats.org/officeDocument/2006/relationships/slideLayout" Target="../slideLayouts/slideLayout379.xml"/><Relationship Id="rId4" Type="http://schemas.openxmlformats.org/officeDocument/2006/relationships/slideLayout" Target="../slideLayouts/slideLayout378.xml"/><Relationship Id="rId3" Type="http://schemas.openxmlformats.org/officeDocument/2006/relationships/slideLayout" Target="../slideLayouts/slideLayout377.xml"/><Relationship Id="rId2" Type="http://schemas.openxmlformats.org/officeDocument/2006/relationships/slideLayout" Target="../slideLayouts/slideLayout376.xml"/><Relationship Id="rId18" Type="http://schemas.openxmlformats.org/officeDocument/2006/relationships/theme" Target="../theme/theme35.xml"/><Relationship Id="rId17" Type="http://schemas.openxmlformats.org/officeDocument/2006/relationships/tags" Target="../tags/tag2170.xml"/><Relationship Id="rId16" Type="http://schemas.openxmlformats.org/officeDocument/2006/relationships/tags" Target="../tags/tag2169.xml"/><Relationship Id="rId15" Type="http://schemas.openxmlformats.org/officeDocument/2006/relationships/tags" Target="../tags/tag2168.xml"/><Relationship Id="rId14" Type="http://schemas.openxmlformats.org/officeDocument/2006/relationships/tags" Target="../tags/tag2167.xml"/><Relationship Id="rId13" Type="http://schemas.openxmlformats.org/officeDocument/2006/relationships/tags" Target="../tags/tag2166.xml"/><Relationship Id="rId12" Type="http://schemas.openxmlformats.org/officeDocument/2006/relationships/tags" Target="../tags/tag2165.xml"/><Relationship Id="rId11" Type="http://schemas.openxmlformats.org/officeDocument/2006/relationships/slideLayout" Target="../slideLayouts/slideLayout385.xml"/><Relationship Id="rId10" Type="http://schemas.openxmlformats.org/officeDocument/2006/relationships/slideLayout" Target="../slideLayouts/slideLayout384.xml"/><Relationship Id="rId1" Type="http://schemas.openxmlformats.org/officeDocument/2006/relationships/slideLayout" Target="../slideLayouts/slideLayout375.xml"/></Relationships>
</file>

<file path=ppt/slideMasters/_rels/slideMaster3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4.xml"/><Relationship Id="rId8" Type="http://schemas.openxmlformats.org/officeDocument/2006/relationships/slideLayout" Target="../slideLayouts/slideLayout393.xml"/><Relationship Id="rId7" Type="http://schemas.openxmlformats.org/officeDocument/2006/relationships/slideLayout" Target="../slideLayouts/slideLayout392.xml"/><Relationship Id="rId6" Type="http://schemas.openxmlformats.org/officeDocument/2006/relationships/slideLayout" Target="../slideLayouts/slideLayout391.xml"/><Relationship Id="rId5" Type="http://schemas.openxmlformats.org/officeDocument/2006/relationships/slideLayout" Target="../slideLayouts/slideLayout390.xml"/><Relationship Id="rId4" Type="http://schemas.openxmlformats.org/officeDocument/2006/relationships/slideLayout" Target="../slideLayouts/slideLayout389.xml"/><Relationship Id="rId3" Type="http://schemas.openxmlformats.org/officeDocument/2006/relationships/slideLayout" Target="../slideLayouts/slideLayout388.xml"/><Relationship Id="rId2" Type="http://schemas.openxmlformats.org/officeDocument/2006/relationships/slideLayout" Target="../slideLayouts/slideLayout387.xml"/><Relationship Id="rId18" Type="http://schemas.openxmlformats.org/officeDocument/2006/relationships/theme" Target="../theme/theme36.xml"/><Relationship Id="rId17" Type="http://schemas.openxmlformats.org/officeDocument/2006/relationships/tags" Target="../tags/tag2232.xml"/><Relationship Id="rId16" Type="http://schemas.openxmlformats.org/officeDocument/2006/relationships/tags" Target="../tags/tag2231.xml"/><Relationship Id="rId15" Type="http://schemas.openxmlformats.org/officeDocument/2006/relationships/tags" Target="../tags/tag2230.xml"/><Relationship Id="rId14" Type="http://schemas.openxmlformats.org/officeDocument/2006/relationships/tags" Target="../tags/tag2229.xml"/><Relationship Id="rId13" Type="http://schemas.openxmlformats.org/officeDocument/2006/relationships/tags" Target="../tags/tag2228.xml"/><Relationship Id="rId12" Type="http://schemas.openxmlformats.org/officeDocument/2006/relationships/tags" Target="../tags/tag2227.xml"/><Relationship Id="rId11" Type="http://schemas.openxmlformats.org/officeDocument/2006/relationships/slideLayout" Target="../slideLayouts/slideLayout396.xml"/><Relationship Id="rId10" Type="http://schemas.openxmlformats.org/officeDocument/2006/relationships/slideLayout" Target="../slideLayouts/slideLayout395.xml"/><Relationship Id="rId1" Type="http://schemas.openxmlformats.org/officeDocument/2006/relationships/slideLayout" Target="../slideLayouts/slideLayout386.xml"/></Relationships>
</file>

<file path=ppt/slideMasters/_rels/slideMaster3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5.xml"/><Relationship Id="rId8" Type="http://schemas.openxmlformats.org/officeDocument/2006/relationships/slideLayout" Target="../slideLayouts/slideLayout404.xml"/><Relationship Id="rId7" Type="http://schemas.openxmlformats.org/officeDocument/2006/relationships/slideLayout" Target="../slideLayouts/slideLayout403.xml"/><Relationship Id="rId6" Type="http://schemas.openxmlformats.org/officeDocument/2006/relationships/slideLayout" Target="../slideLayouts/slideLayout402.xml"/><Relationship Id="rId5" Type="http://schemas.openxmlformats.org/officeDocument/2006/relationships/slideLayout" Target="../slideLayouts/slideLayout401.xml"/><Relationship Id="rId4" Type="http://schemas.openxmlformats.org/officeDocument/2006/relationships/slideLayout" Target="../slideLayouts/slideLayout400.xml"/><Relationship Id="rId3" Type="http://schemas.openxmlformats.org/officeDocument/2006/relationships/slideLayout" Target="../slideLayouts/slideLayout399.xml"/><Relationship Id="rId2" Type="http://schemas.openxmlformats.org/officeDocument/2006/relationships/slideLayout" Target="../slideLayouts/slideLayout398.xml"/><Relationship Id="rId18" Type="http://schemas.openxmlformats.org/officeDocument/2006/relationships/theme" Target="../theme/theme37.xml"/><Relationship Id="rId17" Type="http://schemas.openxmlformats.org/officeDocument/2006/relationships/tags" Target="../tags/tag2294.xml"/><Relationship Id="rId16" Type="http://schemas.openxmlformats.org/officeDocument/2006/relationships/tags" Target="../tags/tag2293.xml"/><Relationship Id="rId15" Type="http://schemas.openxmlformats.org/officeDocument/2006/relationships/tags" Target="../tags/tag2292.xml"/><Relationship Id="rId14" Type="http://schemas.openxmlformats.org/officeDocument/2006/relationships/tags" Target="../tags/tag2291.xml"/><Relationship Id="rId13" Type="http://schemas.openxmlformats.org/officeDocument/2006/relationships/tags" Target="../tags/tag2290.xml"/><Relationship Id="rId12" Type="http://schemas.openxmlformats.org/officeDocument/2006/relationships/tags" Target="../tags/tag2289.xml"/><Relationship Id="rId11" Type="http://schemas.openxmlformats.org/officeDocument/2006/relationships/slideLayout" Target="../slideLayouts/slideLayout407.xml"/><Relationship Id="rId10" Type="http://schemas.openxmlformats.org/officeDocument/2006/relationships/slideLayout" Target="../slideLayouts/slideLayout406.xml"/><Relationship Id="rId1" Type="http://schemas.openxmlformats.org/officeDocument/2006/relationships/slideLayout" Target="../slideLayouts/slideLayout397.xml"/></Relationships>
</file>

<file path=ppt/slideMasters/_rels/slideMaster3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6.xml"/><Relationship Id="rId8" Type="http://schemas.openxmlformats.org/officeDocument/2006/relationships/slideLayout" Target="../slideLayouts/slideLayout415.xml"/><Relationship Id="rId7" Type="http://schemas.openxmlformats.org/officeDocument/2006/relationships/slideLayout" Target="../slideLayouts/slideLayout414.xml"/><Relationship Id="rId6" Type="http://schemas.openxmlformats.org/officeDocument/2006/relationships/slideLayout" Target="../slideLayouts/slideLayout413.xml"/><Relationship Id="rId5" Type="http://schemas.openxmlformats.org/officeDocument/2006/relationships/slideLayout" Target="../slideLayouts/slideLayout412.xml"/><Relationship Id="rId4" Type="http://schemas.openxmlformats.org/officeDocument/2006/relationships/slideLayout" Target="../slideLayouts/slideLayout411.xml"/><Relationship Id="rId3" Type="http://schemas.openxmlformats.org/officeDocument/2006/relationships/slideLayout" Target="../slideLayouts/slideLayout410.xml"/><Relationship Id="rId2" Type="http://schemas.openxmlformats.org/officeDocument/2006/relationships/slideLayout" Target="../slideLayouts/slideLayout409.xml"/><Relationship Id="rId18" Type="http://schemas.openxmlformats.org/officeDocument/2006/relationships/theme" Target="../theme/theme38.xml"/><Relationship Id="rId17" Type="http://schemas.openxmlformats.org/officeDocument/2006/relationships/tags" Target="../tags/tag2356.xml"/><Relationship Id="rId16" Type="http://schemas.openxmlformats.org/officeDocument/2006/relationships/tags" Target="../tags/tag2355.xml"/><Relationship Id="rId15" Type="http://schemas.openxmlformats.org/officeDocument/2006/relationships/tags" Target="../tags/tag2354.xml"/><Relationship Id="rId14" Type="http://schemas.openxmlformats.org/officeDocument/2006/relationships/tags" Target="../tags/tag2353.xml"/><Relationship Id="rId13" Type="http://schemas.openxmlformats.org/officeDocument/2006/relationships/tags" Target="../tags/tag2352.xml"/><Relationship Id="rId12" Type="http://schemas.openxmlformats.org/officeDocument/2006/relationships/tags" Target="../tags/tag2351.xml"/><Relationship Id="rId11" Type="http://schemas.openxmlformats.org/officeDocument/2006/relationships/slideLayout" Target="../slideLayouts/slideLayout418.xml"/><Relationship Id="rId10" Type="http://schemas.openxmlformats.org/officeDocument/2006/relationships/slideLayout" Target="../slideLayouts/slideLayout417.xml"/><Relationship Id="rId1" Type="http://schemas.openxmlformats.org/officeDocument/2006/relationships/slideLayout" Target="../slideLayouts/slideLayout408.xml"/></Relationships>
</file>

<file path=ppt/slideMasters/_rels/slideMaster3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7.xml"/><Relationship Id="rId8" Type="http://schemas.openxmlformats.org/officeDocument/2006/relationships/slideLayout" Target="../slideLayouts/slideLayout426.xml"/><Relationship Id="rId7" Type="http://schemas.openxmlformats.org/officeDocument/2006/relationships/slideLayout" Target="../slideLayouts/slideLayout425.xml"/><Relationship Id="rId6" Type="http://schemas.openxmlformats.org/officeDocument/2006/relationships/slideLayout" Target="../slideLayouts/slideLayout424.xml"/><Relationship Id="rId5" Type="http://schemas.openxmlformats.org/officeDocument/2006/relationships/slideLayout" Target="../slideLayouts/slideLayout423.xml"/><Relationship Id="rId4" Type="http://schemas.openxmlformats.org/officeDocument/2006/relationships/slideLayout" Target="../slideLayouts/slideLayout422.xml"/><Relationship Id="rId3" Type="http://schemas.openxmlformats.org/officeDocument/2006/relationships/slideLayout" Target="../slideLayouts/slideLayout421.xml"/><Relationship Id="rId2" Type="http://schemas.openxmlformats.org/officeDocument/2006/relationships/slideLayout" Target="../slideLayouts/slideLayout420.xml"/><Relationship Id="rId18" Type="http://schemas.openxmlformats.org/officeDocument/2006/relationships/theme" Target="../theme/theme39.xml"/><Relationship Id="rId17" Type="http://schemas.openxmlformats.org/officeDocument/2006/relationships/tags" Target="../tags/tag2418.xml"/><Relationship Id="rId16" Type="http://schemas.openxmlformats.org/officeDocument/2006/relationships/tags" Target="../tags/tag2417.xml"/><Relationship Id="rId15" Type="http://schemas.openxmlformats.org/officeDocument/2006/relationships/tags" Target="../tags/tag2416.xml"/><Relationship Id="rId14" Type="http://schemas.openxmlformats.org/officeDocument/2006/relationships/tags" Target="../tags/tag2415.xml"/><Relationship Id="rId13" Type="http://schemas.openxmlformats.org/officeDocument/2006/relationships/tags" Target="../tags/tag2414.xml"/><Relationship Id="rId12" Type="http://schemas.openxmlformats.org/officeDocument/2006/relationships/tags" Target="../tags/tag2413.xml"/><Relationship Id="rId11" Type="http://schemas.openxmlformats.org/officeDocument/2006/relationships/slideLayout" Target="../slideLayouts/slideLayout429.xml"/><Relationship Id="rId10" Type="http://schemas.openxmlformats.org/officeDocument/2006/relationships/slideLayout" Target="../slideLayouts/slideLayout428.xml"/><Relationship Id="rId1" Type="http://schemas.openxmlformats.org/officeDocument/2006/relationships/slideLayout" Target="../slideLayouts/slideLayout419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8" Type="http://schemas.openxmlformats.org/officeDocument/2006/relationships/theme" Target="../theme/theme4.xml"/><Relationship Id="rId17" Type="http://schemas.openxmlformats.org/officeDocument/2006/relationships/tags" Target="../tags/tag248.xml"/><Relationship Id="rId16" Type="http://schemas.openxmlformats.org/officeDocument/2006/relationships/tags" Target="../tags/tag247.xml"/><Relationship Id="rId15" Type="http://schemas.openxmlformats.org/officeDocument/2006/relationships/tags" Target="../tags/tag246.xml"/><Relationship Id="rId14" Type="http://schemas.openxmlformats.org/officeDocument/2006/relationships/tags" Target="../tags/tag245.xml"/><Relationship Id="rId13" Type="http://schemas.openxmlformats.org/officeDocument/2006/relationships/tags" Target="../tags/tag244.xml"/><Relationship Id="rId12" Type="http://schemas.openxmlformats.org/officeDocument/2006/relationships/tags" Target="../tags/tag243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4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8.xml"/><Relationship Id="rId8" Type="http://schemas.openxmlformats.org/officeDocument/2006/relationships/slideLayout" Target="../slideLayouts/slideLayout437.xml"/><Relationship Id="rId7" Type="http://schemas.openxmlformats.org/officeDocument/2006/relationships/slideLayout" Target="../slideLayouts/slideLayout436.xml"/><Relationship Id="rId6" Type="http://schemas.openxmlformats.org/officeDocument/2006/relationships/slideLayout" Target="../slideLayouts/slideLayout435.xml"/><Relationship Id="rId5" Type="http://schemas.openxmlformats.org/officeDocument/2006/relationships/slideLayout" Target="../slideLayouts/slideLayout434.xml"/><Relationship Id="rId4" Type="http://schemas.openxmlformats.org/officeDocument/2006/relationships/slideLayout" Target="../slideLayouts/slideLayout433.xml"/><Relationship Id="rId3" Type="http://schemas.openxmlformats.org/officeDocument/2006/relationships/slideLayout" Target="../slideLayouts/slideLayout432.xml"/><Relationship Id="rId2" Type="http://schemas.openxmlformats.org/officeDocument/2006/relationships/slideLayout" Target="../slideLayouts/slideLayout431.xml"/><Relationship Id="rId18" Type="http://schemas.openxmlformats.org/officeDocument/2006/relationships/theme" Target="../theme/theme40.xml"/><Relationship Id="rId17" Type="http://schemas.openxmlformats.org/officeDocument/2006/relationships/tags" Target="../tags/tag2480.xml"/><Relationship Id="rId16" Type="http://schemas.openxmlformats.org/officeDocument/2006/relationships/tags" Target="../tags/tag2479.xml"/><Relationship Id="rId15" Type="http://schemas.openxmlformats.org/officeDocument/2006/relationships/tags" Target="../tags/tag2478.xml"/><Relationship Id="rId14" Type="http://schemas.openxmlformats.org/officeDocument/2006/relationships/tags" Target="../tags/tag2477.xml"/><Relationship Id="rId13" Type="http://schemas.openxmlformats.org/officeDocument/2006/relationships/tags" Target="../tags/tag2476.xml"/><Relationship Id="rId12" Type="http://schemas.openxmlformats.org/officeDocument/2006/relationships/tags" Target="../tags/tag2475.xml"/><Relationship Id="rId11" Type="http://schemas.openxmlformats.org/officeDocument/2006/relationships/slideLayout" Target="../slideLayouts/slideLayout440.xml"/><Relationship Id="rId10" Type="http://schemas.openxmlformats.org/officeDocument/2006/relationships/slideLayout" Target="../slideLayouts/slideLayout439.xml"/><Relationship Id="rId1" Type="http://schemas.openxmlformats.org/officeDocument/2006/relationships/slideLayout" Target="../slideLayouts/slideLayout430.xml"/></Relationships>
</file>

<file path=ppt/slideMasters/_rels/slideMaster4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9.xml"/><Relationship Id="rId8" Type="http://schemas.openxmlformats.org/officeDocument/2006/relationships/slideLayout" Target="../slideLayouts/slideLayout448.xml"/><Relationship Id="rId7" Type="http://schemas.openxmlformats.org/officeDocument/2006/relationships/slideLayout" Target="../slideLayouts/slideLayout447.xml"/><Relationship Id="rId6" Type="http://schemas.openxmlformats.org/officeDocument/2006/relationships/slideLayout" Target="../slideLayouts/slideLayout446.xml"/><Relationship Id="rId5" Type="http://schemas.openxmlformats.org/officeDocument/2006/relationships/slideLayout" Target="../slideLayouts/slideLayout445.xml"/><Relationship Id="rId4" Type="http://schemas.openxmlformats.org/officeDocument/2006/relationships/slideLayout" Target="../slideLayouts/slideLayout444.xml"/><Relationship Id="rId3" Type="http://schemas.openxmlformats.org/officeDocument/2006/relationships/slideLayout" Target="../slideLayouts/slideLayout443.xml"/><Relationship Id="rId2" Type="http://schemas.openxmlformats.org/officeDocument/2006/relationships/slideLayout" Target="../slideLayouts/slideLayout442.xml"/><Relationship Id="rId18" Type="http://schemas.openxmlformats.org/officeDocument/2006/relationships/theme" Target="../theme/theme41.xml"/><Relationship Id="rId17" Type="http://schemas.openxmlformats.org/officeDocument/2006/relationships/tags" Target="../tags/tag2542.xml"/><Relationship Id="rId16" Type="http://schemas.openxmlformats.org/officeDocument/2006/relationships/tags" Target="../tags/tag2541.xml"/><Relationship Id="rId15" Type="http://schemas.openxmlformats.org/officeDocument/2006/relationships/tags" Target="../tags/tag2540.xml"/><Relationship Id="rId14" Type="http://schemas.openxmlformats.org/officeDocument/2006/relationships/tags" Target="../tags/tag2539.xml"/><Relationship Id="rId13" Type="http://schemas.openxmlformats.org/officeDocument/2006/relationships/tags" Target="../tags/tag2538.xml"/><Relationship Id="rId12" Type="http://schemas.openxmlformats.org/officeDocument/2006/relationships/tags" Target="../tags/tag2537.xml"/><Relationship Id="rId11" Type="http://schemas.openxmlformats.org/officeDocument/2006/relationships/slideLayout" Target="../slideLayouts/slideLayout451.xml"/><Relationship Id="rId10" Type="http://schemas.openxmlformats.org/officeDocument/2006/relationships/slideLayout" Target="../slideLayouts/slideLayout450.xml"/><Relationship Id="rId1" Type="http://schemas.openxmlformats.org/officeDocument/2006/relationships/slideLayout" Target="../slideLayouts/slideLayout441.xml"/></Relationships>
</file>

<file path=ppt/slideMasters/_rels/slideMaster4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60.xml"/><Relationship Id="rId8" Type="http://schemas.openxmlformats.org/officeDocument/2006/relationships/slideLayout" Target="../slideLayouts/slideLayout459.xml"/><Relationship Id="rId7" Type="http://schemas.openxmlformats.org/officeDocument/2006/relationships/slideLayout" Target="../slideLayouts/slideLayout458.xml"/><Relationship Id="rId6" Type="http://schemas.openxmlformats.org/officeDocument/2006/relationships/slideLayout" Target="../slideLayouts/slideLayout457.xml"/><Relationship Id="rId5" Type="http://schemas.openxmlformats.org/officeDocument/2006/relationships/slideLayout" Target="../slideLayouts/slideLayout456.xml"/><Relationship Id="rId4" Type="http://schemas.openxmlformats.org/officeDocument/2006/relationships/slideLayout" Target="../slideLayouts/slideLayout455.xml"/><Relationship Id="rId3" Type="http://schemas.openxmlformats.org/officeDocument/2006/relationships/slideLayout" Target="../slideLayouts/slideLayout454.xml"/><Relationship Id="rId2" Type="http://schemas.openxmlformats.org/officeDocument/2006/relationships/slideLayout" Target="../slideLayouts/slideLayout453.xml"/><Relationship Id="rId18" Type="http://schemas.openxmlformats.org/officeDocument/2006/relationships/theme" Target="../theme/theme42.xml"/><Relationship Id="rId17" Type="http://schemas.openxmlformats.org/officeDocument/2006/relationships/tags" Target="../tags/tag2604.xml"/><Relationship Id="rId16" Type="http://schemas.openxmlformats.org/officeDocument/2006/relationships/tags" Target="../tags/tag2603.xml"/><Relationship Id="rId15" Type="http://schemas.openxmlformats.org/officeDocument/2006/relationships/tags" Target="../tags/tag2602.xml"/><Relationship Id="rId14" Type="http://schemas.openxmlformats.org/officeDocument/2006/relationships/tags" Target="../tags/tag2601.xml"/><Relationship Id="rId13" Type="http://schemas.openxmlformats.org/officeDocument/2006/relationships/tags" Target="../tags/tag2600.xml"/><Relationship Id="rId12" Type="http://schemas.openxmlformats.org/officeDocument/2006/relationships/tags" Target="../tags/tag2599.xml"/><Relationship Id="rId11" Type="http://schemas.openxmlformats.org/officeDocument/2006/relationships/slideLayout" Target="../slideLayouts/slideLayout462.xml"/><Relationship Id="rId10" Type="http://schemas.openxmlformats.org/officeDocument/2006/relationships/slideLayout" Target="../slideLayouts/slideLayout461.xml"/><Relationship Id="rId1" Type="http://schemas.openxmlformats.org/officeDocument/2006/relationships/slideLayout" Target="../slideLayouts/slideLayout452.xml"/></Relationships>
</file>

<file path=ppt/slideMasters/_rels/slideMaster4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71.xml"/><Relationship Id="rId8" Type="http://schemas.openxmlformats.org/officeDocument/2006/relationships/slideLayout" Target="../slideLayouts/slideLayout470.xml"/><Relationship Id="rId7" Type="http://schemas.openxmlformats.org/officeDocument/2006/relationships/slideLayout" Target="../slideLayouts/slideLayout469.xml"/><Relationship Id="rId6" Type="http://schemas.openxmlformats.org/officeDocument/2006/relationships/slideLayout" Target="../slideLayouts/slideLayout468.xml"/><Relationship Id="rId5" Type="http://schemas.openxmlformats.org/officeDocument/2006/relationships/slideLayout" Target="../slideLayouts/slideLayout467.xml"/><Relationship Id="rId4" Type="http://schemas.openxmlformats.org/officeDocument/2006/relationships/slideLayout" Target="../slideLayouts/slideLayout466.xml"/><Relationship Id="rId3" Type="http://schemas.openxmlformats.org/officeDocument/2006/relationships/slideLayout" Target="../slideLayouts/slideLayout465.xml"/><Relationship Id="rId2" Type="http://schemas.openxmlformats.org/officeDocument/2006/relationships/slideLayout" Target="../slideLayouts/slideLayout464.xml"/><Relationship Id="rId18" Type="http://schemas.openxmlformats.org/officeDocument/2006/relationships/theme" Target="../theme/theme43.xml"/><Relationship Id="rId17" Type="http://schemas.openxmlformats.org/officeDocument/2006/relationships/tags" Target="../tags/tag2666.xml"/><Relationship Id="rId16" Type="http://schemas.openxmlformats.org/officeDocument/2006/relationships/tags" Target="../tags/tag2665.xml"/><Relationship Id="rId15" Type="http://schemas.openxmlformats.org/officeDocument/2006/relationships/tags" Target="../tags/tag2664.xml"/><Relationship Id="rId14" Type="http://schemas.openxmlformats.org/officeDocument/2006/relationships/tags" Target="../tags/tag2663.xml"/><Relationship Id="rId13" Type="http://schemas.openxmlformats.org/officeDocument/2006/relationships/tags" Target="../tags/tag2662.xml"/><Relationship Id="rId12" Type="http://schemas.openxmlformats.org/officeDocument/2006/relationships/tags" Target="../tags/tag2661.xml"/><Relationship Id="rId11" Type="http://schemas.openxmlformats.org/officeDocument/2006/relationships/slideLayout" Target="../slideLayouts/slideLayout473.xml"/><Relationship Id="rId10" Type="http://schemas.openxmlformats.org/officeDocument/2006/relationships/slideLayout" Target="../slideLayouts/slideLayout472.xml"/><Relationship Id="rId1" Type="http://schemas.openxmlformats.org/officeDocument/2006/relationships/slideLayout" Target="../slideLayouts/slideLayout463.xml"/></Relationships>
</file>

<file path=ppt/slideMasters/_rels/slideMaster4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82.xml"/><Relationship Id="rId8" Type="http://schemas.openxmlformats.org/officeDocument/2006/relationships/slideLayout" Target="../slideLayouts/slideLayout481.xml"/><Relationship Id="rId7" Type="http://schemas.openxmlformats.org/officeDocument/2006/relationships/slideLayout" Target="../slideLayouts/slideLayout480.xml"/><Relationship Id="rId6" Type="http://schemas.openxmlformats.org/officeDocument/2006/relationships/slideLayout" Target="../slideLayouts/slideLayout479.xml"/><Relationship Id="rId5" Type="http://schemas.openxmlformats.org/officeDocument/2006/relationships/slideLayout" Target="../slideLayouts/slideLayout478.xml"/><Relationship Id="rId4" Type="http://schemas.openxmlformats.org/officeDocument/2006/relationships/slideLayout" Target="../slideLayouts/slideLayout477.xml"/><Relationship Id="rId3" Type="http://schemas.openxmlformats.org/officeDocument/2006/relationships/slideLayout" Target="../slideLayouts/slideLayout476.xml"/><Relationship Id="rId2" Type="http://schemas.openxmlformats.org/officeDocument/2006/relationships/slideLayout" Target="../slideLayouts/slideLayout475.xml"/><Relationship Id="rId18" Type="http://schemas.openxmlformats.org/officeDocument/2006/relationships/theme" Target="../theme/theme44.xml"/><Relationship Id="rId17" Type="http://schemas.openxmlformats.org/officeDocument/2006/relationships/tags" Target="../tags/tag2728.xml"/><Relationship Id="rId16" Type="http://schemas.openxmlformats.org/officeDocument/2006/relationships/tags" Target="../tags/tag2727.xml"/><Relationship Id="rId15" Type="http://schemas.openxmlformats.org/officeDocument/2006/relationships/tags" Target="../tags/tag2726.xml"/><Relationship Id="rId14" Type="http://schemas.openxmlformats.org/officeDocument/2006/relationships/tags" Target="../tags/tag2725.xml"/><Relationship Id="rId13" Type="http://schemas.openxmlformats.org/officeDocument/2006/relationships/tags" Target="../tags/tag2724.xml"/><Relationship Id="rId12" Type="http://schemas.openxmlformats.org/officeDocument/2006/relationships/tags" Target="../tags/tag2723.xml"/><Relationship Id="rId11" Type="http://schemas.openxmlformats.org/officeDocument/2006/relationships/slideLayout" Target="../slideLayouts/slideLayout484.xml"/><Relationship Id="rId10" Type="http://schemas.openxmlformats.org/officeDocument/2006/relationships/slideLayout" Target="../slideLayouts/slideLayout483.xml"/><Relationship Id="rId1" Type="http://schemas.openxmlformats.org/officeDocument/2006/relationships/slideLayout" Target="../slideLayouts/slideLayout474.xml"/></Relationships>
</file>

<file path=ppt/slideMasters/_rels/slideMaster4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93.xml"/><Relationship Id="rId8" Type="http://schemas.openxmlformats.org/officeDocument/2006/relationships/slideLayout" Target="../slideLayouts/slideLayout492.xml"/><Relationship Id="rId7" Type="http://schemas.openxmlformats.org/officeDocument/2006/relationships/slideLayout" Target="../slideLayouts/slideLayout491.xml"/><Relationship Id="rId6" Type="http://schemas.openxmlformats.org/officeDocument/2006/relationships/slideLayout" Target="../slideLayouts/slideLayout490.xml"/><Relationship Id="rId5" Type="http://schemas.openxmlformats.org/officeDocument/2006/relationships/slideLayout" Target="../slideLayouts/slideLayout489.xml"/><Relationship Id="rId4" Type="http://schemas.openxmlformats.org/officeDocument/2006/relationships/slideLayout" Target="../slideLayouts/slideLayout488.xml"/><Relationship Id="rId3" Type="http://schemas.openxmlformats.org/officeDocument/2006/relationships/slideLayout" Target="../slideLayouts/slideLayout487.xml"/><Relationship Id="rId2" Type="http://schemas.openxmlformats.org/officeDocument/2006/relationships/slideLayout" Target="../slideLayouts/slideLayout486.xml"/><Relationship Id="rId18" Type="http://schemas.openxmlformats.org/officeDocument/2006/relationships/theme" Target="../theme/theme45.xml"/><Relationship Id="rId17" Type="http://schemas.openxmlformats.org/officeDocument/2006/relationships/tags" Target="../tags/tag2790.xml"/><Relationship Id="rId16" Type="http://schemas.openxmlformats.org/officeDocument/2006/relationships/tags" Target="../tags/tag2789.xml"/><Relationship Id="rId15" Type="http://schemas.openxmlformats.org/officeDocument/2006/relationships/tags" Target="../tags/tag2788.xml"/><Relationship Id="rId14" Type="http://schemas.openxmlformats.org/officeDocument/2006/relationships/tags" Target="../tags/tag2787.xml"/><Relationship Id="rId13" Type="http://schemas.openxmlformats.org/officeDocument/2006/relationships/tags" Target="../tags/tag2786.xml"/><Relationship Id="rId12" Type="http://schemas.openxmlformats.org/officeDocument/2006/relationships/tags" Target="../tags/tag2785.xml"/><Relationship Id="rId11" Type="http://schemas.openxmlformats.org/officeDocument/2006/relationships/slideLayout" Target="../slideLayouts/slideLayout495.xml"/><Relationship Id="rId10" Type="http://schemas.openxmlformats.org/officeDocument/2006/relationships/slideLayout" Target="../slideLayouts/slideLayout494.xml"/><Relationship Id="rId1" Type="http://schemas.openxmlformats.org/officeDocument/2006/relationships/slideLayout" Target="../slideLayouts/slideLayout485.xml"/></Relationships>
</file>

<file path=ppt/slideMasters/_rels/slideMaster4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4.xml"/><Relationship Id="rId8" Type="http://schemas.openxmlformats.org/officeDocument/2006/relationships/slideLayout" Target="../slideLayouts/slideLayout503.xml"/><Relationship Id="rId7" Type="http://schemas.openxmlformats.org/officeDocument/2006/relationships/slideLayout" Target="../slideLayouts/slideLayout502.xml"/><Relationship Id="rId6" Type="http://schemas.openxmlformats.org/officeDocument/2006/relationships/slideLayout" Target="../slideLayouts/slideLayout501.xml"/><Relationship Id="rId5" Type="http://schemas.openxmlformats.org/officeDocument/2006/relationships/slideLayout" Target="../slideLayouts/slideLayout500.xml"/><Relationship Id="rId4" Type="http://schemas.openxmlformats.org/officeDocument/2006/relationships/slideLayout" Target="../slideLayouts/slideLayout499.xml"/><Relationship Id="rId3" Type="http://schemas.openxmlformats.org/officeDocument/2006/relationships/slideLayout" Target="../slideLayouts/slideLayout498.xml"/><Relationship Id="rId2" Type="http://schemas.openxmlformats.org/officeDocument/2006/relationships/slideLayout" Target="../slideLayouts/slideLayout497.xml"/><Relationship Id="rId18" Type="http://schemas.openxmlformats.org/officeDocument/2006/relationships/theme" Target="../theme/theme46.xml"/><Relationship Id="rId17" Type="http://schemas.openxmlformats.org/officeDocument/2006/relationships/tags" Target="../tags/tag2852.xml"/><Relationship Id="rId16" Type="http://schemas.openxmlformats.org/officeDocument/2006/relationships/tags" Target="../tags/tag2851.xml"/><Relationship Id="rId15" Type="http://schemas.openxmlformats.org/officeDocument/2006/relationships/tags" Target="../tags/tag2850.xml"/><Relationship Id="rId14" Type="http://schemas.openxmlformats.org/officeDocument/2006/relationships/tags" Target="../tags/tag2849.xml"/><Relationship Id="rId13" Type="http://schemas.openxmlformats.org/officeDocument/2006/relationships/tags" Target="../tags/tag2848.xml"/><Relationship Id="rId12" Type="http://schemas.openxmlformats.org/officeDocument/2006/relationships/tags" Target="../tags/tag2847.xml"/><Relationship Id="rId11" Type="http://schemas.openxmlformats.org/officeDocument/2006/relationships/slideLayout" Target="../slideLayouts/slideLayout506.xml"/><Relationship Id="rId10" Type="http://schemas.openxmlformats.org/officeDocument/2006/relationships/slideLayout" Target="../slideLayouts/slideLayout505.xml"/><Relationship Id="rId1" Type="http://schemas.openxmlformats.org/officeDocument/2006/relationships/slideLayout" Target="../slideLayouts/slideLayout496.xml"/></Relationships>
</file>

<file path=ppt/slideMasters/_rels/slideMaster4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15.xml"/><Relationship Id="rId8" Type="http://schemas.openxmlformats.org/officeDocument/2006/relationships/slideLayout" Target="../slideLayouts/slideLayout514.xml"/><Relationship Id="rId7" Type="http://schemas.openxmlformats.org/officeDocument/2006/relationships/slideLayout" Target="../slideLayouts/slideLayout513.xml"/><Relationship Id="rId6" Type="http://schemas.openxmlformats.org/officeDocument/2006/relationships/slideLayout" Target="../slideLayouts/slideLayout512.xml"/><Relationship Id="rId5" Type="http://schemas.openxmlformats.org/officeDocument/2006/relationships/slideLayout" Target="../slideLayouts/slideLayout511.xml"/><Relationship Id="rId4" Type="http://schemas.openxmlformats.org/officeDocument/2006/relationships/slideLayout" Target="../slideLayouts/slideLayout510.xml"/><Relationship Id="rId3" Type="http://schemas.openxmlformats.org/officeDocument/2006/relationships/slideLayout" Target="../slideLayouts/slideLayout509.xml"/><Relationship Id="rId2" Type="http://schemas.openxmlformats.org/officeDocument/2006/relationships/slideLayout" Target="../slideLayouts/slideLayout508.xml"/><Relationship Id="rId18" Type="http://schemas.openxmlformats.org/officeDocument/2006/relationships/theme" Target="../theme/theme47.xml"/><Relationship Id="rId17" Type="http://schemas.openxmlformats.org/officeDocument/2006/relationships/tags" Target="../tags/tag2914.xml"/><Relationship Id="rId16" Type="http://schemas.openxmlformats.org/officeDocument/2006/relationships/tags" Target="../tags/tag2913.xml"/><Relationship Id="rId15" Type="http://schemas.openxmlformats.org/officeDocument/2006/relationships/tags" Target="../tags/tag2912.xml"/><Relationship Id="rId14" Type="http://schemas.openxmlformats.org/officeDocument/2006/relationships/tags" Target="../tags/tag2911.xml"/><Relationship Id="rId13" Type="http://schemas.openxmlformats.org/officeDocument/2006/relationships/tags" Target="../tags/tag2910.xml"/><Relationship Id="rId12" Type="http://schemas.openxmlformats.org/officeDocument/2006/relationships/tags" Target="../tags/tag2909.xml"/><Relationship Id="rId11" Type="http://schemas.openxmlformats.org/officeDocument/2006/relationships/slideLayout" Target="../slideLayouts/slideLayout517.xml"/><Relationship Id="rId10" Type="http://schemas.openxmlformats.org/officeDocument/2006/relationships/slideLayout" Target="../slideLayouts/slideLayout516.xml"/><Relationship Id="rId1" Type="http://schemas.openxmlformats.org/officeDocument/2006/relationships/slideLayout" Target="../slideLayouts/slideLayout507.xml"/></Relationships>
</file>

<file path=ppt/slideMasters/_rels/slideMaster4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26.xml"/><Relationship Id="rId8" Type="http://schemas.openxmlformats.org/officeDocument/2006/relationships/slideLayout" Target="../slideLayouts/slideLayout525.xml"/><Relationship Id="rId7" Type="http://schemas.openxmlformats.org/officeDocument/2006/relationships/slideLayout" Target="../slideLayouts/slideLayout524.xml"/><Relationship Id="rId6" Type="http://schemas.openxmlformats.org/officeDocument/2006/relationships/slideLayout" Target="../slideLayouts/slideLayout523.xml"/><Relationship Id="rId5" Type="http://schemas.openxmlformats.org/officeDocument/2006/relationships/slideLayout" Target="../slideLayouts/slideLayout522.xml"/><Relationship Id="rId4" Type="http://schemas.openxmlformats.org/officeDocument/2006/relationships/slideLayout" Target="../slideLayouts/slideLayout521.xml"/><Relationship Id="rId3" Type="http://schemas.openxmlformats.org/officeDocument/2006/relationships/slideLayout" Target="../slideLayouts/slideLayout520.xml"/><Relationship Id="rId2" Type="http://schemas.openxmlformats.org/officeDocument/2006/relationships/slideLayout" Target="../slideLayouts/slideLayout519.xml"/><Relationship Id="rId18" Type="http://schemas.openxmlformats.org/officeDocument/2006/relationships/theme" Target="../theme/theme48.xml"/><Relationship Id="rId17" Type="http://schemas.openxmlformats.org/officeDocument/2006/relationships/tags" Target="../tags/tag2976.xml"/><Relationship Id="rId16" Type="http://schemas.openxmlformats.org/officeDocument/2006/relationships/tags" Target="../tags/tag2975.xml"/><Relationship Id="rId15" Type="http://schemas.openxmlformats.org/officeDocument/2006/relationships/tags" Target="../tags/tag2974.xml"/><Relationship Id="rId14" Type="http://schemas.openxmlformats.org/officeDocument/2006/relationships/tags" Target="../tags/tag2973.xml"/><Relationship Id="rId13" Type="http://schemas.openxmlformats.org/officeDocument/2006/relationships/tags" Target="../tags/tag2972.xml"/><Relationship Id="rId12" Type="http://schemas.openxmlformats.org/officeDocument/2006/relationships/tags" Target="../tags/tag2971.xml"/><Relationship Id="rId11" Type="http://schemas.openxmlformats.org/officeDocument/2006/relationships/slideLayout" Target="../slideLayouts/slideLayout528.xml"/><Relationship Id="rId10" Type="http://schemas.openxmlformats.org/officeDocument/2006/relationships/slideLayout" Target="../slideLayouts/slideLayout527.xml"/><Relationship Id="rId1" Type="http://schemas.openxmlformats.org/officeDocument/2006/relationships/slideLayout" Target="../slideLayouts/slideLayout518.xml"/></Relationships>
</file>

<file path=ppt/slideMasters/_rels/slideMaster4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7.xml"/><Relationship Id="rId8" Type="http://schemas.openxmlformats.org/officeDocument/2006/relationships/slideLayout" Target="../slideLayouts/slideLayout536.xml"/><Relationship Id="rId7" Type="http://schemas.openxmlformats.org/officeDocument/2006/relationships/slideLayout" Target="../slideLayouts/slideLayout535.xml"/><Relationship Id="rId6" Type="http://schemas.openxmlformats.org/officeDocument/2006/relationships/slideLayout" Target="../slideLayouts/slideLayout534.xml"/><Relationship Id="rId5" Type="http://schemas.openxmlformats.org/officeDocument/2006/relationships/slideLayout" Target="../slideLayouts/slideLayout533.xml"/><Relationship Id="rId4" Type="http://schemas.openxmlformats.org/officeDocument/2006/relationships/slideLayout" Target="../slideLayouts/slideLayout532.xml"/><Relationship Id="rId3" Type="http://schemas.openxmlformats.org/officeDocument/2006/relationships/slideLayout" Target="../slideLayouts/slideLayout531.xml"/><Relationship Id="rId2" Type="http://schemas.openxmlformats.org/officeDocument/2006/relationships/slideLayout" Target="../slideLayouts/slideLayout530.xml"/><Relationship Id="rId18" Type="http://schemas.openxmlformats.org/officeDocument/2006/relationships/theme" Target="../theme/theme49.xml"/><Relationship Id="rId17" Type="http://schemas.openxmlformats.org/officeDocument/2006/relationships/tags" Target="../tags/tag3038.xml"/><Relationship Id="rId16" Type="http://schemas.openxmlformats.org/officeDocument/2006/relationships/tags" Target="../tags/tag3037.xml"/><Relationship Id="rId15" Type="http://schemas.openxmlformats.org/officeDocument/2006/relationships/tags" Target="../tags/tag3036.xml"/><Relationship Id="rId14" Type="http://schemas.openxmlformats.org/officeDocument/2006/relationships/tags" Target="../tags/tag3035.xml"/><Relationship Id="rId13" Type="http://schemas.openxmlformats.org/officeDocument/2006/relationships/tags" Target="../tags/tag3034.xml"/><Relationship Id="rId12" Type="http://schemas.openxmlformats.org/officeDocument/2006/relationships/tags" Target="../tags/tag3033.xml"/><Relationship Id="rId11" Type="http://schemas.openxmlformats.org/officeDocument/2006/relationships/slideLayout" Target="../slideLayouts/slideLayout539.xml"/><Relationship Id="rId10" Type="http://schemas.openxmlformats.org/officeDocument/2006/relationships/slideLayout" Target="../slideLayouts/slideLayout538.xml"/><Relationship Id="rId1" Type="http://schemas.openxmlformats.org/officeDocument/2006/relationships/slideLayout" Target="../slideLayouts/slideLayout529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8" Type="http://schemas.openxmlformats.org/officeDocument/2006/relationships/theme" Target="../theme/theme5.xml"/><Relationship Id="rId17" Type="http://schemas.openxmlformats.org/officeDocument/2006/relationships/tags" Target="../tags/tag310.xml"/><Relationship Id="rId16" Type="http://schemas.openxmlformats.org/officeDocument/2006/relationships/tags" Target="../tags/tag309.xml"/><Relationship Id="rId15" Type="http://schemas.openxmlformats.org/officeDocument/2006/relationships/tags" Target="../tags/tag308.xml"/><Relationship Id="rId14" Type="http://schemas.openxmlformats.org/officeDocument/2006/relationships/tags" Target="../tags/tag307.xml"/><Relationship Id="rId13" Type="http://schemas.openxmlformats.org/officeDocument/2006/relationships/tags" Target="../tags/tag306.xml"/><Relationship Id="rId12" Type="http://schemas.openxmlformats.org/officeDocument/2006/relationships/tags" Target="../tags/tag30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5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8.xml"/><Relationship Id="rId8" Type="http://schemas.openxmlformats.org/officeDocument/2006/relationships/slideLayout" Target="../slideLayouts/slideLayout547.xml"/><Relationship Id="rId7" Type="http://schemas.openxmlformats.org/officeDocument/2006/relationships/slideLayout" Target="../slideLayouts/slideLayout546.xml"/><Relationship Id="rId6" Type="http://schemas.openxmlformats.org/officeDocument/2006/relationships/slideLayout" Target="../slideLayouts/slideLayout545.xml"/><Relationship Id="rId5" Type="http://schemas.openxmlformats.org/officeDocument/2006/relationships/slideLayout" Target="../slideLayouts/slideLayout544.xml"/><Relationship Id="rId4" Type="http://schemas.openxmlformats.org/officeDocument/2006/relationships/slideLayout" Target="../slideLayouts/slideLayout543.xml"/><Relationship Id="rId3" Type="http://schemas.openxmlformats.org/officeDocument/2006/relationships/slideLayout" Target="../slideLayouts/slideLayout542.xml"/><Relationship Id="rId2" Type="http://schemas.openxmlformats.org/officeDocument/2006/relationships/slideLayout" Target="../slideLayouts/slideLayout541.xml"/><Relationship Id="rId18" Type="http://schemas.openxmlformats.org/officeDocument/2006/relationships/theme" Target="../theme/theme50.xml"/><Relationship Id="rId17" Type="http://schemas.openxmlformats.org/officeDocument/2006/relationships/tags" Target="../tags/tag3100.xml"/><Relationship Id="rId16" Type="http://schemas.openxmlformats.org/officeDocument/2006/relationships/tags" Target="../tags/tag3099.xml"/><Relationship Id="rId15" Type="http://schemas.openxmlformats.org/officeDocument/2006/relationships/tags" Target="../tags/tag3098.xml"/><Relationship Id="rId14" Type="http://schemas.openxmlformats.org/officeDocument/2006/relationships/tags" Target="../tags/tag3097.xml"/><Relationship Id="rId13" Type="http://schemas.openxmlformats.org/officeDocument/2006/relationships/tags" Target="../tags/tag3096.xml"/><Relationship Id="rId12" Type="http://schemas.openxmlformats.org/officeDocument/2006/relationships/tags" Target="../tags/tag3095.xml"/><Relationship Id="rId11" Type="http://schemas.openxmlformats.org/officeDocument/2006/relationships/slideLayout" Target="../slideLayouts/slideLayout550.xml"/><Relationship Id="rId10" Type="http://schemas.openxmlformats.org/officeDocument/2006/relationships/slideLayout" Target="../slideLayouts/slideLayout549.xml"/><Relationship Id="rId1" Type="http://schemas.openxmlformats.org/officeDocument/2006/relationships/slideLayout" Target="../slideLayouts/slideLayout540.xml"/></Relationships>
</file>

<file path=ppt/slideMasters/_rels/slideMaster5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9.xml"/><Relationship Id="rId8" Type="http://schemas.openxmlformats.org/officeDocument/2006/relationships/slideLayout" Target="../slideLayouts/slideLayout558.xml"/><Relationship Id="rId7" Type="http://schemas.openxmlformats.org/officeDocument/2006/relationships/slideLayout" Target="../slideLayouts/slideLayout557.xml"/><Relationship Id="rId6" Type="http://schemas.openxmlformats.org/officeDocument/2006/relationships/slideLayout" Target="../slideLayouts/slideLayout556.xml"/><Relationship Id="rId5" Type="http://schemas.openxmlformats.org/officeDocument/2006/relationships/slideLayout" Target="../slideLayouts/slideLayout555.xml"/><Relationship Id="rId4" Type="http://schemas.openxmlformats.org/officeDocument/2006/relationships/slideLayout" Target="../slideLayouts/slideLayout554.xml"/><Relationship Id="rId3" Type="http://schemas.openxmlformats.org/officeDocument/2006/relationships/slideLayout" Target="../slideLayouts/slideLayout553.xml"/><Relationship Id="rId2" Type="http://schemas.openxmlformats.org/officeDocument/2006/relationships/slideLayout" Target="../slideLayouts/slideLayout552.xml"/><Relationship Id="rId18" Type="http://schemas.openxmlformats.org/officeDocument/2006/relationships/theme" Target="../theme/theme51.xml"/><Relationship Id="rId17" Type="http://schemas.openxmlformats.org/officeDocument/2006/relationships/tags" Target="../tags/tag3162.xml"/><Relationship Id="rId16" Type="http://schemas.openxmlformats.org/officeDocument/2006/relationships/tags" Target="../tags/tag3161.xml"/><Relationship Id="rId15" Type="http://schemas.openxmlformats.org/officeDocument/2006/relationships/tags" Target="../tags/tag3160.xml"/><Relationship Id="rId14" Type="http://schemas.openxmlformats.org/officeDocument/2006/relationships/tags" Target="../tags/tag3159.xml"/><Relationship Id="rId13" Type="http://schemas.openxmlformats.org/officeDocument/2006/relationships/tags" Target="../tags/tag3158.xml"/><Relationship Id="rId12" Type="http://schemas.openxmlformats.org/officeDocument/2006/relationships/tags" Target="../tags/tag3157.xml"/><Relationship Id="rId11" Type="http://schemas.openxmlformats.org/officeDocument/2006/relationships/slideLayout" Target="../slideLayouts/slideLayout561.xml"/><Relationship Id="rId10" Type="http://schemas.openxmlformats.org/officeDocument/2006/relationships/slideLayout" Target="../slideLayouts/slideLayout560.xml"/><Relationship Id="rId1" Type="http://schemas.openxmlformats.org/officeDocument/2006/relationships/slideLayout" Target="../slideLayouts/slideLayout551.xml"/></Relationships>
</file>

<file path=ppt/slideMasters/_rels/slideMaster5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70.xml"/><Relationship Id="rId8" Type="http://schemas.openxmlformats.org/officeDocument/2006/relationships/slideLayout" Target="../slideLayouts/slideLayout569.xml"/><Relationship Id="rId7" Type="http://schemas.openxmlformats.org/officeDocument/2006/relationships/slideLayout" Target="../slideLayouts/slideLayout568.xml"/><Relationship Id="rId6" Type="http://schemas.openxmlformats.org/officeDocument/2006/relationships/slideLayout" Target="../slideLayouts/slideLayout567.xml"/><Relationship Id="rId5" Type="http://schemas.openxmlformats.org/officeDocument/2006/relationships/slideLayout" Target="../slideLayouts/slideLayout566.xml"/><Relationship Id="rId4" Type="http://schemas.openxmlformats.org/officeDocument/2006/relationships/slideLayout" Target="../slideLayouts/slideLayout565.xml"/><Relationship Id="rId3" Type="http://schemas.openxmlformats.org/officeDocument/2006/relationships/slideLayout" Target="../slideLayouts/slideLayout564.xml"/><Relationship Id="rId2" Type="http://schemas.openxmlformats.org/officeDocument/2006/relationships/slideLayout" Target="../slideLayouts/slideLayout563.xml"/><Relationship Id="rId18" Type="http://schemas.openxmlformats.org/officeDocument/2006/relationships/theme" Target="../theme/theme52.xml"/><Relationship Id="rId17" Type="http://schemas.openxmlformats.org/officeDocument/2006/relationships/tags" Target="../tags/tag3224.xml"/><Relationship Id="rId16" Type="http://schemas.openxmlformats.org/officeDocument/2006/relationships/tags" Target="../tags/tag3223.xml"/><Relationship Id="rId15" Type="http://schemas.openxmlformats.org/officeDocument/2006/relationships/tags" Target="../tags/tag3222.xml"/><Relationship Id="rId14" Type="http://schemas.openxmlformats.org/officeDocument/2006/relationships/tags" Target="../tags/tag3221.xml"/><Relationship Id="rId13" Type="http://schemas.openxmlformats.org/officeDocument/2006/relationships/tags" Target="../tags/tag3220.xml"/><Relationship Id="rId12" Type="http://schemas.openxmlformats.org/officeDocument/2006/relationships/tags" Target="../tags/tag3219.xml"/><Relationship Id="rId11" Type="http://schemas.openxmlformats.org/officeDocument/2006/relationships/slideLayout" Target="../slideLayouts/slideLayout572.xml"/><Relationship Id="rId10" Type="http://schemas.openxmlformats.org/officeDocument/2006/relationships/slideLayout" Target="../slideLayouts/slideLayout571.xml"/><Relationship Id="rId1" Type="http://schemas.openxmlformats.org/officeDocument/2006/relationships/slideLayout" Target="../slideLayouts/slideLayout562.xml"/></Relationships>
</file>

<file path=ppt/slideMasters/_rels/slideMaster5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81.xml"/><Relationship Id="rId8" Type="http://schemas.openxmlformats.org/officeDocument/2006/relationships/slideLayout" Target="../slideLayouts/slideLayout580.xml"/><Relationship Id="rId7" Type="http://schemas.openxmlformats.org/officeDocument/2006/relationships/slideLayout" Target="../slideLayouts/slideLayout579.xml"/><Relationship Id="rId6" Type="http://schemas.openxmlformats.org/officeDocument/2006/relationships/slideLayout" Target="../slideLayouts/slideLayout578.xml"/><Relationship Id="rId5" Type="http://schemas.openxmlformats.org/officeDocument/2006/relationships/slideLayout" Target="../slideLayouts/slideLayout577.xml"/><Relationship Id="rId4" Type="http://schemas.openxmlformats.org/officeDocument/2006/relationships/slideLayout" Target="../slideLayouts/slideLayout576.xml"/><Relationship Id="rId3" Type="http://schemas.openxmlformats.org/officeDocument/2006/relationships/slideLayout" Target="../slideLayouts/slideLayout575.xml"/><Relationship Id="rId2" Type="http://schemas.openxmlformats.org/officeDocument/2006/relationships/slideLayout" Target="../slideLayouts/slideLayout574.xml"/><Relationship Id="rId18" Type="http://schemas.openxmlformats.org/officeDocument/2006/relationships/theme" Target="../theme/theme53.xml"/><Relationship Id="rId17" Type="http://schemas.openxmlformats.org/officeDocument/2006/relationships/tags" Target="../tags/tag3286.xml"/><Relationship Id="rId16" Type="http://schemas.openxmlformats.org/officeDocument/2006/relationships/tags" Target="../tags/tag3285.xml"/><Relationship Id="rId15" Type="http://schemas.openxmlformats.org/officeDocument/2006/relationships/tags" Target="../tags/tag3284.xml"/><Relationship Id="rId14" Type="http://schemas.openxmlformats.org/officeDocument/2006/relationships/tags" Target="../tags/tag3283.xml"/><Relationship Id="rId13" Type="http://schemas.openxmlformats.org/officeDocument/2006/relationships/tags" Target="../tags/tag3282.xml"/><Relationship Id="rId12" Type="http://schemas.openxmlformats.org/officeDocument/2006/relationships/tags" Target="../tags/tag3281.xml"/><Relationship Id="rId11" Type="http://schemas.openxmlformats.org/officeDocument/2006/relationships/slideLayout" Target="../slideLayouts/slideLayout583.xml"/><Relationship Id="rId10" Type="http://schemas.openxmlformats.org/officeDocument/2006/relationships/slideLayout" Target="../slideLayouts/slideLayout582.xml"/><Relationship Id="rId1" Type="http://schemas.openxmlformats.org/officeDocument/2006/relationships/slideLayout" Target="../slideLayouts/slideLayout573.xml"/></Relationships>
</file>

<file path=ppt/slideMasters/_rels/slideMaster5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92.xml"/><Relationship Id="rId8" Type="http://schemas.openxmlformats.org/officeDocument/2006/relationships/slideLayout" Target="../slideLayouts/slideLayout591.xml"/><Relationship Id="rId7" Type="http://schemas.openxmlformats.org/officeDocument/2006/relationships/slideLayout" Target="../slideLayouts/slideLayout590.xml"/><Relationship Id="rId6" Type="http://schemas.openxmlformats.org/officeDocument/2006/relationships/slideLayout" Target="../slideLayouts/slideLayout589.xml"/><Relationship Id="rId5" Type="http://schemas.openxmlformats.org/officeDocument/2006/relationships/slideLayout" Target="../slideLayouts/slideLayout588.xml"/><Relationship Id="rId4" Type="http://schemas.openxmlformats.org/officeDocument/2006/relationships/slideLayout" Target="../slideLayouts/slideLayout587.xml"/><Relationship Id="rId3" Type="http://schemas.openxmlformats.org/officeDocument/2006/relationships/slideLayout" Target="../slideLayouts/slideLayout586.xml"/><Relationship Id="rId2" Type="http://schemas.openxmlformats.org/officeDocument/2006/relationships/slideLayout" Target="../slideLayouts/slideLayout585.xml"/><Relationship Id="rId18" Type="http://schemas.openxmlformats.org/officeDocument/2006/relationships/theme" Target="../theme/theme54.xml"/><Relationship Id="rId17" Type="http://schemas.openxmlformats.org/officeDocument/2006/relationships/tags" Target="../tags/tag3348.xml"/><Relationship Id="rId16" Type="http://schemas.openxmlformats.org/officeDocument/2006/relationships/tags" Target="../tags/tag3347.xml"/><Relationship Id="rId15" Type="http://schemas.openxmlformats.org/officeDocument/2006/relationships/tags" Target="../tags/tag3346.xml"/><Relationship Id="rId14" Type="http://schemas.openxmlformats.org/officeDocument/2006/relationships/tags" Target="../tags/tag3345.xml"/><Relationship Id="rId13" Type="http://schemas.openxmlformats.org/officeDocument/2006/relationships/tags" Target="../tags/tag3344.xml"/><Relationship Id="rId12" Type="http://schemas.openxmlformats.org/officeDocument/2006/relationships/tags" Target="../tags/tag3343.xml"/><Relationship Id="rId11" Type="http://schemas.openxmlformats.org/officeDocument/2006/relationships/slideLayout" Target="../slideLayouts/slideLayout594.xml"/><Relationship Id="rId10" Type="http://schemas.openxmlformats.org/officeDocument/2006/relationships/slideLayout" Target="../slideLayouts/slideLayout593.xml"/><Relationship Id="rId1" Type="http://schemas.openxmlformats.org/officeDocument/2006/relationships/slideLayout" Target="../slideLayouts/slideLayout584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8" Type="http://schemas.openxmlformats.org/officeDocument/2006/relationships/theme" Target="../theme/theme6.xml"/><Relationship Id="rId17" Type="http://schemas.openxmlformats.org/officeDocument/2006/relationships/tags" Target="../tags/tag372.xml"/><Relationship Id="rId16" Type="http://schemas.openxmlformats.org/officeDocument/2006/relationships/tags" Target="../tags/tag371.xml"/><Relationship Id="rId15" Type="http://schemas.openxmlformats.org/officeDocument/2006/relationships/tags" Target="../tags/tag370.xml"/><Relationship Id="rId14" Type="http://schemas.openxmlformats.org/officeDocument/2006/relationships/tags" Target="../tags/tag369.xml"/><Relationship Id="rId13" Type="http://schemas.openxmlformats.org/officeDocument/2006/relationships/tags" Target="../tags/tag368.xml"/><Relationship Id="rId12" Type="http://schemas.openxmlformats.org/officeDocument/2006/relationships/tags" Target="../tags/tag367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8" Type="http://schemas.openxmlformats.org/officeDocument/2006/relationships/theme" Target="../theme/theme7.xml"/><Relationship Id="rId17" Type="http://schemas.openxmlformats.org/officeDocument/2006/relationships/tags" Target="../tags/tag434.xml"/><Relationship Id="rId16" Type="http://schemas.openxmlformats.org/officeDocument/2006/relationships/tags" Target="../tags/tag433.xml"/><Relationship Id="rId15" Type="http://schemas.openxmlformats.org/officeDocument/2006/relationships/tags" Target="../tags/tag432.xml"/><Relationship Id="rId14" Type="http://schemas.openxmlformats.org/officeDocument/2006/relationships/tags" Target="../tags/tag431.xml"/><Relationship Id="rId13" Type="http://schemas.openxmlformats.org/officeDocument/2006/relationships/tags" Target="../tags/tag430.xml"/><Relationship Id="rId12" Type="http://schemas.openxmlformats.org/officeDocument/2006/relationships/tags" Target="../tags/tag429.xml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8" Type="http://schemas.openxmlformats.org/officeDocument/2006/relationships/theme" Target="../theme/theme8.xml"/><Relationship Id="rId17" Type="http://schemas.openxmlformats.org/officeDocument/2006/relationships/tags" Target="../tags/tag496.xml"/><Relationship Id="rId16" Type="http://schemas.openxmlformats.org/officeDocument/2006/relationships/tags" Target="../tags/tag495.xml"/><Relationship Id="rId15" Type="http://schemas.openxmlformats.org/officeDocument/2006/relationships/tags" Target="../tags/tag494.xml"/><Relationship Id="rId14" Type="http://schemas.openxmlformats.org/officeDocument/2006/relationships/tags" Target="../tags/tag493.xml"/><Relationship Id="rId13" Type="http://schemas.openxmlformats.org/officeDocument/2006/relationships/tags" Target="../tags/tag492.xml"/><Relationship Id="rId12" Type="http://schemas.openxmlformats.org/officeDocument/2006/relationships/tags" Target="../tags/tag491.xml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8" Type="http://schemas.openxmlformats.org/officeDocument/2006/relationships/theme" Target="../theme/theme9.xml"/><Relationship Id="rId17" Type="http://schemas.openxmlformats.org/officeDocument/2006/relationships/tags" Target="../tags/tag558.xml"/><Relationship Id="rId16" Type="http://schemas.openxmlformats.org/officeDocument/2006/relationships/tags" Target="../tags/tag557.xml"/><Relationship Id="rId15" Type="http://schemas.openxmlformats.org/officeDocument/2006/relationships/tags" Target="../tags/tag556.xml"/><Relationship Id="rId14" Type="http://schemas.openxmlformats.org/officeDocument/2006/relationships/tags" Target="../tags/tag555.xml"/><Relationship Id="rId13" Type="http://schemas.openxmlformats.org/officeDocument/2006/relationships/tags" Target="../tags/tag554.xml"/><Relationship Id="rId12" Type="http://schemas.openxmlformats.org/officeDocument/2006/relationships/tags" Target="../tags/tag553.xml"/><Relationship Id="rId11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8.xml"/><Relationship Id="rId1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4165" r:id="rId1"/>
    <p:sldLayoutId id="2147484166" r:id="rId2"/>
    <p:sldLayoutId id="2147484167" r:id="rId3"/>
    <p:sldLayoutId id="2147484168" r:id="rId4"/>
    <p:sldLayoutId id="2147484169" r:id="rId5"/>
    <p:sldLayoutId id="2147484170" r:id="rId6"/>
    <p:sldLayoutId id="2147484171" r:id="rId7"/>
    <p:sldLayoutId id="2147484172" r:id="rId8"/>
    <p:sldLayoutId id="2147484173" r:id="rId9"/>
    <p:sldLayoutId id="2147484174" r:id="rId10"/>
    <p:sldLayoutId id="214748417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  <p:sldLayoutId id="2147484184" r:id="rId8"/>
    <p:sldLayoutId id="2147484185" r:id="rId9"/>
    <p:sldLayoutId id="2147484186" r:id="rId10"/>
    <p:sldLayoutId id="214748418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4189" r:id="rId1"/>
    <p:sldLayoutId id="2147484190" r:id="rId2"/>
    <p:sldLayoutId id="2147484191" r:id="rId3"/>
    <p:sldLayoutId id="2147484192" r:id="rId4"/>
    <p:sldLayoutId id="2147484193" r:id="rId5"/>
    <p:sldLayoutId id="2147484194" r:id="rId6"/>
    <p:sldLayoutId id="2147484195" r:id="rId7"/>
    <p:sldLayoutId id="2147484196" r:id="rId8"/>
    <p:sldLayoutId id="2147484197" r:id="rId9"/>
    <p:sldLayoutId id="2147484198" r:id="rId10"/>
    <p:sldLayoutId id="214748419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  <p:sldLayoutId id="2147484208" r:id="rId8"/>
    <p:sldLayoutId id="2147484209" r:id="rId9"/>
    <p:sldLayoutId id="2147484210" r:id="rId10"/>
    <p:sldLayoutId id="214748421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4213" r:id="rId1"/>
    <p:sldLayoutId id="2147484214" r:id="rId2"/>
    <p:sldLayoutId id="2147484215" r:id="rId3"/>
    <p:sldLayoutId id="2147484216" r:id="rId4"/>
    <p:sldLayoutId id="2147484217" r:id="rId5"/>
    <p:sldLayoutId id="2147484218" r:id="rId6"/>
    <p:sldLayoutId id="2147484219" r:id="rId7"/>
    <p:sldLayoutId id="2147484220" r:id="rId8"/>
    <p:sldLayoutId id="2147484221" r:id="rId9"/>
    <p:sldLayoutId id="2147484222" r:id="rId10"/>
    <p:sldLayoutId id="214748422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4225" r:id="rId1"/>
    <p:sldLayoutId id="2147484226" r:id="rId2"/>
    <p:sldLayoutId id="2147484227" r:id="rId3"/>
    <p:sldLayoutId id="2147484228" r:id="rId4"/>
    <p:sldLayoutId id="2147484229" r:id="rId5"/>
    <p:sldLayoutId id="2147484230" r:id="rId6"/>
    <p:sldLayoutId id="2147484231" r:id="rId7"/>
    <p:sldLayoutId id="2147484232" r:id="rId8"/>
    <p:sldLayoutId id="2147484233" r:id="rId9"/>
    <p:sldLayoutId id="2147484234" r:id="rId10"/>
    <p:sldLayoutId id="214748423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4237" r:id="rId1"/>
    <p:sldLayoutId id="2147484238" r:id="rId2"/>
    <p:sldLayoutId id="2147484239" r:id="rId3"/>
    <p:sldLayoutId id="2147484240" r:id="rId4"/>
    <p:sldLayoutId id="2147484241" r:id="rId5"/>
    <p:sldLayoutId id="2147484242" r:id="rId6"/>
    <p:sldLayoutId id="2147484243" r:id="rId7"/>
    <p:sldLayoutId id="2147484244" r:id="rId8"/>
    <p:sldLayoutId id="2147484245" r:id="rId9"/>
    <p:sldLayoutId id="2147484246" r:id="rId10"/>
    <p:sldLayoutId id="214748424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4249" r:id="rId1"/>
    <p:sldLayoutId id="2147484250" r:id="rId2"/>
    <p:sldLayoutId id="2147484251" r:id="rId3"/>
    <p:sldLayoutId id="2147484252" r:id="rId4"/>
    <p:sldLayoutId id="2147484253" r:id="rId5"/>
    <p:sldLayoutId id="2147484254" r:id="rId6"/>
    <p:sldLayoutId id="2147484255" r:id="rId7"/>
    <p:sldLayoutId id="2147484256" r:id="rId8"/>
    <p:sldLayoutId id="2147484257" r:id="rId9"/>
    <p:sldLayoutId id="2147484258" r:id="rId10"/>
    <p:sldLayoutId id="21474842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4261" r:id="rId1"/>
    <p:sldLayoutId id="2147484262" r:id="rId2"/>
    <p:sldLayoutId id="2147484263" r:id="rId3"/>
    <p:sldLayoutId id="2147484264" r:id="rId4"/>
    <p:sldLayoutId id="2147484265" r:id="rId5"/>
    <p:sldLayoutId id="2147484266" r:id="rId6"/>
    <p:sldLayoutId id="2147484267" r:id="rId7"/>
    <p:sldLayoutId id="2147484268" r:id="rId8"/>
    <p:sldLayoutId id="2147484269" r:id="rId9"/>
    <p:sldLayoutId id="2147484270" r:id="rId10"/>
    <p:sldLayoutId id="214748427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4273" r:id="rId1"/>
    <p:sldLayoutId id="2147484274" r:id="rId2"/>
    <p:sldLayoutId id="2147484275" r:id="rId3"/>
    <p:sldLayoutId id="2147484276" r:id="rId4"/>
    <p:sldLayoutId id="2147484277" r:id="rId5"/>
    <p:sldLayoutId id="2147484278" r:id="rId6"/>
    <p:sldLayoutId id="2147484279" r:id="rId7"/>
    <p:sldLayoutId id="2147484280" r:id="rId8"/>
    <p:sldLayoutId id="2147484281" r:id="rId9"/>
    <p:sldLayoutId id="2147484282" r:id="rId10"/>
    <p:sldLayoutId id="214748428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4285" r:id="rId1"/>
    <p:sldLayoutId id="2147484286" r:id="rId2"/>
    <p:sldLayoutId id="2147484287" r:id="rId3"/>
    <p:sldLayoutId id="2147484288" r:id="rId4"/>
    <p:sldLayoutId id="2147484289" r:id="rId5"/>
    <p:sldLayoutId id="2147484290" r:id="rId6"/>
    <p:sldLayoutId id="2147484291" r:id="rId7"/>
    <p:sldLayoutId id="2147484292" r:id="rId8"/>
    <p:sldLayoutId id="2147484293" r:id="rId9"/>
    <p:sldLayoutId id="2147484294" r:id="rId10"/>
    <p:sldLayoutId id="214748429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351.xml"/><Relationship Id="rId2" Type="http://schemas.openxmlformats.org/officeDocument/2006/relationships/tags" Target="../tags/tag3350.xml"/><Relationship Id="rId1" Type="http://schemas.openxmlformats.org/officeDocument/2006/relationships/tags" Target="../tags/tag3349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67.xml"/><Relationship Id="rId4" Type="http://schemas.openxmlformats.org/officeDocument/2006/relationships/tags" Target="../tags/tag3360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36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62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3363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4.xml"/><Relationship Id="rId4" Type="http://schemas.openxmlformats.org/officeDocument/2006/relationships/tags" Target="../tags/tag3364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3.GI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5.xml"/><Relationship Id="rId3" Type="http://schemas.openxmlformats.org/officeDocument/2006/relationships/tags" Target="../tags/tag3365.xml"/><Relationship Id="rId2" Type="http://schemas.openxmlformats.org/officeDocument/2006/relationships/image" Target="../media/image25.png"/><Relationship Id="rId1" Type="http://schemas.openxmlformats.org/officeDocument/2006/relationships/image" Target="../media/image3.GI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366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367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68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3369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352.xml"/><Relationship Id="rId1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tags" Target="../tags/tag3370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7" Type="http://schemas.openxmlformats.org/officeDocument/2006/relationships/tags" Target="../tags/tag337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.GIF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6.xml"/><Relationship Id="rId5" Type="http://schemas.openxmlformats.org/officeDocument/2006/relationships/tags" Target="../tags/tag3372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.GIF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7.xml"/><Relationship Id="rId6" Type="http://schemas.openxmlformats.org/officeDocument/2006/relationships/tags" Target="../tags/tag3373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3.GIF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8.xml"/><Relationship Id="rId4" Type="http://schemas.openxmlformats.org/officeDocument/2006/relationships/tags" Target="../tags/tag3374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3.GIF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9.xml"/><Relationship Id="rId5" Type="http://schemas.openxmlformats.org/officeDocument/2006/relationships/tags" Target="../tags/tag3375.xml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3.GIF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0.xml"/><Relationship Id="rId4" Type="http://schemas.openxmlformats.org/officeDocument/2006/relationships/tags" Target="../tags/tag3376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78.xml"/><Relationship Id="rId5" Type="http://schemas.openxmlformats.org/officeDocument/2006/relationships/tags" Target="../tags/tag3377.xml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9.xml"/><Relationship Id="rId5" Type="http://schemas.openxmlformats.org/officeDocument/2006/relationships/tags" Target="../tags/tag3378.xml"/><Relationship Id="rId4" Type="http://schemas.openxmlformats.org/officeDocument/2006/relationships/image" Target="../media/image61.png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00.xml"/><Relationship Id="rId4" Type="http://schemas.openxmlformats.org/officeDocument/2006/relationships/tags" Target="../tags/tag3379.xml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53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11.xml"/><Relationship Id="rId4" Type="http://schemas.openxmlformats.org/officeDocument/2006/relationships/tags" Target="../tags/tag3380.xml"/><Relationship Id="rId3" Type="http://schemas.openxmlformats.org/officeDocument/2006/relationships/image" Target="../media/image66.png"/><Relationship Id="rId2" Type="http://schemas.openxmlformats.org/officeDocument/2006/relationships/image" Target="../media/image3.GIF"/><Relationship Id="rId1" Type="http://schemas.openxmlformats.org/officeDocument/2006/relationships/image" Target="../media/image65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1.xml"/><Relationship Id="rId5" Type="http://schemas.openxmlformats.org/officeDocument/2006/relationships/tags" Target="../tags/tag3381.xml"/><Relationship Id="rId4" Type="http://schemas.openxmlformats.org/officeDocument/2006/relationships/image" Target="../media/image69.png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image" Target="../media/image3.GIF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2.xml"/><Relationship Id="rId4" Type="http://schemas.openxmlformats.org/officeDocument/2006/relationships/tags" Target="../tags/tag3382.xml"/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image" Target="../media/image3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2.xml"/><Relationship Id="rId2" Type="http://schemas.openxmlformats.org/officeDocument/2006/relationships/tags" Target="../tags/tag3383.xml"/><Relationship Id="rId1" Type="http://schemas.openxmlformats.org/officeDocument/2006/relationships/image" Target="../media/image7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3.xml"/><Relationship Id="rId1" Type="http://schemas.openxmlformats.org/officeDocument/2006/relationships/tags" Target="../tags/tag3384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4.xml"/><Relationship Id="rId4" Type="http://schemas.openxmlformats.org/officeDocument/2006/relationships/tags" Target="../tags/tag3385.xml"/><Relationship Id="rId3" Type="http://schemas.openxmlformats.org/officeDocument/2006/relationships/image" Target="../media/image74.png"/><Relationship Id="rId2" Type="http://schemas.openxmlformats.org/officeDocument/2006/relationships/image" Target="../media/image3.GIF"/><Relationship Id="rId1" Type="http://schemas.openxmlformats.org/officeDocument/2006/relationships/image" Target="../media/image73.pn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55.xml"/><Relationship Id="rId5" Type="http://schemas.openxmlformats.org/officeDocument/2006/relationships/tags" Target="../tags/tag3386.xml"/><Relationship Id="rId4" Type="http://schemas.openxmlformats.org/officeDocument/2006/relationships/image" Target="../media/image77.png"/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image" Target="../media/image3.GIF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6.xml"/><Relationship Id="rId3" Type="http://schemas.openxmlformats.org/officeDocument/2006/relationships/tags" Target="../tags/tag3387.xml"/><Relationship Id="rId2" Type="http://schemas.openxmlformats.org/officeDocument/2006/relationships/image" Target="../media/image78.png"/><Relationship Id="rId1" Type="http://schemas.openxmlformats.org/officeDocument/2006/relationships/image" Target="../media/image3.GIF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77.xml"/><Relationship Id="rId6" Type="http://schemas.openxmlformats.org/officeDocument/2006/relationships/tags" Target="../tags/tag3388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image" Target="../media/image3.GIF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8.xml"/><Relationship Id="rId4" Type="http://schemas.openxmlformats.org/officeDocument/2006/relationships/tags" Target="../tags/tag3389.xml"/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3354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GIF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99.xml"/><Relationship Id="rId5" Type="http://schemas.openxmlformats.org/officeDocument/2006/relationships/tags" Target="../tags/tag3390.xml"/><Relationship Id="rId4" Type="http://schemas.openxmlformats.org/officeDocument/2006/relationships/image" Target="../media/image87.png"/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image" Target="../media/image3.GIF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10.xml"/><Relationship Id="rId5" Type="http://schemas.openxmlformats.org/officeDocument/2006/relationships/tags" Target="../tags/tag3391.xml"/><Relationship Id="rId4" Type="http://schemas.openxmlformats.org/officeDocument/2006/relationships/image" Target="../media/image81.png"/><Relationship Id="rId3" Type="http://schemas.openxmlformats.org/officeDocument/2006/relationships/image" Target="../media/image88.png"/><Relationship Id="rId2" Type="http://schemas.openxmlformats.org/officeDocument/2006/relationships/image" Target="../media/image80.png"/><Relationship Id="rId1" Type="http://schemas.openxmlformats.org/officeDocument/2006/relationships/image" Target="../media/image3.GIF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21.xml"/><Relationship Id="rId5" Type="http://schemas.openxmlformats.org/officeDocument/2006/relationships/tags" Target="../tags/tag3392.xml"/><Relationship Id="rId4" Type="http://schemas.openxmlformats.org/officeDocument/2006/relationships/image" Target="../media/image91.png"/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image" Target="../media/image3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2.xml"/><Relationship Id="rId2" Type="http://schemas.openxmlformats.org/officeDocument/2006/relationships/tags" Target="../tags/tag3393.xml"/><Relationship Id="rId1" Type="http://schemas.openxmlformats.org/officeDocument/2006/relationships/image" Target="../media/image9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3.xml"/><Relationship Id="rId1" Type="http://schemas.openxmlformats.org/officeDocument/2006/relationships/tags" Target="../tags/tag3394.xml"/></Relationships>
</file>

<file path=ppt/slides/_rels/slide4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54.xml"/><Relationship Id="rId6" Type="http://schemas.openxmlformats.org/officeDocument/2006/relationships/tags" Target="../tags/tag3395.xml"/><Relationship Id="rId5" Type="http://schemas.openxmlformats.org/officeDocument/2006/relationships/image" Target="../media/image96.png"/><Relationship Id="rId4" Type="http://schemas.openxmlformats.org/officeDocument/2006/relationships/image" Target="../media/image95.png"/><Relationship Id="rId3" Type="http://schemas.openxmlformats.org/officeDocument/2006/relationships/image" Target="../media/image94.png"/><Relationship Id="rId2" Type="http://schemas.openxmlformats.org/officeDocument/2006/relationships/image" Target="../media/image3.GIF"/><Relationship Id="rId1" Type="http://schemas.openxmlformats.org/officeDocument/2006/relationships/image" Target="../media/image93.png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65.xml"/><Relationship Id="rId5" Type="http://schemas.openxmlformats.org/officeDocument/2006/relationships/tags" Target="../tags/tag3396.xml"/><Relationship Id="rId4" Type="http://schemas.openxmlformats.org/officeDocument/2006/relationships/image" Target="../media/image99.png"/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image" Target="../media/image3.GIF"/></Relationships>
</file>

<file path=ppt/slides/_rels/slide4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76.xml"/><Relationship Id="rId6" Type="http://schemas.openxmlformats.org/officeDocument/2006/relationships/tags" Target="../tags/tag3397.xml"/><Relationship Id="rId5" Type="http://schemas.openxmlformats.org/officeDocument/2006/relationships/image" Target="../media/image103.png"/><Relationship Id="rId4" Type="http://schemas.openxmlformats.org/officeDocument/2006/relationships/image" Target="../media/image102.png"/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image" Target="../media/image3.GIF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87.xml"/><Relationship Id="rId4" Type="http://schemas.openxmlformats.org/officeDocument/2006/relationships/tags" Target="../tags/tag3398.xml"/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image" Target="../media/image3.GIF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98.xml"/><Relationship Id="rId4" Type="http://schemas.openxmlformats.org/officeDocument/2006/relationships/tags" Target="../tags/tag3399.xml"/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56.xml"/><Relationship Id="rId4" Type="http://schemas.openxmlformats.org/officeDocument/2006/relationships/tags" Target="../tags/tag3355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09.xml"/><Relationship Id="rId4" Type="http://schemas.openxmlformats.org/officeDocument/2006/relationships/tags" Target="../tags/tag3400.xml"/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image" Target="../media/image3.GI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0.xml"/><Relationship Id="rId2" Type="http://schemas.openxmlformats.org/officeDocument/2006/relationships/tags" Target="../tags/tag3401.xml"/><Relationship Id="rId1" Type="http://schemas.openxmlformats.org/officeDocument/2006/relationships/image" Target="../media/image3.GIF"/></Relationships>
</file>

<file path=ppt/slides/_rels/slide5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31.xml"/><Relationship Id="rId5" Type="http://schemas.openxmlformats.org/officeDocument/2006/relationships/tags" Target="../tags/tag3402.xml"/><Relationship Id="rId4" Type="http://schemas.openxmlformats.org/officeDocument/2006/relationships/image" Target="../media/image112.png"/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image" Target="../media/image3.GIF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42.xml"/><Relationship Id="rId3" Type="http://schemas.openxmlformats.org/officeDocument/2006/relationships/tags" Target="../tags/tag3403.xml"/><Relationship Id="rId2" Type="http://schemas.openxmlformats.org/officeDocument/2006/relationships/image" Target="../media/image113.png"/><Relationship Id="rId1" Type="http://schemas.openxmlformats.org/officeDocument/2006/relationships/image" Target="../media/image3.GI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3.xml"/><Relationship Id="rId2" Type="http://schemas.openxmlformats.org/officeDocument/2006/relationships/tags" Target="../tags/tag3404.xml"/><Relationship Id="rId1" Type="http://schemas.openxmlformats.org/officeDocument/2006/relationships/image" Target="../media/image3.GIF"/></Relationships>
</file>

<file path=ppt/slides/_rels/slide5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64.xml"/><Relationship Id="rId5" Type="http://schemas.openxmlformats.org/officeDocument/2006/relationships/tags" Target="../tags/tag3405.xml"/><Relationship Id="rId4" Type="http://schemas.openxmlformats.org/officeDocument/2006/relationships/image" Target="../media/image116.png"/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image" Target="../media/image3.GIF"/></Relationships>
</file>

<file path=ppt/slides/_rels/slide5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75.xml"/><Relationship Id="rId5" Type="http://schemas.openxmlformats.org/officeDocument/2006/relationships/tags" Target="../tags/tag3406.xml"/><Relationship Id="rId4" Type="http://schemas.openxmlformats.org/officeDocument/2006/relationships/image" Target="../media/image119.png"/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image" Target="../media/image3.GIF"/></Relationships>
</file>

<file path=ppt/slides/_rels/slide5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86.xml"/><Relationship Id="rId6" Type="http://schemas.openxmlformats.org/officeDocument/2006/relationships/tags" Target="../tags/tag3407.xml"/><Relationship Id="rId5" Type="http://schemas.openxmlformats.org/officeDocument/2006/relationships/image" Target="../media/image123.png"/><Relationship Id="rId4" Type="http://schemas.openxmlformats.org/officeDocument/2006/relationships/image" Target="../media/image122.png"/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image" Target="../media/image3.GIF"/></Relationships>
</file>

<file path=ppt/slides/_rels/slide5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97.xml"/><Relationship Id="rId5" Type="http://schemas.openxmlformats.org/officeDocument/2006/relationships/tags" Target="../tags/tag3408.xml"/><Relationship Id="rId4" Type="http://schemas.openxmlformats.org/officeDocument/2006/relationships/image" Target="../media/image126.png"/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image" Target="../media/image3.GIF"/></Relationships>
</file>

<file path=ppt/slides/_rels/slide5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08.xml"/><Relationship Id="rId6" Type="http://schemas.openxmlformats.org/officeDocument/2006/relationships/tags" Target="../tags/tag3409.xml"/><Relationship Id="rId5" Type="http://schemas.openxmlformats.org/officeDocument/2006/relationships/image" Target="../media/image130.png"/><Relationship Id="rId4" Type="http://schemas.openxmlformats.org/officeDocument/2006/relationships/image" Target="../media/image129.png"/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3356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3.GIF"/><Relationship Id="rId1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19.xml"/><Relationship Id="rId5" Type="http://schemas.openxmlformats.org/officeDocument/2006/relationships/tags" Target="../tags/tag3410.xml"/><Relationship Id="rId4" Type="http://schemas.openxmlformats.org/officeDocument/2006/relationships/image" Target="../media/image133.png"/><Relationship Id="rId3" Type="http://schemas.openxmlformats.org/officeDocument/2006/relationships/image" Target="../media/image132.png"/><Relationship Id="rId2" Type="http://schemas.openxmlformats.org/officeDocument/2006/relationships/image" Target="../media/image131.png"/><Relationship Id="rId1" Type="http://schemas.openxmlformats.org/officeDocument/2006/relationships/image" Target="../media/image3.GIF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0.xml"/><Relationship Id="rId7" Type="http://schemas.openxmlformats.org/officeDocument/2006/relationships/tags" Target="../tags/tag3411.xml"/><Relationship Id="rId6" Type="http://schemas.openxmlformats.org/officeDocument/2006/relationships/image" Target="../media/image138.png"/><Relationship Id="rId5" Type="http://schemas.openxmlformats.org/officeDocument/2006/relationships/image" Target="../media/image137.png"/><Relationship Id="rId4" Type="http://schemas.openxmlformats.org/officeDocument/2006/relationships/image" Target="../media/image136.png"/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image" Target="../media/image3.GIF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1.xml"/><Relationship Id="rId7" Type="http://schemas.openxmlformats.org/officeDocument/2006/relationships/tags" Target="../tags/tag3412.xml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image" Target="../media/image141.png"/><Relationship Id="rId3" Type="http://schemas.openxmlformats.org/officeDocument/2006/relationships/image" Target="../media/image140.png"/><Relationship Id="rId2" Type="http://schemas.openxmlformats.org/officeDocument/2006/relationships/image" Target="../media/image139.png"/><Relationship Id="rId1" Type="http://schemas.openxmlformats.org/officeDocument/2006/relationships/image" Target="../media/image3.GIF"/></Relationships>
</file>

<file path=ppt/slides/_rels/slide6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52.xml"/><Relationship Id="rId5" Type="http://schemas.openxmlformats.org/officeDocument/2006/relationships/tags" Target="../tags/tag3413.xml"/><Relationship Id="rId4" Type="http://schemas.openxmlformats.org/officeDocument/2006/relationships/image" Target="../media/image146.png"/><Relationship Id="rId3" Type="http://schemas.openxmlformats.org/officeDocument/2006/relationships/image" Target="../media/image145.png"/><Relationship Id="rId2" Type="http://schemas.openxmlformats.org/officeDocument/2006/relationships/image" Target="../media/image144.png"/><Relationship Id="rId1" Type="http://schemas.openxmlformats.org/officeDocument/2006/relationships/image" Target="../media/image3.GIF"/></Relationships>
</file>

<file path=ppt/slides/_rels/slide6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63.xml"/><Relationship Id="rId3" Type="http://schemas.openxmlformats.org/officeDocument/2006/relationships/tags" Target="../tags/tag3414.xml"/><Relationship Id="rId2" Type="http://schemas.openxmlformats.org/officeDocument/2006/relationships/image" Target="../media/image147.png"/><Relationship Id="rId1" Type="http://schemas.openxmlformats.org/officeDocument/2006/relationships/image" Target="../media/image3.GIF"/></Relationships>
</file>

<file path=ppt/slides/_rels/slide6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74.xml"/><Relationship Id="rId5" Type="http://schemas.openxmlformats.org/officeDocument/2006/relationships/tags" Target="../tags/tag3415.xml"/><Relationship Id="rId4" Type="http://schemas.openxmlformats.org/officeDocument/2006/relationships/image" Target="../media/image150.png"/><Relationship Id="rId3" Type="http://schemas.openxmlformats.org/officeDocument/2006/relationships/image" Target="../media/image149.png"/><Relationship Id="rId2" Type="http://schemas.openxmlformats.org/officeDocument/2006/relationships/image" Target="../media/image148.png"/><Relationship Id="rId1" Type="http://schemas.openxmlformats.org/officeDocument/2006/relationships/image" Target="../media/image3.GIF"/></Relationships>
</file>

<file path=ppt/slides/_rels/slide6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85.xml"/><Relationship Id="rId3" Type="http://schemas.openxmlformats.org/officeDocument/2006/relationships/tags" Target="../tags/tag3416.xml"/><Relationship Id="rId2" Type="http://schemas.openxmlformats.org/officeDocument/2006/relationships/image" Target="../media/image151.png"/><Relationship Id="rId1" Type="http://schemas.openxmlformats.org/officeDocument/2006/relationships/image" Target="../media/image3.GIF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3.xml"/><Relationship Id="rId1" Type="http://schemas.openxmlformats.org/officeDocument/2006/relationships/tags" Target="../tags/tag3417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357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358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5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项目三 3ds Max 建模技术（上）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80" y="2129790"/>
            <a:ext cx="9799320" cy="2903220"/>
          </a:xfrm>
        </p:spPr>
        <p:txBody>
          <a:bodyPr>
            <a:normAutofit lnSpcReduction="20000"/>
          </a:bodyPr>
          <a:p>
            <a:pPr algn="l"/>
            <a:r>
              <a:rPr dirty="0">
                <a:solidFill>
                  <a:schemeClr val="tx1"/>
                </a:solidFill>
                <a:sym typeface="+mn-ea"/>
              </a:rPr>
              <a:t>在前面的内容中，我们学习了标准基本体、扩展基本体、二维线形的绘制和修改，但这些只能制作简单的三维模型，要想制作更为复杂的三维模型，则需要添加适当的修改器，这些修改器有【挤出】、【车削】、【倒角】、【弯曲】等。利用这些修改器，基本可以满足室内外效果图的制作要求。但是对于一些复杂的建筑模型，还会涉及到一些比较高级的建模方法。如放样建模、布尔运算建模和多边形建模。其中，放样建模与布尔运算建模属于复合建模技术，用于制作一些不规则的造型；多边形建模是基于修改命令来完成的。</a:t>
            </a:r>
            <a:endParaRPr dirty="0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必备知识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11135360" cy="4759325"/>
          </a:xfrm>
        </p:spPr>
        <p:txBody>
          <a:bodyPr>
            <a:normAutofit lnSpcReduction="20000"/>
          </a:bodyPr>
          <a:p>
            <a:r>
              <a:rPr dirty="0" smtClean="0">
                <a:sym typeface="+mn-ea"/>
              </a:rPr>
              <a:t>【挤出】命令</a:t>
            </a:r>
            <a:endParaRPr dirty="0" smtClean="0">
              <a:sym typeface="+mn-ea"/>
            </a:endParaRPr>
          </a:p>
          <a:p>
            <a:r>
              <a:rPr lang="en-US" altLang="zh-CN"/>
              <a:t>【挤出】命令是将一个二维曲线图形增加厚度，挤压成三维实体</a:t>
            </a:r>
            <a:endParaRPr lang="en-US" altLang="zh-CN"/>
          </a:p>
          <a:p>
            <a:endParaRPr lang="en-US" altLang="zh-CN"/>
          </a:p>
        </p:txBody>
      </p:sp>
      <p:grpSp>
        <p:nvGrpSpPr>
          <p:cNvPr id="53" name="组合 30"/>
          <p:cNvGrpSpPr/>
          <p:nvPr/>
        </p:nvGrpSpPr>
        <p:grpSpPr>
          <a:xfrm>
            <a:off x="1701483" y="3068320"/>
            <a:ext cx="4514215" cy="2471420"/>
            <a:chOff x="2125" y="10140"/>
            <a:chExt cx="7109" cy="3892"/>
          </a:xfrm>
        </p:grpSpPr>
        <p:pic>
          <p:nvPicPr>
            <p:cNvPr id="51" name="图片 28" descr="图3-8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25" y="10140"/>
              <a:ext cx="3735" cy="38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" name="图片 29" descr="图3-8-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27" y="10140"/>
              <a:ext cx="3307" cy="389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88" name="图片 9" descr="图3-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1970" y="2223135"/>
            <a:ext cx="3014345" cy="416115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拓展任务：制作屏风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4" name="内容占位符 3"/>
          <p:cNvSpPr/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98" name="图片 19" descr="图3-18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4180" y="1714500"/>
            <a:ext cx="8797290" cy="453517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任务二  青花瓶制作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dirty="0" smtClean="0">
                <a:sym typeface="+mn-ea"/>
              </a:rPr>
              <a:t>本实例主要通过熟练使用二维线形的使用来绘制青花瓶的界面，然后结合【车削】修改器来制作青花瓶。。</a:t>
            </a:r>
            <a:endParaRPr dirty="0" smtClean="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403215" cy="4759325"/>
          </a:xfrm>
        </p:spPr>
        <p:txBody>
          <a:bodyPr/>
          <a:p>
            <a:r>
              <a:rPr dirty="0" smtClean="0">
                <a:sym typeface="+mn-ea"/>
              </a:rPr>
              <a:t>1.设置模型长度单位</a:t>
            </a:r>
            <a:r>
              <a:rPr lang="zh-CN" dirty="0" smtClean="0">
                <a:sym typeface="+mn-ea"/>
              </a:rPr>
              <a:t>为毫米</a:t>
            </a:r>
            <a:endParaRPr dirty="0" smtClean="0">
              <a:sym typeface="+mn-ea"/>
            </a:endParaRPr>
          </a:p>
          <a:p>
            <a:r>
              <a:t>2.绘制线型</a:t>
            </a: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052820" y="1505585"/>
            <a:ext cx="540321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3.为线型添加轮廓</a:t>
            </a:r>
            <a:endParaRPr lang="en-US" altLang="zh-CN"/>
          </a:p>
          <a:p>
            <a:endParaRPr lang="en-US" altLang="zh-CN"/>
          </a:p>
        </p:txBody>
      </p:sp>
      <p:pic>
        <p:nvPicPr>
          <p:cNvPr id="99" name="图片 20" descr="图3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980" y="2602865"/>
            <a:ext cx="2199005" cy="419227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" name="组合 53"/>
          <p:cNvGrpSpPr/>
          <p:nvPr/>
        </p:nvGrpSpPr>
        <p:grpSpPr>
          <a:xfrm>
            <a:off x="4955540" y="2288858"/>
            <a:ext cx="6645910" cy="3975735"/>
            <a:chOff x="780" y="1591"/>
            <a:chExt cx="10466" cy="6261"/>
          </a:xfrm>
        </p:grpSpPr>
        <p:pic>
          <p:nvPicPr>
            <p:cNvPr id="19" name="图片 54" descr="图3-20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0" y="1591"/>
              <a:ext cx="5095" cy="62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" name="图片 55" descr="图3-20-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78" y="1591"/>
              <a:ext cx="5268" cy="613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custDataLst>
      <p:tags r:id="rId5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403215" cy="4759325"/>
          </a:xfrm>
        </p:spPr>
        <p:txBody>
          <a:bodyPr/>
          <a:p>
            <a:r>
              <a:rPr dirty="0" smtClean="0">
                <a:sym typeface="+mn-ea"/>
              </a:rPr>
              <a:t>4.添加车削修改器</a:t>
            </a:r>
            <a:endParaRPr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052820" y="1505585"/>
            <a:ext cx="540321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5.设置参数</a:t>
            </a:r>
            <a:endParaRPr lang="en-US" altLang="zh-CN"/>
          </a:p>
        </p:txBody>
      </p:sp>
      <p:pic>
        <p:nvPicPr>
          <p:cNvPr id="101" name="图片 22" descr="图3-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2703195"/>
            <a:ext cx="5262880" cy="3232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图片 23" descr="图3-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7310" y="2017395"/>
            <a:ext cx="2611755" cy="424751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403215" cy="4759325"/>
          </a:xfrm>
        </p:spPr>
        <p:txBody>
          <a:bodyPr/>
          <a:p>
            <a:r>
              <a:rPr dirty="0" smtClean="0">
                <a:sym typeface="+mn-ea"/>
              </a:rPr>
              <a:t>6.模型完成</a:t>
            </a:r>
            <a:endParaRPr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052820" y="1505585"/>
            <a:ext cx="540321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/>
          </a:p>
        </p:txBody>
      </p:sp>
      <p:pic>
        <p:nvPicPr>
          <p:cNvPr id="103" name="图片 24" descr="图3-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130" y="2181225"/>
            <a:ext cx="8390890" cy="424942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必备知识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dirty="0" smtClean="0">
                <a:sym typeface="+mn-ea"/>
              </a:rPr>
              <a:t>【车削】命令</a:t>
            </a:r>
            <a:endParaRPr dirty="0" smtClean="0">
              <a:sym typeface="+mn-ea"/>
            </a:endParaRPr>
          </a:p>
          <a:p>
            <a:r>
              <a:rPr lang="zh-CN" dirty="0" smtClean="0">
                <a:sym typeface="+mn-ea"/>
              </a:rPr>
              <a:t>操作步骤</a:t>
            </a:r>
            <a:r>
              <a:rPr lang="en-US" altLang="zh-CN" dirty="0" smtClean="0">
                <a:sym typeface="+mn-ea"/>
              </a:rPr>
              <a:t>                                            </a:t>
            </a:r>
            <a:r>
              <a:rPr lang="zh-CN" altLang="en-US" dirty="0" smtClean="0">
                <a:sym typeface="+mn-ea"/>
              </a:rPr>
              <a:t>车削命令参数</a:t>
            </a:r>
            <a:endParaRPr lang="zh-CN" altLang="en-US" dirty="0" smtClean="0">
              <a:sym typeface="+mn-ea"/>
            </a:endParaRPr>
          </a:p>
        </p:txBody>
      </p:sp>
      <p:pic>
        <p:nvPicPr>
          <p:cNvPr id="104" name="图片 25" descr="图3-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2657475"/>
            <a:ext cx="4146550" cy="2424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图片 26" descr="图3-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2550" y="2114550"/>
            <a:ext cx="2102485" cy="434467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拓展：地球仪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4" name="内容占位符 3"/>
          <p:cNvSpPr/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33" name="组合 97"/>
          <p:cNvGrpSpPr/>
          <p:nvPr/>
        </p:nvGrpSpPr>
        <p:grpSpPr>
          <a:xfrm>
            <a:off x="962660" y="1758315"/>
            <a:ext cx="10115550" cy="4507865"/>
            <a:chOff x="2345" y="6799"/>
            <a:chExt cx="7329" cy="4555"/>
          </a:xfrm>
        </p:grpSpPr>
        <p:pic>
          <p:nvPicPr>
            <p:cNvPr id="31" name="图片 95" descr="图3-33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45" y="6849"/>
              <a:ext cx="3714" cy="44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" name="图片 96" descr="图3-33-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43" y="6799"/>
              <a:ext cx="3531" cy="4555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任务三  制作办公椅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dirty="0" smtClean="0">
                <a:sym typeface="+mn-ea"/>
              </a:rPr>
              <a:t>本实例首先使用【FFD 4×4×4】修改器处理长方体和切角长方体，制作椅座和椅背；然后使用【弯曲】修改器处理软管，制作椅座和椅背的连接部分；再使用【弯曲】修改器处理圆柱体和切角长方体，制作扶手；接下来，使用圆柱体、切角长方体（使用【弯曲】修改器使切角长方体弯曲变形）和球体制作支架和滚轮；最后，调整办公椅各部分的位置，完成办公椅模型的创建。</a:t>
            </a:r>
            <a:endParaRPr dirty="0" smtClean="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dirty="0" smtClean="0">
                <a:sym typeface="+mn-ea"/>
              </a:rPr>
              <a:t>1.设置长度参数单位</a:t>
            </a:r>
            <a:r>
              <a:rPr lang="zh-CN" altLang="en-US" dirty="0" smtClean="0">
                <a:sym typeface="+mn-ea"/>
              </a:rPr>
              <a:t>。</a:t>
            </a:r>
            <a:endParaRPr lang="zh-CN" altLang="en-US" dirty="0" smtClean="0">
              <a:sym typeface="+mn-ea"/>
            </a:endParaRPr>
          </a:p>
          <a:p>
            <a:r>
              <a:rPr lang="zh-CN" altLang="en-US" dirty="0"/>
              <a:t>2.创建长方体和切角长方体</a:t>
            </a:r>
            <a:endParaRPr lang="zh-CN" altLang="en-US" dirty="0"/>
          </a:p>
        </p:txBody>
      </p:sp>
      <p:pic>
        <p:nvPicPr>
          <p:cNvPr id="112" name="图片 33" descr="图3-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" y="2547620"/>
            <a:ext cx="6025515" cy="33597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图片 34" descr="图3-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4440" y="2547620"/>
            <a:ext cx="5609590" cy="335978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课堂学习目标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>
              <a:buBlip>
                <a:blip r:embed="rId1"/>
              </a:buBlip>
            </a:pPr>
            <a:r>
              <a:rPr lang="zh-CN" altLang="en-US" dirty="0" smtClean="0">
                <a:sym typeface="+mn-ea"/>
              </a:rPr>
              <a:t>熟练掌握</a:t>
            </a:r>
            <a:r>
              <a:rPr lang="zh-CN" dirty="0" smtClean="0">
                <a:sym typeface="+mn-ea"/>
              </a:rPr>
              <a:t>常用修改器的使用方法</a:t>
            </a:r>
            <a:endParaRPr lang="zh-CN" dirty="0" smtClean="0">
              <a:sym typeface="+mn-ea"/>
            </a:endParaRPr>
          </a:p>
          <a:p>
            <a:pPr>
              <a:buBlip>
                <a:blip r:embed="rId1"/>
              </a:buBlip>
            </a:pPr>
            <a:r>
              <a:rPr lang="zh-CN" altLang="zh-CN" dirty="0">
                <a:sym typeface="+mn-ea"/>
              </a:rPr>
              <a:t>掌握挤出、车削、倒角、弯曲</a:t>
            </a:r>
            <a:r>
              <a:rPr lang="zh-CN" dirty="0">
                <a:sym typeface="+mn-ea"/>
              </a:rPr>
              <a:t>修改器操作</a:t>
            </a:r>
            <a:endParaRPr lang="zh-CN" dirty="0">
              <a:sym typeface="+mn-ea"/>
            </a:endParaRPr>
          </a:p>
          <a:p>
            <a:pPr>
              <a:buBlip>
                <a:blip r:embed="rId1"/>
              </a:buBlip>
            </a:pPr>
            <a:r>
              <a:rPr lang="zh-CN" altLang="en-US"/>
              <a:t>掌握放样、布尔操作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dirty="0" smtClean="0">
                <a:sym typeface="+mn-ea"/>
              </a:rPr>
              <a:t>3.添加FFD修改器</a:t>
            </a:r>
            <a:endParaRPr dirty="0" smtClean="0">
              <a:sym typeface="+mn-ea"/>
            </a:endParaRPr>
          </a:p>
        </p:txBody>
      </p:sp>
      <p:pic>
        <p:nvPicPr>
          <p:cNvPr id="114" name="图片 35" descr="图3-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2470" y="1971675"/>
            <a:ext cx="3976370" cy="3487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图片 36" descr="图3-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1971675"/>
            <a:ext cx="4332605" cy="348742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3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4933950" cy="4759325"/>
          </a:xfrm>
        </p:spPr>
        <p:txBody>
          <a:bodyPr/>
          <a:p>
            <a:r>
              <a:rPr dirty="0" smtClean="0">
                <a:sym typeface="+mn-ea"/>
              </a:rPr>
              <a:t>4. 复制和粘贴修改器</a:t>
            </a:r>
            <a:endParaRPr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040120" y="1565910"/>
            <a:ext cx="493395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dirty="0" smtClean="0">
                <a:sym typeface="+mn-ea"/>
              </a:rPr>
              <a:t>5. 缩放控制点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设置长方体中【FFD 4×4×4】修改器的修改对象为“控制点”，然后在前视图中将图中所示区域的控制点均匀缩放到原来的70%。</a:t>
            </a:r>
            <a:endParaRPr dirty="0" smtClean="0">
              <a:sym typeface="+mn-ea"/>
            </a:endParaRPr>
          </a:p>
        </p:txBody>
      </p:sp>
      <p:grpSp>
        <p:nvGrpSpPr>
          <p:cNvPr id="37" name="组合 134"/>
          <p:cNvGrpSpPr/>
          <p:nvPr/>
        </p:nvGrpSpPr>
        <p:grpSpPr>
          <a:xfrm>
            <a:off x="978535" y="2369185"/>
            <a:ext cx="3462020" cy="3956050"/>
            <a:chOff x="1832" y="7787"/>
            <a:chExt cx="7470" cy="7406"/>
          </a:xfrm>
        </p:grpSpPr>
        <p:pic>
          <p:nvPicPr>
            <p:cNvPr id="34" name="图片 131" descr="图3-38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32" y="7787"/>
              <a:ext cx="3516" cy="740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" name="图片 132" descr="图3-38-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96" y="7807"/>
              <a:ext cx="2954" cy="43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" name="图片 133" descr="图3-38-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08" y="12163"/>
              <a:ext cx="3794" cy="297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6" name="图片 37" descr="图3-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7070" y="3671570"/>
            <a:ext cx="3991610" cy="2750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图片 38" descr="图3-4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44878" y="3403600"/>
            <a:ext cx="3646805" cy="328549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7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1465" y="1249045"/>
            <a:ext cx="4828540" cy="5225415"/>
          </a:xfrm>
        </p:spPr>
        <p:txBody>
          <a:bodyPr/>
          <a:p>
            <a:r>
              <a:rPr dirty="0" smtClean="0">
                <a:sym typeface="+mn-ea"/>
              </a:rPr>
              <a:t>6.群组坐椅</a:t>
            </a:r>
            <a:endParaRPr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5723890" y="1249045"/>
            <a:ext cx="4828540" cy="522541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dirty="0" smtClean="0">
                <a:sym typeface="+mn-ea"/>
              </a:rPr>
              <a:t>7.制作靠背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利用旋转克隆再复制出一个椅座，并为其添加【锥化】修改器，进行锥化处理，创建办公椅的椅背</a:t>
            </a:r>
            <a:endParaRPr dirty="0" smtClean="0">
              <a:sym typeface="+mn-ea"/>
            </a:endParaRPr>
          </a:p>
        </p:txBody>
      </p:sp>
      <p:pic>
        <p:nvPicPr>
          <p:cNvPr id="118" name="图片 39" descr="图3-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" y="2279333"/>
            <a:ext cx="5262880" cy="272224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3" name="组合 137"/>
          <p:cNvGrpSpPr/>
          <p:nvPr/>
        </p:nvGrpSpPr>
        <p:grpSpPr>
          <a:xfrm>
            <a:off x="5896610" y="3300730"/>
            <a:ext cx="5635625" cy="3109595"/>
            <a:chOff x="1808" y="8356"/>
            <a:chExt cx="8305" cy="4303"/>
          </a:xfrm>
        </p:grpSpPr>
        <p:pic>
          <p:nvPicPr>
            <p:cNvPr id="41" name="图片 136" descr="图3-42-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08" y="8356"/>
              <a:ext cx="8305" cy="43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" name="图片 135" descr="图3-42-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31" y="9159"/>
              <a:ext cx="2813" cy="278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custDataLst>
      <p:tags r:id="rId5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3922395" cy="4759325"/>
          </a:xfrm>
        </p:spPr>
        <p:txBody>
          <a:bodyPr/>
          <a:p>
            <a:r>
              <a:rPr dirty="0" smtClean="0">
                <a:sym typeface="+mn-ea"/>
              </a:rPr>
              <a:t>8.</a:t>
            </a:r>
            <a:r>
              <a:rPr lang="zh-CN" dirty="0" smtClean="0">
                <a:sym typeface="+mn-ea"/>
              </a:rPr>
              <a:t>创建</a:t>
            </a:r>
            <a:r>
              <a:rPr dirty="0" smtClean="0">
                <a:sym typeface="+mn-ea"/>
              </a:rPr>
              <a:t>软管</a:t>
            </a:r>
            <a:r>
              <a:rPr lang="zh-CN" dirty="0" smtClean="0">
                <a:sym typeface="+mn-ea"/>
              </a:rPr>
              <a:t>并设置</a:t>
            </a:r>
            <a:r>
              <a:rPr dirty="0" smtClean="0">
                <a:sym typeface="+mn-ea"/>
              </a:rPr>
              <a:t>参数</a:t>
            </a:r>
            <a:endParaRPr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4953635" y="1623060"/>
            <a:ext cx="392239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dirty="0" smtClean="0">
              <a:sym typeface="+mn-ea"/>
            </a:endParaRPr>
          </a:p>
        </p:txBody>
      </p:sp>
      <p:pic>
        <p:nvPicPr>
          <p:cNvPr id="119" name="图片 40" descr="图3-43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655" y="1921510"/>
            <a:ext cx="2142490" cy="239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图片 41" descr="图3-43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3145" y="3015615"/>
            <a:ext cx="2398395" cy="30295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图片 42" descr="图3-43-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3805" y="2117725"/>
            <a:ext cx="1998980" cy="2873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图片 43" descr="图3-43-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61960" y="1623060"/>
            <a:ext cx="3611880" cy="507809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6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295265" cy="4759325"/>
          </a:xfrm>
        </p:spPr>
        <p:txBody>
          <a:bodyPr/>
          <a:p>
            <a:r>
              <a:rPr dirty="0" smtClean="0">
                <a:sym typeface="+mn-ea"/>
              </a:rPr>
              <a:t>9.添加弯曲修改器</a:t>
            </a:r>
            <a:endParaRPr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281420" y="1475105"/>
            <a:ext cx="529526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 smtClean="0">
              <a:sym typeface="+mn-ea"/>
            </a:endParaRPr>
          </a:p>
        </p:txBody>
      </p:sp>
      <p:pic>
        <p:nvPicPr>
          <p:cNvPr id="123" name="图片 44" descr="图3-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2123123"/>
            <a:ext cx="2232660" cy="3848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图片 45" descr="图3-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7875" y="2482850"/>
            <a:ext cx="5284470" cy="274320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4601845" cy="4759325"/>
          </a:xfrm>
        </p:spPr>
        <p:txBody>
          <a:bodyPr/>
          <a:p>
            <a:r>
              <a:rPr dirty="0" smtClean="0">
                <a:sym typeface="+mn-ea"/>
              </a:rPr>
              <a:t>10.设置切角长方体参数</a:t>
            </a:r>
            <a:endParaRPr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5875020" y="1520825"/>
            <a:ext cx="460184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dirty="0" smtClean="0">
                <a:sym typeface="+mn-ea"/>
              </a:rPr>
              <a:t>11. 添加弯曲修改器</a:t>
            </a:r>
            <a:endParaRPr dirty="0" smtClean="0">
              <a:sym typeface="+mn-ea"/>
            </a:endParaRPr>
          </a:p>
        </p:txBody>
      </p:sp>
      <p:pic>
        <p:nvPicPr>
          <p:cNvPr id="125" name="图片 46" descr="图3-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60" y="2684780"/>
            <a:ext cx="2798445" cy="2741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图片 47" descr="图3-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7580" y="2483485"/>
            <a:ext cx="2390140" cy="4077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图片 48" descr="图3-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5705" y="2534285"/>
            <a:ext cx="4433570" cy="397637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039360" cy="4759325"/>
          </a:xfrm>
        </p:spPr>
        <p:txBody>
          <a:bodyPr/>
          <a:p>
            <a:r>
              <a:rPr dirty="0" smtClean="0">
                <a:sym typeface="+mn-ea"/>
              </a:rPr>
              <a:t>1</a:t>
            </a:r>
            <a:r>
              <a:rPr lang="en-US" dirty="0" smtClean="0">
                <a:sym typeface="+mn-ea"/>
              </a:rPr>
              <a:t>2</a:t>
            </a:r>
            <a:r>
              <a:rPr dirty="0" smtClean="0">
                <a:sym typeface="+mn-ea"/>
              </a:rPr>
              <a:t>.制作支架立柱</a:t>
            </a:r>
            <a:r>
              <a:rPr lang="zh-CN" altLang="en-US" dirty="0"/>
              <a:t>。</a:t>
            </a:r>
            <a:endParaRPr lang="zh-CN" altLang="en-US" dirty="0"/>
          </a:p>
          <a:p>
            <a:endParaRPr lang="zh-CN" altLang="en-US"/>
          </a:p>
        </p:txBody>
      </p:sp>
      <p:pic>
        <p:nvPicPr>
          <p:cNvPr id="128" name="图片 49" descr="图3-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170" y="2467610"/>
            <a:ext cx="3856355" cy="3527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图片 50" descr="图3-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2455" y="2468245"/>
            <a:ext cx="3230880" cy="3527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图片 51" descr="图3-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5265" y="2346960"/>
            <a:ext cx="3946525" cy="432498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039360" cy="4759325"/>
          </a:xfrm>
        </p:spPr>
        <p:txBody>
          <a:bodyPr/>
          <a:p>
            <a:r>
              <a:rPr dirty="0" smtClean="0">
                <a:sym typeface="+mn-ea"/>
              </a:rPr>
              <a:t>1</a:t>
            </a:r>
            <a:r>
              <a:rPr lang="en-US" dirty="0" smtClean="0">
                <a:sym typeface="+mn-ea"/>
              </a:rPr>
              <a:t>3</a:t>
            </a:r>
            <a:r>
              <a:rPr dirty="0" smtClean="0">
                <a:sym typeface="+mn-ea"/>
              </a:rPr>
              <a:t>.</a:t>
            </a:r>
            <a:r>
              <a:rPr dirty="0"/>
              <a:t>制作滚轮</a:t>
            </a:r>
            <a:endParaRPr dirty="0"/>
          </a:p>
        </p:txBody>
      </p:sp>
      <p:pic>
        <p:nvPicPr>
          <p:cNvPr id="131" name="图片 52" descr="图3-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3190" y="1878965"/>
            <a:ext cx="2194560" cy="2284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图片 53" descr="图3-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4080" y="1878965"/>
            <a:ext cx="2607310" cy="2284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图片 54" descr="图3-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7215" y="1878965"/>
            <a:ext cx="2149475" cy="2257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图片 55" descr="图3-5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6295" y="4125278"/>
            <a:ext cx="5262880" cy="273240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9354185" cy="4759325"/>
          </a:xfrm>
        </p:spPr>
        <p:txBody>
          <a:bodyPr/>
          <a:p>
            <a:r>
              <a:rPr lang="en-US" dirty="0" smtClean="0">
                <a:sym typeface="+mn-ea"/>
              </a:rPr>
              <a:t>14</a:t>
            </a:r>
            <a:r>
              <a:rPr dirty="0" smtClean="0">
                <a:sym typeface="+mn-ea"/>
              </a:rPr>
              <a:t>.</a:t>
            </a:r>
            <a:r>
              <a:rPr dirty="0"/>
              <a:t>制作扶手部件</a:t>
            </a:r>
            <a:endParaRPr dirty="0"/>
          </a:p>
          <a:p>
            <a:r>
              <a:rPr lang="zh-CN" altLang="zh-CN" dirty="0"/>
              <a:t>创建圆柱体</a:t>
            </a:r>
            <a:r>
              <a:rPr lang="en-US" altLang="zh-CN" dirty="0"/>
              <a:t>            </a:t>
            </a:r>
            <a:r>
              <a:rPr lang="zh-CN" altLang="en-US" dirty="0"/>
              <a:t>创建</a:t>
            </a:r>
            <a:r>
              <a:rPr lang="en-US" altLang="zh-CN" dirty="0"/>
              <a:t>横向切角长方体   </a:t>
            </a:r>
            <a:r>
              <a:rPr lang="zh-CN" altLang="en-US" dirty="0">
                <a:sym typeface="+mn-ea"/>
              </a:rPr>
              <a:t>创建纵</a:t>
            </a:r>
            <a:r>
              <a:rPr lang="en-US" altLang="zh-CN" dirty="0">
                <a:sym typeface="+mn-ea"/>
              </a:rPr>
              <a:t>向切角长方体</a:t>
            </a:r>
            <a:endParaRPr lang="en-US" altLang="zh-CN" dirty="0"/>
          </a:p>
          <a:p>
            <a:endParaRPr lang="en-US" altLang="zh-CN" dirty="0"/>
          </a:p>
        </p:txBody>
      </p:sp>
      <p:pic>
        <p:nvPicPr>
          <p:cNvPr id="135" name="图片 56" descr="图3-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588" y="2424113"/>
            <a:ext cx="2094865" cy="2552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图片 57" descr="图3-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605" y="2424113"/>
            <a:ext cx="2084070" cy="2552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图片 58" descr="图3-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2933" y="2466975"/>
            <a:ext cx="2094865" cy="2509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图片 59" descr="图3-5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4690" y="2424430"/>
            <a:ext cx="3509010" cy="359410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9354185" cy="4759325"/>
          </a:xfrm>
        </p:spPr>
        <p:txBody>
          <a:bodyPr/>
          <a:p>
            <a:r>
              <a:rPr lang="en-US" dirty="0" smtClean="0">
                <a:sym typeface="+mn-ea"/>
              </a:rPr>
              <a:t>15</a:t>
            </a:r>
            <a:r>
              <a:rPr dirty="0"/>
              <a:t>添加弯曲修改器</a:t>
            </a:r>
            <a:endParaRPr dirty="0"/>
          </a:p>
          <a:p>
            <a:r>
              <a:rPr lang="en-US" altLang="zh-CN" dirty="0"/>
              <a:t>为圆柱体和切角长方体添加【弯曲】修改</a:t>
            </a:r>
            <a:endParaRPr lang="en-US" altLang="zh-CN" dirty="0"/>
          </a:p>
        </p:txBody>
      </p:sp>
      <p:pic>
        <p:nvPicPr>
          <p:cNvPr id="139" name="图片 60" descr="图3-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2578735"/>
            <a:ext cx="2816225" cy="317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图片 61" descr="图3-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975" y="2578735"/>
            <a:ext cx="2872105" cy="31775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图片 62" descr="图3-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500" y="2578735"/>
            <a:ext cx="2867660" cy="316039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latin typeface="+mn-lt"/>
                <a:ea typeface="+mn-ea"/>
                <a:cs typeface="+mn-cs"/>
                <a:sym typeface="+mn-ea"/>
              </a:rPr>
              <a:t>任务一  制作窗格</a:t>
            </a:r>
            <a:endParaRPr lang="zh-CN" altLang="en-US" dirty="0"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sz="3600" dirty="0">
                <a:sym typeface="+mn-ea"/>
              </a:rPr>
              <a:t>本实例主要通过制作窗格造型学习使用【线】、【矩形】的绘制方法，通过添加【挤出】修改命令得到所需要的造型，完成窗格的制作。</a:t>
            </a:r>
            <a:endParaRPr sz="3600" dirty="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448300" cy="4759325"/>
          </a:xfrm>
        </p:spPr>
        <p:txBody>
          <a:bodyPr/>
          <a:p>
            <a:r>
              <a:rPr lang="en-US" dirty="0" smtClean="0">
                <a:sym typeface="+mn-ea"/>
              </a:rPr>
              <a:t>16.扶手调整</a:t>
            </a:r>
            <a:endParaRPr lang="en-US" dirty="0" smtClean="0">
              <a:sym typeface="+mn-ea"/>
            </a:endParaRPr>
          </a:p>
          <a:p>
            <a:r>
              <a:rPr lang="en-US" altLang="zh-CN" dirty="0"/>
              <a:t>将弯曲后的圆柱体沿Z轴放大到原来的150%，然后调整圆柱体和切角长方体的位置，创建办公椅的扶手</a:t>
            </a:r>
            <a:endParaRPr lang="en-US" altLang="zh-CN" dirty="0"/>
          </a:p>
        </p:txBody>
      </p:sp>
      <p:pic>
        <p:nvPicPr>
          <p:cNvPr id="142" name="图片 63" descr="图3-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013" y="3686810"/>
            <a:ext cx="5273675" cy="27432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内容占位符 2"/>
          <p:cNvSpPr>
            <a:spLocks noGrp="1"/>
          </p:cNvSpPr>
          <p:nvPr/>
        </p:nvSpPr>
        <p:spPr>
          <a:xfrm>
            <a:off x="6387465" y="1520825"/>
            <a:ext cx="544830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ym typeface="+mn-ea"/>
              </a:rPr>
              <a:t>17.镜像扶手</a:t>
            </a:r>
            <a:endParaRPr lang="en-US" altLang="zh-CN" dirty="0"/>
          </a:p>
        </p:txBody>
      </p:sp>
      <p:pic>
        <p:nvPicPr>
          <p:cNvPr id="143" name="图片 64" descr="图3-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6630" y="2902585"/>
            <a:ext cx="5939790" cy="352742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74770" y="181610"/>
            <a:ext cx="8913495" cy="705485"/>
          </a:xfrm>
        </p:spPr>
        <p:txBody>
          <a:bodyPr/>
          <a:p>
            <a:r>
              <a:rPr lang="zh-CN" altLang="en-US" dirty="0" smtClean="0">
                <a:sym typeface="+mn-ea"/>
              </a:rPr>
              <a:t>必备知识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039360" cy="4759325"/>
          </a:xfrm>
        </p:spPr>
        <p:txBody>
          <a:bodyPr/>
          <a:p>
            <a:r>
              <a:rPr dirty="0" smtClean="0">
                <a:sym typeface="+mn-ea"/>
              </a:rPr>
              <a:t>【弯曲】命令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【弯曲】修改器是效果图建模中常用的一种修改命令，它用于将所选三维对象沿自身某一坐标轴弯曲一定的角度和方向</a:t>
            </a:r>
            <a:endParaRPr dirty="0" smtClean="0">
              <a:sym typeface="+mn-ea"/>
            </a:endParaRPr>
          </a:p>
          <a:p>
            <a:r>
              <a:rPr lang="zh-CN" dirty="0" smtClean="0">
                <a:sym typeface="+mn-ea"/>
              </a:rPr>
              <a:t>参数有：1.角度2.方向3.弯曲轴4.限制效果</a:t>
            </a:r>
            <a:endParaRPr lang="zh-CN"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5708650" y="1490345"/>
            <a:ext cx="503936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dirty="0" smtClean="0">
                <a:sym typeface="+mn-ea"/>
              </a:rPr>
              <a:t>【FFD】命令</a:t>
            </a:r>
            <a:endParaRPr lang="zh-CN" dirty="0" smtClean="0">
              <a:sym typeface="+mn-ea"/>
            </a:endParaRPr>
          </a:p>
          <a:p>
            <a:r>
              <a:rPr lang="zh-CN" dirty="0" smtClean="0">
                <a:sym typeface="+mn-ea"/>
              </a:rPr>
              <a:t>自由形体变形，该命令通过控制点来影响物体的外形，产生柔和的变形效果，常用于制作计算机动画，也用来创建优美的造型</a:t>
            </a:r>
            <a:endParaRPr lang="zh-CN" dirty="0" smtClean="0">
              <a:sym typeface="+mn-ea"/>
            </a:endParaRPr>
          </a:p>
        </p:txBody>
      </p:sp>
      <p:pic>
        <p:nvPicPr>
          <p:cNvPr id="144" name="图片 65" descr="图3-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705" y="4187825"/>
            <a:ext cx="3487420" cy="16802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图片 66" descr="图3-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2805" y="3650615"/>
            <a:ext cx="1355090" cy="27539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图片 67" descr="图3-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3010" y="3650615"/>
            <a:ext cx="2465705" cy="275399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74770" y="181610"/>
            <a:ext cx="8913495" cy="705485"/>
          </a:xfrm>
        </p:spPr>
        <p:txBody>
          <a:bodyPr/>
          <a:p>
            <a:r>
              <a:rPr lang="zh-CN" altLang="en-US" dirty="0" smtClean="0">
                <a:sym typeface="+mn-ea"/>
              </a:rPr>
              <a:t>必备知识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039360" cy="4759325"/>
          </a:xfrm>
        </p:spPr>
        <p:txBody>
          <a:bodyPr/>
          <a:p>
            <a:r>
              <a:rPr dirty="0" smtClean="0">
                <a:sym typeface="+mn-ea"/>
              </a:rPr>
              <a:t>【锥化】命令</a:t>
            </a:r>
            <a:endParaRPr dirty="0" smtClean="0">
              <a:sym typeface="+mn-ea"/>
            </a:endParaRPr>
          </a:p>
          <a:p>
            <a:r>
              <a:rPr lang="zh-CN" dirty="0" smtClean="0">
                <a:sym typeface="+mn-ea"/>
              </a:rPr>
              <a:t>【锥化】命令是将物体沿某个轴向逐渐放大或缩小，可以将锥化的效果控制在三维图形的一定区域之内。效果为一端放大而另一端缩小</a:t>
            </a:r>
            <a:endParaRPr lang="zh-CN"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5708650" y="1490345"/>
            <a:ext cx="503936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dirty="0" smtClean="0">
                <a:sym typeface="+mn-ea"/>
              </a:rPr>
              <a:t>锥化命令参数</a:t>
            </a:r>
            <a:endParaRPr lang="zh-CN" dirty="0" smtClean="0">
              <a:sym typeface="+mn-ea"/>
            </a:endParaRPr>
          </a:p>
          <a:p>
            <a:r>
              <a:rPr lang="zh-CN" dirty="0" smtClean="0">
                <a:sym typeface="+mn-ea"/>
              </a:rPr>
              <a:t>1、【数量】</a:t>
            </a:r>
            <a:endParaRPr lang="zh-CN" dirty="0" smtClean="0">
              <a:sym typeface="+mn-ea"/>
            </a:endParaRPr>
          </a:p>
          <a:p>
            <a:r>
              <a:rPr lang="zh-CN" dirty="0" smtClean="0">
                <a:sym typeface="+mn-ea"/>
              </a:rPr>
              <a:t>2、【曲线】</a:t>
            </a:r>
            <a:endParaRPr lang="zh-CN" dirty="0" smtClean="0">
              <a:sym typeface="+mn-ea"/>
            </a:endParaRPr>
          </a:p>
          <a:p>
            <a:r>
              <a:rPr lang="zh-CN" dirty="0" smtClean="0">
                <a:sym typeface="+mn-ea"/>
              </a:rPr>
              <a:t>3、【主轴】</a:t>
            </a:r>
            <a:endParaRPr lang="zh-CN" dirty="0" smtClean="0">
              <a:sym typeface="+mn-ea"/>
            </a:endParaRPr>
          </a:p>
          <a:p>
            <a:r>
              <a:rPr lang="zh-CN" dirty="0" smtClean="0">
                <a:sym typeface="+mn-ea"/>
              </a:rPr>
              <a:t>4、【效果】</a:t>
            </a:r>
            <a:endParaRPr lang="zh-CN" dirty="0" smtClean="0">
              <a:sym typeface="+mn-ea"/>
            </a:endParaRPr>
          </a:p>
          <a:p>
            <a:r>
              <a:rPr lang="zh-CN" dirty="0" smtClean="0">
                <a:sym typeface="+mn-ea"/>
              </a:rPr>
              <a:t>5、【对称】</a:t>
            </a:r>
            <a:endParaRPr lang="zh-CN" dirty="0" smtClean="0">
              <a:sym typeface="+mn-ea"/>
            </a:endParaRPr>
          </a:p>
          <a:p>
            <a:endParaRPr lang="zh-CN" dirty="0" smtClean="0">
              <a:sym typeface="+mn-ea"/>
            </a:endParaRPr>
          </a:p>
        </p:txBody>
      </p:sp>
      <p:pic>
        <p:nvPicPr>
          <p:cNvPr id="147" name="图片 68" descr="图3-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85" y="3848418"/>
            <a:ext cx="5262880" cy="2722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图片 69" descr="图3-6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4880" y="1711325"/>
            <a:ext cx="2981960" cy="497459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48075" y="151130"/>
            <a:ext cx="9276080" cy="796290"/>
          </a:xfrm>
        </p:spPr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任务拓展</a:t>
            </a:r>
            <a:r>
              <a:rPr lang="en-US" altLang="zh-CN" dirty="0" smtClean="0">
                <a:sym typeface="+mn-ea"/>
              </a:rPr>
              <a:t>:</a:t>
            </a:r>
            <a:r>
              <a:rPr lang="zh-CN" altLang="en-US" dirty="0" smtClean="0">
                <a:sym typeface="+mn-ea"/>
              </a:rPr>
              <a:t>旋转楼梯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4" name="内容占位符 3"/>
          <p:cNvSpPr/>
          <p:nvPr>
            <p:ph idx="1"/>
          </p:nvPr>
        </p:nvSpPr>
        <p:spPr>
          <a:xfrm>
            <a:off x="608330" y="2254885"/>
            <a:ext cx="4285615" cy="3994785"/>
          </a:xfrm>
        </p:spPr>
        <p:txBody>
          <a:bodyPr/>
          <a:p>
            <a:endParaRPr lang="zh-CN" altLang="en-US"/>
          </a:p>
        </p:txBody>
      </p:sp>
      <p:pic>
        <p:nvPicPr>
          <p:cNvPr id="154" name="图片 75" descr="图3-74"/>
          <p:cNvPicPr>
            <a:picLocks noChangeAspect="1"/>
          </p:cNvPicPr>
          <p:nvPr/>
        </p:nvPicPr>
        <p:blipFill>
          <a:blip r:embed="rId1"/>
          <a:srcRect l="43906" t="34985" r="31781" b="15444"/>
          <a:stretch>
            <a:fillRect/>
          </a:stretch>
        </p:blipFill>
        <p:spPr>
          <a:xfrm>
            <a:off x="1573530" y="1296670"/>
            <a:ext cx="8867775" cy="539559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2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48075" y="151130"/>
            <a:ext cx="9276080" cy="796290"/>
          </a:xfrm>
        </p:spPr>
        <p:txBody>
          <a:bodyPr>
            <a:normAutofit/>
          </a:bodyPr>
          <a:p>
            <a:r>
              <a:rPr dirty="0" smtClean="0">
                <a:sym typeface="+mn-ea"/>
              </a:rPr>
              <a:t>任务四  制作时尚艺术凳</a:t>
            </a:r>
            <a:endParaRPr dirty="0" smtClean="0">
              <a:sym typeface="+mn-ea"/>
            </a:endParaRPr>
          </a:p>
        </p:txBody>
      </p:sp>
      <p:sp>
        <p:nvSpPr>
          <p:cNvPr id="4" name="内容占位符 3"/>
          <p:cNvSpPr/>
          <p:nvPr>
            <p:ph idx="1"/>
          </p:nvPr>
        </p:nvSpPr>
        <p:spPr>
          <a:xfrm>
            <a:off x="608330" y="2254885"/>
            <a:ext cx="10185400" cy="3994785"/>
          </a:xfrm>
        </p:spPr>
        <p:txBody>
          <a:bodyPr/>
          <a:p>
            <a:r>
              <a:rPr lang="zh-CN" altLang="en-US"/>
              <a:t>本实例主要通过制作时尚艺术凳来学习【布尔】命令的使用，首先使用【线】命令绘制出时尚艺术凳的剖面，然后添加【车削】修改器生成三维物体，再创建【球体】作为布尔运算物体，使用【布尔】命令制作出圆洞，最后创建一个【切角圆柱体】作为“凳座”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48075" y="151130"/>
            <a:ext cx="9276080" cy="796290"/>
          </a:xfrm>
        </p:spPr>
        <p:txBody>
          <a:bodyPr>
            <a:normAutofit/>
          </a:bodyPr>
          <a:p>
            <a:r>
              <a:rPr dirty="0" smtClean="0">
                <a:sym typeface="+mn-ea"/>
              </a:rPr>
              <a:t>任务实施</a:t>
            </a:r>
            <a:endParaRPr dirty="0" smtClean="0">
              <a:sym typeface="+mn-ea"/>
            </a:endParaRPr>
          </a:p>
        </p:txBody>
      </p:sp>
      <p:sp>
        <p:nvSpPr>
          <p:cNvPr id="4" name="内容占位符 3"/>
          <p:cNvSpPr/>
          <p:nvPr>
            <p:ph idx="1"/>
          </p:nvPr>
        </p:nvSpPr>
        <p:spPr>
          <a:xfrm>
            <a:off x="397510" y="1289685"/>
            <a:ext cx="4527550" cy="3738245"/>
          </a:xfrm>
        </p:spPr>
        <p:txBody>
          <a:bodyPr/>
          <a:p>
            <a:r>
              <a:rPr lang="zh-CN" altLang="en-US"/>
              <a:t>1.设置单位</a:t>
            </a:r>
            <a:endParaRPr lang="zh-CN" altLang="en-US"/>
          </a:p>
          <a:p>
            <a:r>
              <a:rPr lang="zh-CN" altLang="en-US"/>
              <a:t>2.创建曲线：使用线命令在前视图中绘制（600×400）的线形</a:t>
            </a:r>
            <a:endParaRPr lang="zh-CN" altLang="en-US"/>
          </a:p>
        </p:txBody>
      </p:sp>
      <p:pic>
        <p:nvPicPr>
          <p:cNvPr id="155" name="图片 76" descr="图3-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140" y="2780665"/>
            <a:ext cx="3709670" cy="36195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内容占位符 3"/>
          <p:cNvSpPr/>
          <p:nvPr/>
        </p:nvSpPr>
        <p:spPr>
          <a:xfrm>
            <a:off x="5497830" y="1335405"/>
            <a:ext cx="6353810" cy="50641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3.添加轮廓</a:t>
            </a:r>
            <a:endParaRPr lang="zh-CN" altLang="en-US"/>
          </a:p>
        </p:txBody>
      </p:sp>
      <p:pic>
        <p:nvPicPr>
          <p:cNvPr id="156" name="图片 77" descr="图3-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7750" y="1996440"/>
            <a:ext cx="4316730" cy="425323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48075" y="151130"/>
            <a:ext cx="9276080" cy="796290"/>
          </a:xfrm>
        </p:spPr>
        <p:txBody>
          <a:bodyPr>
            <a:normAutofit/>
          </a:bodyPr>
          <a:p>
            <a:r>
              <a:rPr dirty="0" smtClean="0">
                <a:sym typeface="+mn-ea"/>
              </a:rPr>
              <a:t>任务实施</a:t>
            </a:r>
            <a:endParaRPr dirty="0" smtClean="0">
              <a:sym typeface="+mn-ea"/>
            </a:endParaRPr>
          </a:p>
        </p:txBody>
      </p:sp>
      <p:sp>
        <p:nvSpPr>
          <p:cNvPr id="4" name="内容占位符 3"/>
          <p:cNvSpPr/>
          <p:nvPr>
            <p:ph idx="1"/>
          </p:nvPr>
        </p:nvSpPr>
        <p:spPr>
          <a:xfrm>
            <a:off x="397510" y="1289685"/>
            <a:ext cx="4527550" cy="3738245"/>
          </a:xfrm>
        </p:spPr>
        <p:txBody>
          <a:bodyPr/>
          <a:p>
            <a:r>
              <a:rPr lang="zh-CN" altLang="en-US"/>
              <a:t>4.添加车削修改器</a:t>
            </a:r>
            <a:endParaRPr lang="zh-CN" altLang="en-US"/>
          </a:p>
        </p:txBody>
      </p:sp>
      <p:sp>
        <p:nvSpPr>
          <p:cNvPr id="3" name="内容占位符 3"/>
          <p:cNvSpPr/>
          <p:nvPr/>
        </p:nvSpPr>
        <p:spPr>
          <a:xfrm>
            <a:off x="5497830" y="1335405"/>
            <a:ext cx="6353810" cy="50641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5.创建球体</a:t>
            </a:r>
            <a:endParaRPr lang="zh-CN" altLang="en-US"/>
          </a:p>
        </p:txBody>
      </p:sp>
      <p:pic>
        <p:nvPicPr>
          <p:cNvPr id="157" name="图片 78" descr="图3-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155" y="2152650"/>
            <a:ext cx="5454650" cy="320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图片 79" descr="图3-78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543" y="1773873"/>
            <a:ext cx="2073275" cy="207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图片 80" descr="图3-78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7580" y="4002405"/>
            <a:ext cx="5744210" cy="147129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48075" y="151130"/>
            <a:ext cx="9276080" cy="796290"/>
          </a:xfrm>
        </p:spPr>
        <p:txBody>
          <a:bodyPr>
            <a:normAutofit/>
          </a:bodyPr>
          <a:p>
            <a:r>
              <a:rPr dirty="0" smtClean="0">
                <a:sym typeface="+mn-ea"/>
              </a:rPr>
              <a:t>任务实施</a:t>
            </a:r>
            <a:endParaRPr dirty="0" smtClean="0">
              <a:sym typeface="+mn-ea"/>
            </a:endParaRPr>
          </a:p>
        </p:txBody>
      </p:sp>
      <p:sp>
        <p:nvSpPr>
          <p:cNvPr id="4" name="内容占位符 3"/>
          <p:cNvSpPr/>
          <p:nvPr>
            <p:ph idx="1"/>
          </p:nvPr>
        </p:nvSpPr>
        <p:spPr>
          <a:xfrm>
            <a:off x="397510" y="1289685"/>
            <a:ext cx="4527550" cy="3738245"/>
          </a:xfrm>
        </p:spPr>
        <p:txBody>
          <a:bodyPr/>
          <a:p>
            <a:r>
              <a:rPr lang="zh-CN" altLang="en-US"/>
              <a:t>6.复制球体</a:t>
            </a:r>
            <a:endParaRPr lang="zh-CN" altLang="en-US"/>
          </a:p>
        </p:txBody>
      </p:sp>
      <p:sp>
        <p:nvSpPr>
          <p:cNvPr id="3" name="内容占位符 3"/>
          <p:cNvSpPr/>
          <p:nvPr/>
        </p:nvSpPr>
        <p:spPr>
          <a:xfrm>
            <a:off x="5497830" y="1335405"/>
            <a:ext cx="6353810" cy="50641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7. 附加球体：选择其中一个球体，然后执行【编辑网格】修改器，再单击【编辑几何体】下的【附加】按钮，单击视图中的另外3个球体，将它们附加为一体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160" name="图片 81" descr="图3-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50" y="2078673"/>
            <a:ext cx="5262880" cy="270065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3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48075" y="151130"/>
            <a:ext cx="9276080" cy="796290"/>
          </a:xfrm>
        </p:spPr>
        <p:txBody>
          <a:bodyPr>
            <a:normAutofit/>
          </a:bodyPr>
          <a:p>
            <a:r>
              <a:rPr dirty="0" smtClean="0">
                <a:sym typeface="+mn-ea"/>
              </a:rPr>
              <a:t>任务实施</a:t>
            </a:r>
            <a:endParaRPr dirty="0" smtClean="0">
              <a:sym typeface="+mn-ea"/>
            </a:endParaRPr>
          </a:p>
        </p:txBody>
      </p:sp>
      <p:sp>
        <p:nvSpPr>
          <p:cNvPr id="4" name="内容占位符 3"/>
          <p:cNvSpPr/>
          <p:nvPr>
            <p:ph idx="1"/>
          </p:nvPr>
        </p:nvSpPr>
        <p:spPr>
          <a:xfrm>
            <a:off x="397510" y="1289685"/>
            <a:ext cx="4527550" cy="3738245"/>
          </a:xfrm>
        </p:spPr>
        <p:txBody>
          <a:bodyPr/>
          <a:p>
            <a:r>
              <a:rPr lang="zh-CN" altLang="en-US"/>
              <a:t>8.布尔运算</a:t>
            </a:r>
            <a:endParaRPr lang="zh-CN" altLang="en-US"/>
          </a:p>
        </p:txBody>
      </p:sp>
      <p:sp>
        <p:nvSpPr>
          <p:cNvPr id="3" name="内容占位符 3"/>
          <p:cNvSpPr/>
          <p:nvPr/>
        </p:nvSpPr>
        <p:spPr>
          <a:xfrm>
            <a:off x="5497830" y="1335405"/>
            <a:ext cx="6353810" cy="50641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161" name="图片 82" descr="图3-80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" y="1859915"/>
            <a:ext cx="3963670" cy="3137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图片 83" descr="图3-80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8645" y="1134110"/>
            <a:ext cx="2818130" cy="3137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图片 85" descr="图3-80-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2455" y="1134110"/>
            <a:ext cx="2728595" cy="3136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图片 86" descr="图3-8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1438" y="4270693"/>
            <a:ext cx="5273675" cy="272224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6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48075" y="151130"/>
            <a:ext cx="9276080" cy="796290"/>
          </a:xfrm>
        </p:spPr>
        <p:txBody>
          <a:bodyPr>
            <a:normAutofit/>
          </a:bodyPr>
          <a:p>
            <a:r>
              <a:rPr dirty="0" smtClean="0">
                <a:sym typeface="+mn-ea"/>
              </a:rPr>
              <a:t>任务实施</a:t>
            </a:r>
            <a:endParaRPr dirty="0" smtClean="0">
              <a:sym typeface="+mn-ea"/>
            </a:endParaRPr>
          </a:p>
        </p:txBody>
      </p:sp>
      <p:sp>
        <p:nvSpPr>
          <p:cNvPr id="4" name="内容占位符 3"/>
          <p:cNvSpPr/>
          <p:nvPr>
            <p:ph idx="1"/>
          </p:nvPr>
        </p:nvSpPr>
        <p:spPr>
          <a:xfrm>
            <a:off x="397510" y="1289685"/>
            <a:ext cx="4527550" cy="3738245"/>
          </a:xfrm>
        </p:spPr>
        <p:txBody>
          <a:bodyPr/>
          <a:p>
            <a:r>
              <a:rPr lang="en-US" altLang="zh-CN"/>
              <a:t>9</a:t>
            </a:r>
            <a:r>
              <a:rPr lang="zh-CN" altLang="en-US"/>
              <a:t>.创建底座</a:t>
            </a:r>
            <a:endParaRPr lang="zh-CN" altLang="en-US"/>
          </a:p>
          <a:p>
            <a:r>
              <a:rPr lang="zh-CN" altLang="en-US"/>
              <a:t>在凳子的上面创建一个切角圆柱</a:t>
            </a:r>
            <a:endParaRPr lang="zh-CN" altLang="en-US"/>
          </a:p>
        </p:txBody>
      </p:sp>
      <p:sp>
        <p:nvSpPr>
          <p:cNvPr id="3" name="内容占位符 3"/>
          <p:cNvSpPr/>
          <p:nvPr/>
        </p:nvSpPr>
        <p:spPr>
          <a:xfrm>
            <a:off x="5497830" y="1335405"/>
            <a:ext cx="6353810" cy="50641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166" name="图片 87" descr="图3-82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" y="2369820"/>
            <a:ext cx="3287395" cy="4109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图片 88" descr="图3-82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1550" y="2370455"/>
            <a:ext cx="7259955" cy="402907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598160" cy="4759325"/>
          </a:xfrm>
        </p:spPr>
        <p:txBody>
          <a:bodyPr/>
          <a:p>
            <a:r>
              <a:rPr lang="en-US" altLang="zh-CN" dirty="0" smtClean="0">
                <a:sym typeface="+mn-ea"/>
              </a:rPr>
              <a:t>1.</a:t>
            </a:r>
            <a:r>
              <a:rPr lang="zh-CN" altLang="en-US" dirty="0" smtClean="0">
                <a:sym typeface="+mn-ea"/>
              </a:rPr>
              <a:t>设置模型长度单位</a:t>
            </a:r>
            <a:endParaRPr lang="zh-CN" altLang="en-US" dirty="0" smtClean="0">
              <a:sym typeface="+mn-ea"/>
            </a:endParaRPr>
          </a:p>
          <a:p>
            <a:r>
              <a:rPr dirty="0" smtClean="0">
                <a:sym typeface="+mn-ea"/>
              </a:rPr>
              <a:t>2.创建大矩形</a:t>
            </a:r>
            <a:endParaRPr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296660" y="1460500"/>
            <a:ext cx="559816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>
                <a:sym typeface="+mn-ea"/>
              </a:rPr>
              <a:t>3.创建小矩形</a:t>
            </a:r>
            <a:endParaRPr lang="zh-CN" altLang="en-US" dirty="0" smtClean="0">
              <a:sym typeface="+mn-ea"/>
            </a:endParaRPr>
          </a:p>
        </p:txBody>
      </p:sp>
      <p:grpSp>
        <p:nvGrpSpPr>
          <p:cNvPr id="40" name="组合 19"/>
          <p:cNvGrpSpPr/>
          <p:nvPr/>
        </p:nvGrpSpPr>
        <p:grpSpPr>
          <a:xfrm>
            <a:off x="576580" y="2917825"/>
            <a:ext cx="5485130" cy="3157220"/>
            <a:chOff x="1092" y="10934"/>
            <a:chExt cx="9709" cy="3332"/>
          </a:xfrm>
        </p:grpSpPr>
        <p:pic>
          <p:nvPicPr>
            <p:cNvPr id="38" name="图片 18" descr="图3-1-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7" y="10934"/>
              <a:ext cx="6564" cy="33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" name="图片 17" descr="图3-1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92" y="11570"/>
              <a:ext cx="4769" cy="196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6" name="组合 22"/>
          <p:cNvGrpSpPr/>
          <p:nvPr/>
        </p:nvGrpSpPr>
        <p:grpSpPr>
          <a:xfrm>
            <a:off x="6891020" y="2352675"/>
            <a:ext cx="4907915" cy="3867150"/>
            <a:chOff x="2578" y="2111"/>
            <a:chExt cx="6564" cy="4671"/>
          </a:xfrm>
        </p:grpSpPr>
        <p:pic>
          <p:nvPicPr>
            <p:cNvPr id="44" name="图片 20" descr="图3-2-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1" y="2111"/>
              <a:ext cx="3366" cy="13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" name="图片 21" descr="图3-2-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78" y="3467"/>
              <a:ext cx="6564" cy="3315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custDataLst>
      <p:tags r:id="rId6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48075" y="151130"/>
            <a:ext cx="9276080" cy="796290"/>
          </a:xfrm>
        </p:spPr>
        <p:txBody>
          <a:bodyPr>
            <a:normAutofit/>
          </a:bodyPr>
          <a:p>
            <a:r>
              <a:rPr dirty="0" smtClean="0">
                <a:sym typeface="+mn-ea"/>
              </a:rPr>
              <a:t>必备知识</a:t>
            </a:r>
            <a:endParaRPr dirty="0" smtClean="0">
              <a:sym typeface="+mn-ea"/>
            </a:endParaRPr>
          </a:p>
        </p:txBody>
      </p:sp>
      <p:sp>
        <p:nvSpPr>
          <p:cNvPr id="4" name="内容占位符 3"/>
          <p:cNvSpPr/>
          <p:nvPr>
            <p:ph idx="1"/>
          </p:nvPr>
        </p:nvSpPr>
        <p:spPr>
          <a:xfrm>
            <a:off x="397510" y="1289685"/>
            <a:ext cx="10939780" cy="3738245"/>
          </a:xfrm>
        </p:spPr>
        <p:txBody>
          <a:bodyPr/>
          <a:p>
            <a:r>
              <a:t>二维线布尔运算</a:t>
            </a:r>
          </a:p>
          <a:p>
            <a:r>
              <a:rPr lang="zh-CN"/>
              <a:t>布尔运算有：并集、差集、相交</a:t>
            </a:r>
            <a:endParaRPr lang="zh-CN"/>
          </a:p>
          <a:p>
            <a:endParaRPr lang="zh-CN" altLang="en-US"/>
          </a:p>
        </p:txBody>
      </p:sp>
      <p:sp>
        <p:nvSpPr>
          <p:cNvPr id="3" name="内容占位符 3"/>
          <p:cNvSpPr/>
          <p:nvPr/>
        </p:nvSpPr>
        <p:spPr>
          <a:xfrm>
            <a:off x="5497830" y="1335405"/>
            <a:ext cx="6353810" cy="50641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272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745" y="2237740"/>
            <a:ext cx="3326130" cy="2606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7015" y="2237740"/>
            <a:ext cx="3275965" cy="2145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7120" y="2173923"/>
            <a:ext cx="3981450" cy="273367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48075" y="151130"/>
            <a:ext cx="9276080" cy="796290"/>
          </a:xfrm>
        </p:spPr>
        <p:txBody>
          <a:bodyPr>
            <a:normAutofit/>
          </a:bodyPr>
          <a:p>
            <a:r>
              <a:rPr dirty="0" smtClean="0">
                <a:sym typeface="+mn-ea"/>
              </a:rPr>
              <a:t>必备知识</a:t>
            </a:r>
            <a:endParaRPr dirty="0" smtClean="0">
              <a:sym typeface="+mn-ea"/>
            </a:endParaRPr>
          </a:p>
        </p:txBody>
      </p:sp>
      <p:sp>
        <p:nvSpPr>
          <p:cNvPr id="4" name="内容占位符 3"/>
          <p:cNvSpPr/>
          <p:nvPr>
            <p:ph idx="1"/>
          </p:nvPr>
        </p:nvSpPr>
        <p:spPr>
          <a:xfrm>
            <a:off x="397510" y="1289685"/>
            <a:ext cx="10939780" cy="3738245"/>
          </a:xfrm>
        </p:spPr>
        <p:txBody>
          <a:bodyPr/>
          <a:p>
            <a:r>
              <a:t>.布尔运算建模</a:t>
            </a:r>
            <a:endParaRPr lang="zh-CN" altLang="en-US"/>
          </a:p>
        </p:txBody>
      </p:sp>
      <p:sp>
        <p:nvSpPr>
          <p:cNvPr id="3" name="内容占位符 3"/>
          <p:cNvSpPr/>
          <p:nvPr/>
        </p:nvSpPr>
        <p:spPr>
          <a:xfrm>
            <a:off x="5497830" y="1335405"/>
            <a:ext cx="6353810" cy="50641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169" name="图片 90" descr="图3-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310" y="2048510"/>
            <a:ext cx="3908425" cy="43510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图片 91" descr="图3-85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1230" y="2048510"/>
            <a:ext cx="2776220" cy="43516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图片 92" descr="图3-85-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7945" y="2048510"/>
            <a:ext cx="3783330" cy="435038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48075" y="151130"/>
            <a:ext cx="9276080" cy="796290"/>
          </a:xfrm>
        </p:spPr>
        <p:txBody>
          <a:bodyPr>
            <a:normAutofit/>
          </a:bodyPr>
          <a:p>
            <a:r>
              <a:rPr dirty="0" smtClean="0">
                <a:sym typeface="+mn-ea"/>
              </a:rPr>
              <a:t>必备知识</a:t>
            </a:r>
            <a:endParaRPr dirty="0" smtClean="0">
              <a:sym typeface="+mn-ea"/>
            </a:endParaRPr>
          </a:p>
        </p:txBody>
      </p:sp>
      <p:sp>
        <p:nvSpPr>
          <p:cNvPr id="4" name="内容占位符 3"/>
          <p:cNvSpPr/>
          <p:nvPr>
            <p:ph idx="1"/>
          </p:nvPr>
        </p:nvSpPr>
        <p:spPr>
          <a:xfrm>
            <a:off x="397510" y="1289685"/>
            <a:ext cx="10939780" cy="3738245"/>
          </a:xfrm>
        </p:spPr>
        <p:txBody>
          <a:bodyPr/>
          <a:p>
            <a:r>
              <a:t>.布尔运算</a:t>
            </a:r>
            <a:r>
              <a:rPr lang="zh-CN"/>
              <a:t>主要参数</a:t>
            </a:r>
            <a:endParaRPr lang="zh-CN"/>
          </a:p>
        </p:txBody>
      </p:sp>
      <p:sp>
        <p:nvSpPr>
          <p:cNvPr id="3" name="内容占位符 3"/>
          <p:cNvSpPr/>
          <p:nvPr/>
        </p:nvSpPr>
        <p:spPr>
          <a:xfrm>
            <a:off x="5497830" y="1335405"/>
            <a:ext cx="6353810" cy="50641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" y="1929765"/>
            <a:ext cx="5753100" cy="1609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355" y="4152900"/>
            <a:ext cx="5487670" cy="1628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1260" y="3277870"/>
            <a:ext cx="5429250" cy="15716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任务拓展哔哩电视小脑袋</a:t>
            </a:r>
            <a:endParaRPr lang="zh-CN" altLang="zh-CN"/>
          </a:p>
        </p:txBody>
      </p:sp>
      <p:pic>
        <p:nvPicPr>
          <p:cNvPr id="190" name="图片 111" descr="图3-96-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10610" y="1203960"/>
            <a:ext cx="4676140" cy="513524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2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任务五  制作牵牛花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dirty="0">
                <a:sym typeface="+mn-ea"/>
              </a:rPr>
              <a:t>本实例主要利用【放样】和放样变形中的【缩放】功能来创建牵牛花的造型。首先利用【放样】修改器制作出牵牛花的主体效果，然后利用放样变形中的【缩放】功能制作牵牛花的实体效果，最后用【螺旋线】制作牵牛花的花径。</a:t>
            </a:r>
            <a:endParaRPr dirty="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任务实施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424170" cy="4759325"/>
          </a:xfrm>
        </p:spPr>
        <p:txBody>
          <a:bodyPr/>
          <a:p>
            <a:r>
              <a:rPr dirty="0">
                <a:sym typeface="+mn-ea"/>
              </a:rPr>
              <a:t>1.设置单位</a:t>
            </a:r>
            <a:endParaRPr dirty="0">
              <a:sym typeface="+mn-ea"/>
            </a:endParaRPr>
          </a:p>
          <a:p>
            <a:r>
              <a:rPr dirty="0">
                <a:sym typeface="+mn-ea"/>
              </a:rPr>
              <a:t>2.创建星形</a:t>
            </a:r>
            <a:r>
              <a:rPr lang="zh-CN" dirty="0">
                <a:sym typeface="+mn-ea"/>
              </a:rPr>
              <a:t>和直线</a:t>
            </a:r>
            <a:endParaRPr lang="zh-CN" dirty="0">
              <a:sym typeface="+mn-ea"/>
            </a:endParaRPr>
          </a:p>
        </p:txBody>
      </p:sp>
      <p:pic>
        <p:nvPicPr>
          <p:cNvPr id="191" name="图片 112" descr="图3-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683" y="2500948"/>
            <a:ext cx="5273675" cy="215836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内容占位符 2"/>
          <p:cNvSpPr>
            <a:spLocks noGrp="1"/>
          </p:cNvSpPr>
          <p:nvPr/>
        </p:nvSpPr>
        <p:spPr>
          <a:xfrm>
            <a:off x="6221730" y="1590675"/>
            <a:ext cx="542417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dirty="0">
                <a:sym typeface="+mn-ea"/>
              </a:rPr>
              <a:t>3.放样图形</a:t>
            </a:r>
            <a:endParaRPr dirty="0">
              <a:sym typeface="+mn-ea"/>
            </a:endParaRPr>
          </a:p>
        </p:txBody>
      </p:sp>
      <p:pic>
        <p:nvPicPr>
          <p:cNvPr id="192" name="图片 113" descr="图3-98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1730" y="2049145"/>
            <a:ext cx="2497455" cy="1697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图片 114" descr="图3-98-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1413" y="3746500"/>
            <a:ext cx="2126615" cy="3083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图片 115" descr="图3-98-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2800" y="3791585"/>
            <a:ext cx="3759200" cy="299339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6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任务实施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424170" cy="4759325"/>
          </a:xfrm>
        </p:spPr>
        <p:txBody>
          <a:bodyPr/>
          <a:p>
            <a:r>
              <a:rPr dirty="0">
                <a:sym typeface="+mn-ea"/>
              </a:rPr>
              <a:t>4.修改蒙皮参数</a:t>
            </a:r>
            <a:endParaRPr lang="zh-CN" dirty="0"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221730" y="1590675"/>
            <a:ext cx="542417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dirty="0">
                <a:sym typeface="+mn-ea"/>
              </a:rPr>
              <a:t>5. 修改曲线</a:t>
            </a:r>
            <a:endParaRPr dirty="0">
              <a:sym typeface="+mn-ea"/>
            </a:endParaRPr>
          </a:p>
        </p:txBody>
      </p:sp>
      <p:pic>
        <p:nvPicPr>
          <p:cNvPr id="195" name="图片 116" descr="图3-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20" y="2049145"/>
            <a:ext cx="3264535" cy="4352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图片 117" descr="图3-1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235" y="2049145"/>
            <a:ext cx="5273675" cy="2469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图片 118" descr="图3-1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6235" y="4518660"/>
            <a:ext cx="5273675" cy="218884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任务实施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424170" cy="4759325"/>
          </a:xfrm>
        </p:spPr>
        <p:txBody>
          <a:bodyPr/>
          <a:p>
            <a:r>
              <a:rPr dirty="0">
                <a:sym typeface="+mn-ea"/>
              </a:rPr>
              <a:t>6.创建曲线</a:t>
            </a:r>
            <a:endParaRPr dirty="0"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221730" y="1590675"/>
            <a:ext cx="542417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ym typeface="+mn-ea"/>
              </a:rPr>
              <a:t>7.</a:t>
            </a:r>
            <a:r>
              <a:rPr lang="zh-CN" dirty="0">
                <a:sym typeface="+mn-ea"/>
              </a:rPr>
              <a:t>放样与变形</a:t>
            </a:r>
            <a:endParaRPr lang="zh-CN" dirty="0">
              <a:sym typeface="+mn-ea"/>
            </a:endParaRPr>
          </a:p>
        </p:txBody>
      </p:sp>
      <p:pic>
        <p:nvPicPr>
          <p:cNvPr id="198" name="图片 119" descr="图3-102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603" y="2184400"/>
            <a:ext cx="2296795" cy="30619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图片 120" descr="图3-102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2398" y="2184400"/>
            <a:ext cx="2296795" cy="30619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图片 121" descr="图3-103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1400" y="1590675"/>
            <a:ext cx="2169160" cy="2239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图片 122" descr="图3-103-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1413" y="3926840"/>
            <a:ext cx="5273675" cy="262636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6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任务实施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424170" cy="4759325"/>
          </a:xfrm>
        </p:spPr>
        <p:txBody>
          <a:bodyPr/>
          <a:p>
            <a:r>
              <a:rPr lang="en-US" dirty="0">
                <a:sym typeface="+mn-ea"/>
              </a:rPr>
              <a:t>8.</a:t>
            </a:r>
            <a:r>
              <a:rPr dirty="0">
                <a:sym typeface="+mn-ea"/>
              </a:rPr>
              <a:t>复制花蕊</a:t>
            </a:r>
            <a:endParaRPr dirty="0"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221730" y="1590675"/>
            <a:ext cx="542417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dirty="0">
                <a:sym typeface="+mn-ea"/>
              </a:rPr>
              <a:t>9.创建螺旋线</a:t>
            </a:r>
            <a:endParaRPr dirty="0">
              <a:sym typeface="+mn-ea"/>
            </a:endParaRPr>
          </a:p>
        </p:txBody>
      </p:sp>
      <p:pic>
        <p:nvPicPr>
          <p:cNvPr id="202" name="图片 123" descr="图3-1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8" y="2508568"/>
            <a:ext cx="5273675" cy="2722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图片 124" descr="图3-105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500" y="2406015"/>
            <a:ext cx="4231005" cy="292862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任务实施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424170" cy="4759325"/>
          </a:xfrm>
        </p:spPr>
        <p:txBody>
          <a:bodyPr/>
          <a:p>
            <a:r>
              <a:rPr dirty="0">
                <a:sym typeface="+mn-ea"/>
              </a:rPr>
              <a:t>10.渲染效果</a:t>
            </a:r>
            <a:endParaRPr dirty="0"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221730" y="1590675"/>
            <a:ext cx="542417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sym typeface="+mn-ea"/>
            </a:endParaRPr>
          </a:p>
        </p:txBody>
      </p:sp>
      <p:grpSp>
        <p:nvGrpSpPr>
          <p:cNvPr id="62" name="组合 253"/>
          <p:cNvGrpSpPr/>
          <p:nvPr/>
        </p:nvGrpSpPr>
        <p:grpSpPr>
          <a:xfrm>
            <a:off x="1163320" y="2050415"/>
            <a:ext cx="9561830" cy="4123055"/>
            <a:chOff x="1993" y="3116"/>
            <a:chExt cx="8121" cy="3583"/>
          </a:xfrm>
        </p:grpSpPr>
        <p:pic>
          <p:nvPicPr>
            <p:cNvPr id="60" name="图片 251" descr="图3-105-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93" y="3116"/>
              <a:ext cx="3916" cy="35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1" name="图片 252" descr="图3-106-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05" y="3116"/>
              <a:ext cx="4109" cy="357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598160" cy="4759325"/>
          </a:xfrm>
        </p:spPr>
        <p:txBody>
          <a:bodyPr/>
          <a:p>
            <a:r>
              <a:rPr dirty="0" smtClean="0">
                <a:sym typeface="+mn-ea"/>
              </a:rPr>
              <a:t>4. 添加挤出命令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选择其中一个矩形，执行【修改器列表】→【编辑样条线】命令，再单击【附加多个】将它们附加为一体，然后执行【修改器列表】→【挤出】修改命令，并设置【数量】为100，即窗格的隔断厚度为100毫米</a:t>
            </a:r>
            <a:endParaRPr dirty="0" smtClean="0">
              <a:sym typeface="+mn-ea"/>
            </a:endParaRPr>
          </a:p>
        </p:txBody>
      </p:sp>
      <p:grpSp>
        <p:nvGrpSpPr>
          <p:cNvPr id="49" name="组合 26"/>
          <p:cNvGrpSpPr/>
          <p:nvPr/>
        </p:nvGrpSpPr>
        <p:grpSpPr>
          <a:xfrm>
            <a:off x="6455410" y="1663700"/>
            <a:ext cx="4834255" cy="5057775"/>
            <a:chOff x="2245" y="9044"/>
            <a:chExt cx="7613" cy="6949"/>
          </a:xfrm>
        </p:grpSpPr>
        <p:pic>
          <p:nvPicPr>
            <p:cNvPr id="47" name="图片 23" descr="图3-3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45" y="9062"/>
              <a:ext cx="3550" cy="69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" name="图片 24" descr="图3-3-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07" y="9044"/>
              <a:ext cx="3951" cy="69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0" name="图片 25" descr="图3-3-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38" y="3998913"/>
            <a:ext cx="5273675" cy="272224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必备知识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424170" cy="4759325"/>
          </a:xfrm>
        </p:spPr>
        <p:txBody>
          <a:bodyPr/>
          <a:p>
            <a:r>
              <a:rPr dirty="0">
                <a:sym typeface="+mn-ea"/>
              </a:rPr>
              <a:t>放样基本原理</a:t>
            </a:r>
            <a:endParaRPr dirty="0">
              <a:sym typeface="+mn-ea"/>
            </a:endParaRPr>
          </a:p>
          <a:p>
            <a:r>
              <a:rPr dirty="0">
                <a:sym typeface="+mn-ea"/>
              </a:rPr>
              <a:t>放样建模利用两个或两个以上的二维图形来创建三维模型。利用放样可以创建作为路径的图形对象以及任意数量的横截面图形，该路径可以成为一个框架，用于保留形成放样对象的横截面。利用放样工具，可以制作更为复杂的三维模型，如复杂雕塑、欧式立柱、窗帘、牙膏牙刷等模型</a:t>
            </a:r>
            <a:endParaRPr dirty="0"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221730" y="1590675"/>
            <a:ext cx="542417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sym typeface="+mn-ea"/>
            </a:endParaRPr>
          </a:p>
        </p:txBody>
      </p:sp>
      <p:pic>
        <p:nvPicPr>
          <p:cNvPr id="204" name="图片 125" descr="图3-107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1730" y="1374775"/>
            <a:ext cx="2540635" cy="494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图片 126" descr="图3-107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4770" y="1374775"/>
            <a:ext cx="2691130" cy="496697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必备知识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424170" cy="4759325"/>
          </a:xfrm>
        </p:spPr>
        <p:txBody>
          <a:bodyPr/>
          <a:p>
            <a:r>
              <a:rPr dirty="0">
                <a:sym typeface="+mn-ea"/>
              </a:rPr>
              <a:t>放样建模的基本步骤</a:t>
            </a:r>
            <a:endParaRPr dirty="0">
              <a:sym typeface="+mn-ea"/>
            </a:endParaRPr>
          </a:p>
          <a:p>
            <a:r>
              <a:rPr dirty="0">
                <a:sym typeface="+mn-ea"/>
              </a:rPr>
              <a:t>1、创建二维图形，放样对象的截面图形和路径图形。</a:t>
            </a:r>
            <a:endParaRPr dirty="0">
              <a:sym typeface="+mn-ea"/>
            </a:endParaRPr>
          </a:p>
          <a:p>
            <a:r>
              <a:rPr dirty="0">
                <a:sym typeface="+mn-ea"/>
              </a:rPr>
              <a:t>2、选择路径图形或截面图形。在【复合对象】创建面板的【对象类型】卷展栏中单击【放样】按钮。</a:t>
            </a:r>
            <a:endParaRPr dirty="0">
              <a:sym typeface="+mn-ea"/>
            </a:endParaRPr>
          </a:p>
          <a:p>
            <a:r>
              <a:rPr dirty="0">
                <a:sym typeface="+mn-ea"/>
              </a:rPr>
              <a:t>3、在【创建方法】卷展栏中单击【获取图形】按钮，然后在视图中拾取截面图形或路径图形。</a:t>
            </a:r>
            <a:endParaRPr dirty="0"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221730" y="1590675"/>
            <a:ext cx="542417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221730" y="1459865"/>
            <a:ext cx="542417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dirty="0">
                <a:sym typeface="+mn-ea"/>
              </a:rPr>
              <a:t>放样建模的基本条件</a:t>
            </a:r>
            <a:endParaRPr dirty="0">
              <a:sym typeface="+mn-ea"/>
            </a:endParaRPr>
          </a:p>
          <a:p>
            <a:r>
              <a:rPr dirty="0">
                <a:sym typeface="+mn-ea"/>
              </a:rPr>
              <a:t>1、放样的截面图形和放样路径必须都是二维图形。</a:t>
            </a:r>
            <a:endParaRPr dirty="0">
              <a:sym typeface="+mn-ea"/>
            </a:endParaRPr>
          </a:p>
          <a:p>
            <a:r>
              <a:rPr dirty="0">
                <a:sym typeface="+mn-ea"/>
              </a:rPr>
              <a:t>2、对于截面图形，可以是一个，也可以是任意多个。</a:t>
            </a:r>
            <a:endParaRPr dirty="0">
              <a:sym typeface="+mn-ea"/>
            </a:endParaRPr>
          </a:p>
          <a:p>
            <a:r>
              <a:rPr dirty="0">
                <a:sym typeface="+mn-ea"/>
              </a:rPr>
              <a:t>3、放样路径只能有一条。</a:t>
            </a:r>
            <a:endParaRPr dirty="0">
              <a:sym typeface="+mn-ea"/>
            </a:endParaRPr>
          </a:p>
          <a:p>
            <a:r>
              <a:rPr dirty="0">
                <a:sym typeface="+mn-ea"/>
              </a:rPr>
              <a:t>4、截面图形可以是开放的图形，也可以是封闭的图形，但不能有自相交的情况。</a:t>
            </a:r>
            <a:endParaRPr dirty="0"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必备知识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424170" cy="4759325"/>
          </a:xfrm>
        </p:spPr>
        <p:txBody>
          <a:bodyPr/>
          <a:p>
            <a:r>
              <a:rPr dirty="0">
                <a:sym typeface="+mn-ea"/>
              </a:rPr>
              <a:t>放样命令的主要参数</a:t>
            </a:r>
            <a:endParaRPr dirty="0">
              <a:sym typeface="+mn-ea"/>
            </a:endParaRPr>
          </a:p>
          <a:p>
            <a:r>
              <a:rPr dirty="0">
                <a:sym typeface="+mn-ea"/>
              </a:rPr>
              <a:t>1、【创建方法】卷展栏</a:t>
            </a:r>
            <a:endParaRPr dirty="0">
              <a:sym typeface="+mn-ea"/>
            </a:endParaRPr>
          </a:p>
          <a:p>
            <a:r>
              <a:rPr dirty="0">
                <a:sym typeface="+mn-ea"/>
              </a:rPr>
              <a:t>2、【路径参数】卷展栏</a:t>
            </a:r>
            <a:endParaRPr dirty="0">
              <a:sym typeface="+mn-ea"/>
            </a:endParaRPr>
          </a:p>
          <a:p>
            <a:r>
              <a:rPr dirty="0">
                <a:sym typeface="+mn-ea"/>
              </a:rPr>
              <a:t>3、【变形】卷展栏</a:t>
            </a:r>
            <a:endParaRPr dirty="0"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221730" y="1590675"/>
            <a:ext cx="542417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sym typeface="+mn-ea"/>
            </a:endParaRPr>
          </a:p>
        </p:txBody>
      </p:sp>
      <p:grpSp>
        <p:nvGrpSpPr>
          <p:cNvPr id="69" name="组合 382"/>
          <p:cNvGrpSpPr/>
          <p:nvPr/>
        </p:nvGrpSpPr>
        <p:grpSpPr>
          <a:xfrm>
            <a:off x="5814060" y="1885950"/>
            <a:ext cx="5956935" cy="4363720"/>
            <a:chOff x="3311" y="1440"/>
            <a:chExt cx="6840" cy="3767"/>
          </a:xfrm>
        </p:grpSpPr>
        <p:pic>
          <p:nvPicPr>
            <p:cNvPr id="66" name="图片 379" descr="图3-108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11" y="1440"/>
              <a:ext cx="2933" cy="20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7" name="图片 380" descr="图3-108-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46" y="1440"/>
              <a:ext cx="3805" cy="376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8" name="图片 381" descr="图3-108-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11" y="3535"/>
              <a:ext cx="2956" cy="1672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custDataLst>
      <p:tags r:id="rId5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任务拓展：艺术台灯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424170" cy="4759325"/>
          </a:xfrm>
        </p:spPr>
        <p:txBody>
          <a:bodyPr/>
          <a:p>
            <a:endParaRPr dirty="0"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221730" y="1590675"/>
            <a:ext cx="542417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sym typeface="+mn-ea"/>
            </a:endParaRPr>
          </a:p>
        </p:txBody>
      </p:sp>
      <p:pic>
        <p:nvPicPr>
          <p:cNvPr id="218" name="图片 139" descr="图3-1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490345"/>
            <a:ext cx="10192385" cy="526097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3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83965" y="165735"/>
            <a:ext cx="9276080" cy="705485"/>
          </a:xfrm>
        </p:spPr>
        <p:txBody>
          <a:bodyPr/>
          <a:p>
            <a:r>
              <a:rPr lang="zh-CN" altLang="zh-CN"/>
              <a:t>任务六  制作小汽车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11037570" cy="4759325"/>
          </a:xfrm>
        </p:spPr>
        <p:txBody>
          <a:bodyPr/>
          <a:p>
            <a:r>
              <a:rPr dirty="0">
                <a:sym typeface="+mn-ea"/>
              </a:rPr>
              <a:t>本实例通过制作精美汽车造型，掌握“多边形”建模的基本要点，使用编辑多边形命令完成挤出、切角、连接、焊接、分离、封口等的操作。</a:t>
            </a:r>
            <a:endParaRPr dirty="0"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221730" y="1590675"/>
            <a:ext cx="542417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83965" y="165735"/>
            <a:ext cx="9276080" cy="705485"/>
          </a:xfrm>
        </p:spPr>
        <p:txBody>
          <a:bodyPr/>
          <a:p>
            <a:r>
              <a:rPr lang="zh-CN" altLang="zh-CN"/>
              <a:t>任务实施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3945890" cy="4759325"/>
          </a:xfrm>
        </p:spPr>
        <p:txBody>
          <a:bodyPr/>
          <a:p>
            <a:r>
              <a:rPr lang="en-US" dirty="0">
                <a:sym typeface="+mn-ea"/>
              </a:rPr>
              <a:t>1.</a:t>
            </a:r>
            <a:r>
              <a:rPr dirty="0">
                <a:sym typeface="+mn-ea"/>
              </a:rPr>
              <a:t>在前视图创建一长方体模型，修改模型参，命名为“车身”</a:t>
            </a:r>
            <a:endParaRPr dirty="0"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221730" y="1590675"/>
            <a:ext cx="542417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sym typeface="+mn-ea"/>
            </a:endParaRPr>
          </a:p>
        </p:txBody>
      </p:sp>
      <p:pic>
        <p:nvPicPr>
          <p:cNvPr id="309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2256790"/>
            <a:ext cx="3387090" cy="296799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内容占位符 2"/>
          <p:cNvSpPr>
            <a:spLocks noGrp="1"/>
          </p:cNvSpPr>
          <p:nvPr/>
        </p:nvSpPr>
        <p:spPr>
          <a:xfrm>
            <a:off x="4863465" y="1590675"/>
            <a:ext cx="394589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ym typeface="+mn-ea"/>
              </a:rPr>
              <a:t>2.</a:t>
            </a:r>
            <a:r>
              <a:rPr dirty="0">
                <a:sym typeface="+mn-ea"/>
              </a:rPr>
              <a:t>创建连接线</a:t>
            </a:r>
            <a:endParaRPr dirty="0">
              <a:sym typeface="+mn-ea"/>
            </a:endParaRPr>
          </a:p>
        </p:txBody>
      </p:sp>
      <p:pic>
        <p:nvPicPr>
          <p:cNvPr id="276" name="图片 2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3465" y="2256790"/>
            <a:ext cx="4003675" cy="2502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图片 27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9355" y="2266315"/>
            <a:ext cx="3131185" cy="374713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83965" y="165735"/>
            <a:ext cx="9276080" cy="705485"/>
          </a:xfrm>
        </p:spPr>
        <p:txBody>
          <a:bodyPr/>
          <a:p>
            <a:r>
              <a:rPr lang="zh-CN" altLang="zh-CN"/>
              <a:t>任务实施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3945890" cy="4759325"/>
          </a:xfrm>
        </p:spPr>
        <p:txBody>
          <a:bodyPr/>
          <a:p>
            <a:r>
              <a:rPr lang="en-US" dirty="0">
                <a:sym typeface="+mn-ea"/>
              </a:rPr>
              <a:t>3.</a:t>
            </a:r>
            <a:r>
              <a:rPr dirty="0">
                <a:sym typeface="+mn-ea"/>
              </a:rPr>
              <a:t>倒角顶面</a:t>
            </a:r>
            <a:endParaRPr dirty="0"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221730" y="1590675"/>
            <a:ext cx="542417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4863465" y="1590675"/>
            <a:ext cx="394589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ym typeface="+mn-ea"/>
              </a:rPr>
              <a:t>4.</a:t>
            </a:r>
            <a:r>
              <a:rPr dirty="0">
                <a:sym typeface="+mn-ea"/>
              </a:rPr>
              <a:t>创建车轮</a:t>
            </a:r>
            <a:endParaRPr dirty="0">
              <a:sym typeface="+mn-ea"/>
            </a:endParaRPr>
          </a:p>
        </p:txBody>
      </p:sp>
      <p:pic>
        <p:nvPicPr>
          <p:cNvPr id="311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015" y="2045335"/>
            <a:ext cx="3301365" cy="236410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015" y="4409440"/>
            <a:ext cx="3289935" cy="201358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6070" y="2045335"/>
            <a:ext cx="8612505" cy="236410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83965" y="165735"/>
            <a:ext cx="9276080" cy="705485"/>
          </a:xfrm>
        </p:spPr>
        <p:txBody>
          <a:bodyPr/>
          <a:p>
            <a:r>
              <a:rPr lang="zh-CN" altLang="zh-CN"/>
              <a:t>任务实施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3945890" cy="4759325"/>
          </a:xfrm>
        </p:spPr>
        <p:txBody>
          <a:bodyPr/>
          <a:p>
            <a:r>
              <a:rPr lang="en-US" dirty="0">
                <a:sym typeface="+mn-ea"/>
              </a:rPr>
              <a:t>5.</a:t>
            </a:r>
            <a:r>
              <a:rPr dirty="0">
                <a:sym typeface="+mn-ea"/>
              </a:rPr>
              <a:t>剪切车轮轮廓线</a:t>
            </a:r>
            <a:endParaRPr dirty="0"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221730" y="1590675"/>
            <a:ext cx="542417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8726805" y="1590675"/>
            <a:ext cx="394589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ym typeface="+mn-ea"/>
              </a:rPr>
              <a:t>6</a:t>
            </a:r>
            <a:r>
              <a:rPr dirty="0">
                <a:sym typeface="+mn-ea"/>
              </a:rPr>
              <a:t>挤出轮廓线</a:t>
            </a:r>
            <a:endParaRPr dirty="0">
              <a:sym typeface="+mn-ea"/>
            </a:endParaRPr>
          </a:p>
        </p:txBody>
      </p:sp>
      <p:pic>
        <p:nvPicPr>
          <p:cNvPr id="317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35" y="2186305"/>
            <a:ext cx="2857500" cy="3360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7535" y="2186305"/>
            <a:ext cx="3521075" cy="3360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5410" y="2188845"/>
            <a:ext cx="2059305" cy="3362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图片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82050" y="2186305"/>
            <a:ext cx="3409950" cy="336042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6"/>
    </p:custData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83965" y="165735"/>
            <a:ext cx="9276080" cy="705485"/>
          </a:xfrm>
        </p:spPr>
        <p:txBody>
          <a:bodyPr/>
          <a:p>
            <a:r>
              <a:rPr lang="zh-CN" altLang="zh-CN"/>
              <a:t>任务实施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3945890" cy="4759325"/>
          </a:xfrm>
        </p:spPr>
        <p:txBody>
          <a:bodyPr/>
          <a:p>
            <a:r>
              <a:rPr lang="en-US" dirty="0">
                <a:sym typeface="+mn-ea"/>
              </a:rPr>
              <a:t>7</a:t>
            </a:r>
            <a:r>
              <a:rPr lang="zh-CN" altLang="en-US" dirty="0">
                <a:sym typeface="+mn-ea"/>
              </a:rPr>
              <a:t>添加</a:t>
            </a:r>
            <a:r>
              <a:rPr dirty="0">
                <a:sym typeface="+mn-ea"/>
              </a:rPr>
              <a:t>连接</a:t>
            </a:r>
            <a:r>
              <a:rPr lang="zh-CN" dirty="0">
                <a:sym typeface="+mn-ea"/>
              </a:rPr>
              <a:t>中</a:t>
            </a:r>
            <a:r>
              <a:rPr dirty="0">
                <a:sym typeface="+mn-ea"/>
              </a:rPr>
              <a:t>线</a:t>
            </a:r>
            <a:r>
              <a:rPr lang="zh-CN" dirty="0">
                <a:sym typeface="+mn-ea"/>
              </a:rPr>
              <a:t>并</a:t>
            </a:r>
            <a:r>
              <a:rPr dirty="0">
                <a:sym typeface="+mn-ea"/>
              </a:rPr>
              <a:t>删除车体一半</a:t>
            </a:r>
            <a:endParaRPr dirty="0"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221730" y="1590675"/>
            <a:ext cx="542417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4863465" y="1590675"/>
            <a:ext cx="394589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ym typeface="+mn-ea"/>
              </a:rPr>
              <a:t>8.</a:t>
            </a:r>
            <a:r>
              <a:rPr dirty="0">
                <a:sym typeface="+mn-ea"/>
              </a:rPr>
              <a:t>删除面</a:t>
            </a:r>
            <a:endParaRPr dirty="0">
              <a:sym typeface="+mn-ea"/>
            </a:endParaRPr>
          </a:p>
        </p:txBody>
      </p:sp>
      <p:pic>
        <p:nvPicPr>
          <p:cNvPr id="313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2585085"/>
            <a:ext cx="3864610" cy="2770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图片 2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3465" y="2028825"/>
            <a:ext cx="3946525" cy="2459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8590" y="4462780"/>
            <a:ext cx="4122420" cy="236283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83965" y="165735"/>
            <a:ext cx="9276080" cy="705485"/>
          </a:xfrm>
        </p:spPr>
        <p:txBody>
          <a:bodyPr/>
          <a:p>
            <a:r>
              <a:rPr lang="zh-CN" altLang="zh-CN"/>
              <a:t>任务实施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3945890" cy="4759325"/>
          </a:xfrm>
        </p:spPr>
        <p:txBody>
          <a:bodyPr/>
          <a:p>
            <a:r>
              <a:rPr lang="en-US" dirty="0">
                <a:sym typeface="+mn-ea"/>
              </a:rPr>
              <a:t>9</a:t>
            </a:r>
            <a:r>
              <a:rPr dirty="0">
                <a:sym typeface="+mn-ea"/>
              </a:rPr>
              <a:t>剪切并挤出保险杠</a:t>
            </a:r>
            <a:endParaRPr dirty="0"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221730" y="1590675"/>
            <a:ext cx="542417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4863465" y="1590675"/>
            <a:ext cx="394589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ym typeface="+mn-ea"/>
              </a:rPr>
              <a:t>10</a:t>
            </a:r>
            <a:r>
              <a:rPr dirty="0">
                <a:sym typeface="+mn-ea"/>
              </a:rPr>
              <a:t>剪切玻璃窗</a:t>
            </a:r>
            <a:endParaRPr dirty="0">
              <a:sym typeface="+mn-ea"/>
            </a:endParaRPr>
          </a:p>
        </p:txBody>
      </p:sp>
      <p:pic>
        <p:nvPicPr>
          <p:cNvPr id="323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138045"/>
            <a:ext cx="3811270" cy="1887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" y="4582795"/>
            <a:ext cx="3810635" cy="2075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图片 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6375" y="2224405"/>
            <a:ext cx="2611755" cy="3887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图片 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0705" y="2224405"/>
            <a:ext cx="3194050" cy="182880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6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071110" cy="4759325"/>
          </a:xfrm>
        </p:spPr>
        <p:txBody>
          <a:bodyPr/>
          <a:p>
            <a:r>
              <a:rPr dirty="0" smtClean="0">
                <a:sym typeface="+mn-ea"/>
              </a:rPr>
              <a:t>5.绘制小矩形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打开捕捉控制开关，在前视图用捕捉方式再绘制一个1600×400的矩形，然后再上面绘制一个150×170的小矩形，并再复制17个这样的小矩形</a:t>
            </a:r>
            <a:endParaRPr dirty="0" smtClean="0">
              <a:sym typeface="+mn-ea"/>
            </a:endParaRPr>
          </a:p>
        </p:txBody>
      </p:sp>
      <p:pic>
        <p:nvPicPr>
          <p:cNvPr id="80" name="图片 1" descr="图3-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6560" y="3913505"/>
            <a:ext cx="5262880" cy="27432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内容占位符 2"/>
          <p:cNvSpPr>
            <a:spLocks noGrp="1"/>
          </p:cNvSpPr>
          <p:nvPr/>
        </p:nvSpPr>
        <p:spPr>
          <a:xfrm>
            <a:off x="5920105" y="1475740"/>
            <a:ext cx="507111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 smtClean="0">
              <a:sym typeface="+mn-ea"/>
            </a:endParaRPr>
          </a:p>
        </p:txBody>
      </p:sp>
      <p:pic>
        <p:nvPicPr>
          <p:cNvPr id="81" name="图片 2" descr="图3-5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2060" y="1831023"/>
            <a:ext cx="5262880" cy="2562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图片 3" descr="图3-5-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0450" y="4338955"/>
            <a:ext cx="1646555" cy="262255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83965" y="165735"/>
            <a:ext cx="9276080" cy="705485"/>
          </a:xfrm>
        </p:spPr>
        <p:txBody>
          <a:bodyPr/>
          <a:p>
            <a:r>
              <a:rPr lang="zh-CN" altLang="zh-CN"/>
              <a:t>任务实施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3945890" cy="4759325"/>
          </a:xfrm>
        </p:spPr>
        <p:txBody>
          <a:bodyPr/>
          <a:p>
            <a:r>
              <a:rPr lang="en-US" dirty="0">
                <a:sym typeface="+mn-ea"/>
              </a:rPr>
              <a:t>11整理模型布线</a:t>
            </a:r>
            <a:endParaRPr lang="en-US" dirty="0"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221730" y="1590675"/>
            <a:ext cx="542417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4863465" y="1590675"/>
            <a:ext cx="394589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ym typeface="+mn-ea"/>
              </a:rPr>
              <a:t>12调整坐标轴位置删除侧面</a:t>
            </a:r>
            <a:endParaRPr lang="en-US" dirty="0">
              <a:sym typeface="+mn-ea"/>
            </a:endParaRPr>
          </a:p>
        </p:txBody>
      </p:sp>
      <p:pic>
        <p:nvPicPr>
          <p:cNvPr id="327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95" y="2091055"/>
            <a:ext cx="4402455" cy="2811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3330" y="2167890"/>
            <a:ext cx="4018280" cy="460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" name="图片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2910" y="2205990"/>
            <a:ext cx="2332990" cy="456882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83965" y="165735"/>
            <a:ext cx="9276080" cy="705485"/>
          </a:xfrm>
        </p:spPr>
        <p:txBody>
          <a:bodyPr/>
          <a:p>
            <a:r>
              <a:rPr lang="zh-CN" altLang="zh-CN"/>
              <a:t>任务实施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3945890" cy="4759325"/>
          </a:xfrm>
        </p:spPr>
        <p:txBody>
          <a:bodyPr/>
          <a:p>
            <a:r>
              <a:rPr lang="en-US" dirty="0">
                <a:sym typeface="+mn-ea"/>
              </a:rPr>
              <a:t>13添加对称修改器</a:t>
            </a:r>
            <a:r>
              <a:rPr lang="zh-CN" altLang="en-US" dirty="0">
                <a:sym typeface="+mn-ea"/>
              </a:rPr>
              <a:t>并将对称修改器塌陷</a:t>
            </a:r>
            <a:endParaRPr lang="zh-CN" altLang="en-US" dirty="0"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221730" y="1590675"/>
            <a:ext cx="542417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4863465" y="1590675"/>
            <a:ext cx="394589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ym typeface="+mn-ea"/>
              </a:rPr>
              <a:t>14分离玻璃窗</a:t>
            </a:r>
            <a:r>
              <a:rPr lang="zh-CN" altLang="en-US" dirty="0">
                <a:sym typeface="+mn-ea"/>
              </a:rPr>
              <a:t>，并添加</a:t>
            </a:r>
            <a:r>
              <a:rPr lang="en-US" altLang="zh-CN" dirty="0">
                <a:sym typeface="+mn-ea"/>
              </a:rPr>
              <a:t>“</a:t>
            </a:r>
            <a:r>
              <a:rPr lang="zh-CN" altLang="en-US" dirty="0">
                <a:sym typeface="+mn-ea"/>
              </a:rPr>
              <a:t>壳</a:t>
            </a:r>
            <a:r>
              <a:rPr lang="en-US" altLang="zh-CN" dirty="0">
                <a:sym typeface="+mn-ea"/>
              </a:rPr>
              <a:t>”</a:t>
            </a:r>
            <a:r>
              <a:rPr lang="zh-CN" altLang="en-US" dirty="0">
                <a:sym typeface="+mn-ea"/>
              </a:rPr>
              <a:t>修改器</a:t>
            </a:r>
            <a:endParaRPr lang="zh-CN" altLang="en-US" dirty="0">
              <a:sym typeface="+mn-ea"/>
            </a:endParaRPr>
          </a:p>
        </p:txBody>
      </p:sp>
      <p:pic>
        <p:nvPicPr>
          <p:cNvPr id="331" name="图片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05" y="2167890"/>
            <a:ext cx="2243455" cy="3656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图片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6160" y="2205990"/>
            <a:ext cx="2823845" cy="3618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图片 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2880" y="2362200"/>
            <a:ext cx="2155825" cy="346265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图片 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0455" y="2362200"/>
            <a:ext cx="2302510" cy="2934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图片 4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82175" y="2362200"/>
            <a:ext cx="2153285" cy="364934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7"/>
    </p:custData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83965" y="165735"/>
            <a:ext cx="9276080" cy="705485"/>
          </a:xfrm>
        </p:spPr>
        <p:txBody>
          <a:bodyPr/>
          <a:p>
            <a:r>
              <a:rPr lang="zh-CN" altLang="zh-CN"/>
              <a:t>任务实施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3945890" cy="4759325"/>
          </a:xfrm>
        </p:spPr>
        <p:txBody>
          <a:bodyPr/>
          <a:p>
            <a:r>
              <a:rPr lang="en-US" dirty="0">
                <a:sym typeface="+mn-ea"/>
              </a:rPr>
              <a:t>15</a:t>
            </a:r>
            <a:r>
              <a:rPr dirty="0">
                <a:sym typeface="+mn-ea"/>
              </a:rPr>
              <a:t>制作下拉玻璃窗</a:t>
            </a:r>
            <a:endParaRPr dirty="0"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221730" y="1590675"/>
            <a:ext cx="542417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4863465" y="1590675"/>
            <a:ext cx="394589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ym typeface="+mn-ea"/>
              </a:rPr>
              <a:t>16制作车轮</a:t>
            </a:r>
            <a:endParaRPr lang="zh-CN" altLang="en-US" dirty="0">
              <a:sym typeface="+mn-ea"/>
            </a:endParaRPr>
          </a:p>
        </p:txBody>
      </p:sp>
      <p:pic>
        <p:nvPicPr>
          <p:cNvPr id="336" name="图片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145" y="2222183"/>
            <a:ext cx="1733550" cy="3495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图片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7695" y="2222500"/>
            <a:ext cx="2458085" cy="3498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图片 29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3465" y="2222500"/>
            <a:ext cx="2305050" cy="2858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图片 29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8515" y="2222500"/>
            <a:ext cx="2354580" cy="2481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图片 29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2460" y="2222500"/>
            <a:ext cx="2123440" cy="192659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7"/>
    </p:custData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83965" y="165735"/>
            <a:ext cx="9276080" cy="705485"/>
          </a:xfrm>
        </p:spPr>
        <p:txBody>
          <a:bodyPr/>
          <a:p>
            <a:r>
              <a:rPr lang="zh-CN" altLang="zh-CN"/>
              <a:t>任务实施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3945890" cy="4759325"/>
          </a:xfrm>
        </p:spPr>
        <p:txBody>
          <a:bodyPr/>
          <a:p>
            <a:r>
              <a:rPr lang="en-US" dirty="0">
                <a:sym typeface="+mn-ea"/>
              </a:rPr>
              <a:t>17制作其他部件</a:t>
            </a:r>
            <a:endParaRPr lang="en-US" dirty="0"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221730" y="1590675"/>
            <a:ext cx="542417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4863465" y="1590675"/>
            <a:ext cx="394589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ym typeface="+mn-ea"/>
              </a:rPr>
              <a:t>18</a:t>
            </a:r>
            <a:r>
              <a:rPr lang="zh-CN" altLang="en-US" dirty="0">
                <a:sym typeface="+mn-ea"/>
              </a:rPr>
              <a:t>车体</a:t>
            </a:r>
            <a:r>
              <a:rPr lang="en-US" dirty="0">
                <a:sym typeface="+mn-ea"/>
              </a:rPr>
              <a:t>切角直角边</a:t>
            </a:r>
            <a:endParaRPr lang="en-US" dirty="0">
              <a:sym typeface="+mn-ea"/>
            </a:endParaRPr>
          </a:p>
        </p:txBody>
      </p:sp>
      <p:pic>
        <p:nvPicPr>
          <p:cNvPr id="339" name="图片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" y="2222500"/>
            <a:ext cx="4142740" cy="298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图片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8705" y="2128520"/>
            <a:ext cx="3166110" cy="3382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图片 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7840" y="2154555"/>
            <a:ext cx="3528060" cy="335661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83965" y="165735"/>
            <a:ext cx="9276080" cy="705485"/>
          </a:xfrm>
        </p:spPr>
        <p:txBody>
          <a:bodyPr/>
          <a:p>
            <a:r>
              <a:rPr lang="zh-CN" altLang="zh-CN"/>
              <a:t>任务实施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3945890" cy="4759325"/>
          </a:xfrm>
        </p:spPr>
        <p:txBody>
          <a:bodyPr/>
          <a:p>
            <a:r>
              <a:rPr lang="en-US" dirty="0">
                <a:sym typeface="+mn-ea"/>
              </a:rPr>
              <a:t>19</a:t>
            </a:r>
            <a:r>
              <a:rPr lang="zh-CN" dirty="0">
                <a:sym typeface="+mn-ea"/>
              </a:rPr>
              <a:t>平滑车体</a:t>
            </a:r>
            <a:endParaRPr lang="zh-CN" altLang="zh-CN" dirty="0"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221730" y="1590675"/>
            <a:ext cx="542417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sym typeface="+mn-ea"/>
            </a:endParaRPr>
          </a:p>
        </p:txBody>
      </p:sp>
      <p:pic>
        <p:nvPicPr>
          <p:cNvPr id="342" name="图片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4410" y="1932305"/>
            <a:ext cx="6510655" cy="472821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3"/>
    </p:custData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83965" y="165735"/>
            <a:ext cx="9276080" cy="705485"/>
          </a:xfrm>
        </p:spPr>
        <p:txBody>
          <a:bodyPr/>
          <a:p>
            <a:r>
              <a:rPr lang="zh-CN" altLang="zh-CN"/>
              <a:t>必备知识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11158220" cy="4759325"/>
          </a:xfrm>
        </p:spPr>
        <p:txBody>
          <a:bodyPr/>
          <a:p>
            <a:r>
              <a:rPr lang="zh-CN" altLang="zh-CN" dirty="0">
                <a:sym typeface="+mn-ea"/>
              </a:rPr>
              <a:t>【多边形】建模</a:t>
            </a:r>
            <a:endParaRPr lang="zh-CN" altLang="zh-CN" dirty="0">
              <a:sym typeface="+mn-ea"/>
            </a:endParaRPr>
          </a:p>
          <a:p>
            <a:r>
              <a:rPr lang="zh-CN" altLang="zh-CN" dirty="0">
                <a:sym typeface="+mn-ea"/>
              </a:rPr>
              <a:t>多边形建模是一种非常重要的建模方法，一般需要先创建一个三维对象，然后将其转换为可编辑多边形，通过对顶点、边、边界、多边形、元素五种子对象的编辑，可得到所需的三维造型。</a:t>
            </a:r>
            <a:endParaRPr lang="zh-CN" altLang="zh-CN" dirty="0">
              <a:sym typeface="+mn-ea"/>
            </a:endParaRPr>
          </a:p>
          <a:p>
            <a:r>
              <a:rPr lang="en-US" altLang="zh-CN" dirty="0">
                <a:sym typeface="+mn-ea"/>
              </a:rPr>
              <a:t>1.</a:t>
            </a:r>
            <a:r>
              <a:rPr lang="zh-CN" altLang="zh-CN" dirty="0">
                <a:sym typeface="+mn-ea"/>
              </a:rPr>
              <a:t>可编辑多边形的子对象：点、边、边界、多边形、元素</a:t>
            </a:r>
            <a:endParaRPr lang="zh-CN" altLang="zh-CN" dirty="0"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221730" y="1590675"/>
            <a:ext cx="542417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sym typeface="+mn-ea"/>
            </a:endParaRPr>
          </a:p>
        </p:txBody>
      </p:sp>
      <p:pic>
        <p:nvPicPr>
          <p:cNvPr id="232" name="图片 153" descr="图3-1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480" y="3664268"/>
            <a:ext cx="2084070" cy="2094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图片 155" descr="图3-1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7285" y="3585528"/>
            <a:ext cx="2030730" cy="2764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图片 156" descr="图3-1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6160" y="3585528"/>
            <a:ext cx="2062480" cy="200977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83965" y="165735"/>
            <a:ext cx="9276080" cy="705485"/>
          </a:xfrm>
        </p:spPr>
        <p:txBody>
          <a:bodyPr/>
          <a:p>
            <a:r>
              <a:rPr lang="zh-CN" altLang="zh-CN"/>
              <a:t>拓展任务</a:t>
            </a:r>
            <a:r>
              <a:rPr lang="en-US" altLang="zh-CN"/>
              <a:t> </a:t>
            </a:r>
            <a:r>
              <a:rPr lang="zh-CN" altLang="en-US"/>
              <a:t>哑铃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11158220" cy="4759325"/>
          </a:xfrm>
        </p:spPr>
        <p:txBody>
          <a:bodyPr/>
          <a:p>
            <a:endParaRPr lang="zh-CN" altLang="zh-CN" dirty="0"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221730" y="1590675"/>
            <a:ext cx="542417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>
              <a:sym typeface="+mn-ea"/>
            </a:endParaRPr>
          </a:p>
        </p:txBody>
      </p:sp>
      <p:pic>
        <p:nvPicPr>
          <p:cNvPr id="257" name="图片 178" descr="图3-1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9850" y="1590675"/>
            <a:ext cx="9178290" cy="465899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3"/>
    </p:custData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项目总结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dirty="0">
                <a:sym typeface="+mn-ea"/>
              </a:rPr>
              <a:t>在本项目中，我们主要学习了一些修改器的使用方法，修改器是三维效果图制作中常用的修改工具，使用修改器可以将二维图形处理成三维对象，还可以修改三维对象的效果等。同时我们也学习了放样建模、布尔建模、多边形建模等几种特殊的建模方法，这几种建模技术在效果图制作中应用比较广泛。因此，我们要掌握好每一种建模方法的技术要领。</a:t>
            </a:r>
            <a:endParaRPr dirty="0">
              <a:sym typeface="+mn-ea"/>
            </a:endParaRPr>
          </a:p>
          <a:p>
            <a:r>
              <a:rPr dirty="0">
                <a:sym typeface="+mn-ea"/>
              </a:rPr>
              <a:t>至此，我们已经学完了3ds Max的主要建模方法。建模是进行三维创造的基础，熟练掌握各种建模方法是创作优秀作品的必要条件之一。实际工作中各种建模方法都是综合使用的，具体该用什么方法，怎么用是建模的关键，这就是我们常说的模型创建思路，要培养良好的建模创建思路，最好的方法是多做练习。</a:t>
            </a:r>
            <a:endParaRPr dirty="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1465" y="1490345"/>
            <a:ext cx="4994275" cy="4759325"/>
          </a:xfrm>
        </p:spPr>
        <p:txBody>
          <a:bodyPr/>
          <a:p>
            <a:r>
              <a:rPr dirty="0" smtClean="0">
                <a:sym typeface="+mn-ea"/>
              </a:rPr>
              <a:t>6.挤出小窗格</a:t>
            </a:r>
            <a:endParaRPr dirty="0" smtClean="0">
              <a:sym typeface="+mn-ea"/>
            </a:endParaRPr>
          </a:p>
          <a:p>
            <a:endParaRPr dirty="0" smtClean="0">
              <a:sym typeface="+mn-ea"/>
            </a:endParaRPr>
          </a:p>
        </p:txBody>
      </p:sp>
      <p:pic>
        <p:nvPicPr>
          <p:cNvPr id="81" name="图片 2" descr="图3-5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260" y="1981518"/>
            <a:ext cx="5262880" cy="2562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图片 3" descr="图3-5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713" y="1981835"/>
            <a:ext cx="2265045" cy="4168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图片 5" descr="图3-5-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8810" y="1981835"/>
            <a:ext cx="3538220" cy="272224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7.复制小窗格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pic>
        <p:nvPicPr>
          <p:cNvPr id="85" name="图片 6" descr="图3-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285" y="2041525"/>
            <a:ext cx="8943975" cy="461454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必备知识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11135360" cy="4759325"/>
          </a:xfrm>
        </p:spPr>
        <p:txBody>
          <a:bodyPr>
            <a:normAutofit lnSpcReduction="20000"/>
          </a:bodyPr>
          <a:p>
            <a:r>
              <a:rPr dirty="0" smtClean="0">
                <a:sym typeface="+mn-ea"/>
              </a:rPr>
              <a:t>【编辑样条线】命令</a:t>
            </a:r>
            <a:endParaRPr dirty="0" smtClean="0">
              <a:sym typeface="+mn-ea"/>
            </a:endParaRPr>
          </a:p>
          <a:p>
            <a:r>
              <a:rPr lang="en-US" altLang="zh-CN"/>
              <a:t>1.附加:将场景中的另一个样条线附加到所选样条线</a:t>
            </a:r>
            <a:endParaRPr lang="en-US" altLang="zh-CN"/>
          </a:p>
          <a:p>
            <a:r>
              <a:rPr lang="en-US" altLang="zh-CN"/>
              <a:t>2.炸开组:该命令可将所选样条曲线【炸开】，使样条曲线的每一线段都变为当前二维图形中的一条样条曲线。</a:t>
            </a:r>
            <a:endParaRPr lang="en-US" altLang="zh-CN"/>
          </a:p>
          <a:p>
            <a:r>
              <a:rPr lang="en-US" altLang="zh-CN"/>
              <a:t>3.反转:该命令可将所选的样条曲线首尾反向。对于不封闭的样条曲线来说，起点和终点将互换</a:t>
            </a:r>
            <a:endParaRPr lang="en-US" altLang="zh-CN"/>
          </a:p>
          <a:p>
            <a:r>
              <a:rPr lang="en-US" altLang="zh-CN"/>
              <a:t>4.关闭:选择一条不封闭的样条曲线，单击此按钮，即可从样条曲线的起点到终点画一条线，将样条曲线封闭。此命令只适用于开放的曲线。</a:t>
            </a:r>
            <a:endParaRPr lang="en-US" altLang="zh-CN"/>
          </a:p>
          <a:p>
            <a:r>
              <a:rPr lang="en-US" altLang="zh-CN"/>
              <a:t>5轮廓:该命令可以产生封闭样条曲线的同心副本</a:t>
            </a:r>
            <a:endParaRPr lang="en-US" altLang="zh-CN"/>
          </a:p>
          <a:p>
            <a:r>
              <a:rPr lang="en-US" altLang="zh-CN"/>
              <a:t>6镜像:该命令与主工具栏中的【镜像】按钮类似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5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1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7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4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0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6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2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8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5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5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5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6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1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6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7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6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7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7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3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7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7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7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9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7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8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8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8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8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86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8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9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9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2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9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9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8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9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0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0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0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0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0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0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4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0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0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0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0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0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0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0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7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3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9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5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1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48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5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5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5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5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4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5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5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5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5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0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6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6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6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6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6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6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6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6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6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6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6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6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6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6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6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6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6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6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6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6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7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7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7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7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7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7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7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7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7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2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7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7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7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7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7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7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7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7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7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7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7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7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7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7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7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7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7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7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79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7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7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7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7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7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7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8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8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8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8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8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8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8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5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8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8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8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8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8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9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9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9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9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9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9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9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1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9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9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9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9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9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9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9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9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9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9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9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9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9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9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9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9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9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9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9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7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9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0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0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0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0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0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0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0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0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0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0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0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0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0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0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3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0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0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0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0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0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0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0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0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0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0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0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0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0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0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10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2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8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4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34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5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335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35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5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5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5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5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5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5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9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0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0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0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0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0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0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1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1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1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1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18.xml><?xml version="1.0" encoding="utf-8"?>
<p:tagLst xmlns:p="http://schemas.openxmlformats.org/presentationml/2006/main">
  <p:tag name="COMMONDATA" val="eyJoZGlkIjoiYWNkZGU5MTY5ZjJlNDU0OWZlYTA5ZDYzY2ZiZDM0NjYifQ=="/>
  <p:tag name="KSO_WPP_MARK_KEY" val="05b22457-016a-47d7-b18a-44b8feb4b900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9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2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7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8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8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0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8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8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8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6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8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9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9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9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9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9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9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9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32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36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37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1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2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13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14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15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16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17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18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19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20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21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a="http://schemas.openxmlformats.org/drawingml/2006/main" name="22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7.xml><?xml version="1.0" encoding="utf-8"?>
<a:theme xmlns:a="http://schemas.openxmlformats.org/drawingml/2006/main" name="23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8.xml><?xml version="1.0" encoding="utf-8"?>
<a:theme xmlns:a="http://schemas.openxmlformats.org/drawingml/2006/main" name="24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9.xml><?xml version="1.0" encoding="utf-8"?>
<a:theme xmlns:a="http://schemas.openxmlformats.org/drawingml/2006/main" name="25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0.xml><?xml version="1.0" encoding="utf-8"?>
<a:theme xmlns:a="http://schemas.openxmlformats.org/drawingml/2006/main" name="26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1.xml><?xml version="1.0" encoding="utf-8"?>
<a:theme xmlns:a="http://schemas.openxmlformats.org/drawingml/2006/main" name="27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2.xml><?xml version="1.0" encoding="utf-8"?>
<a:theme xmlns:a="http://schemas.openxmlformats.org/drawingml/2006/main" name="28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3.xml><?xml version="1.0" encoding="utf-8"?>
<a:theme xmlns:a="http://schemas.openxmlformats.org/drawingml/2006/main" name="29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4.xml><?xml version="1.0" encoding="utf-8"?>
<a:theme xmlns:a="http://schemas.openxmlformats.org/drawingml/2006/main" name="30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5.xml><?xml version="1.0" encoding="utf-8"?>
<a:theme xmlns:a="http://schemas.openxmlformats.org/drawingml/2006/main" name="31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6.xml><?xml version="1.0" encoding="utf-8"?>
<a:theme xmlns:a="http://schemas.openxmlformats.org/drawingml/2006/main" name="33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7.xml><?xml version="1.0" encoding="utf-8"?>
<a:theme xmlns:a="http://schemas.openxmlformats.org/drawingml/2006/main" name="34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8.xml><?xml version="1.0" encoding="utf-8"?>
<a:theme xmlns:a="http://schemas.openxmlformats.org/drawingml/2006/main" name="35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9.xml><?xml version="1.0" encoding="utf-8"?>
<a:theme xmlns:a="http://schemas.openxmlformats.org/drawingml/2006/main" name="38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0.xml><?xml version="1.0" encoding="utf-8"?>
<a:theme xmlns:a="http://schemas.openxmlformats.org/drawingml/2006/main" name="39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1.xml><?xml version="1.0" encoding="utf-8"?>
<a:theme xmlns:a="http://schemas.openxmlformats.org/drawingml/2006/main" name="40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2.xml><?xml version="1.0" encoding="utf-8"?>
<a:theme xmlns:a="http://schemas.openxmlformats.org/drawingml/2006/main" name="41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3.xml><?xml version="1.0" encoding="utf-8"?>
<a:theme xmlns:a="http://schemas.openxmlformats.org/drawingml/2006/main" name="42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4.xml><?xml version="1.0" encoding="utf-8"?>
<a:theme xmlns:a="http://schemas.openxmlformats.org/drawingml/2006/main" name="43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5.xml><?xml version="1.0" encoding="utf-8"?>
<a:theme xmlns:a="http://schemas.openxmlformats.org/drawingml/2006/main" name="44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6.xml><?xml version="1.0" encoding="utf-8"?>
<a:theme xmlns:a="http://schemas.openxmlformats.org/drawingml/2006/main" name="45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7.xml><?xml version="1.0" encoding="utf-8"?>
<a:theme xmlns:a="http://schemas.openxmlformats.org/drawingml/2006/main" name="46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8.xml><?xml version="1.0" encoding="utf-8"?>
<a:theme xmlns:a="http://schemas.openxmlformats.org/drawingml/2006/main" name="47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9.xml><?xml version="1.0" encoding="utf-8"?>
<a:theme xmlns:a="http://schemas.openxmlformats.org/drawingml/2006/main" name="48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0.xml><?xml version="1.0" encoding="utf-8"?>
<a:theme xmlns:a="http://schemas.openxmlformats.org/drawingml/2006/main" name="49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1.xml><?xml version="1.0" encoding="utf-8"?>
<a:theme xmlns:a="http://schemas.openxmlformats.org/drawingml/2006/main" name="50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2.xml><?xml version="1.0" encoding="utf-8"?>
<a:theme xmlns:a="http://schemas.openxmlformats.org/drawingml/2006/main" name="51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3.xml><?xml version="1.0" encoding="utf-8"?>
<a:theme xmlns:a="http://schemas.openxmlformats.org/drawingml/2006/main" name="52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4.xml><?xml version="1.0" encoding="utf-8"?>
<a:theme xmlns:a="http://schemas.openxmlformats.org/drawingml/2006/main" name="53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3645</Words>
  <Application>WPS 演示</Application>
  <PresentationFormat>宽屏</PresentationFormat>
  <Paragraphs>368</Paragraphs>
  <Slides>67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54</vt:i4>
      </vt:variant>
      <vt:variant>
        <vt:lpstr>幻灯片标题</vt:lpstr>
      </vt:variant>
      <vt:variant>
        <vt:i4>67</vt:i4>
      </vt:variant>
    </vt:vector>
  </HeadingPairs>
  <TitlesOfParts>
    <vt:vector size="13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Calibri</vt:lpstr>
      <vt:lpstr>Times New Roman</vt:lpstr>
      <vt:lpstr>Office 主题​​</vt:lpstr>
      <vt:lpstr>1_Office 主题​​</vt:lpstr>
      <vt:lpstr>2_Office 主题​​</vt:lpstr>
      <vt:lpstr>3_Office 主题​​</vt:lpstr>
      <vt:lpstr>4_Office 主题​​</vt:lpstr>
      <vt:lpstr>5_Office 主题​​</vt:lpstr>
      <vt:lpstr>6_Office 主题​​</vt:lpstr>
      <vt:lpstr>7_Office 主题​​</vt:lpstr>
      <vt:lpstr>8_Office 主题​​</vt:lpstr>
      <vt:lpstr>9_Office 主题​​</vt:lpstr>
      <vt:lpstr>10_Office 主题​​</vt:lpstr>
      <vt:lpstr>32_Office 主题​​</vt:lpstr>
      <vt:lpstr>36_Office 主题​​</vt:lpstr>
      <vt:lpstr>37_Office 主题​​</vt:lpstr>
      <vt:lpstr>11_Office 主题​​</vt:lpstr>
      <vt:lpstr>12_Office 主题​​</vt:lpstr>
      <vt:lpstr>13_Office 主题​​</vt:lpstr>
      <vt:lpstr>14_Office 主题​​</vt:lpstr>
      <vt:lpstr>15_Office 主题​​</vt:lpstr>
      <vt:lpstr>16_Office 主题​​</vt:lpstr>
      <vt:lpstr>17_Office 主题​​</vt:lpstr>
      <vt:lpstr>18_Office 主题​​</vt:lpstr>
      <vt:lpstr>19_Office 主题​​</vt:lpstr>
      <vt:lpstr>20_Office 主题​​</vt:lpstr>
      <vt:lpstr>21_Office 主题​​</vt:lpstr>
      <vt:lpstr>22_Office 主题​​</vt:lpstr>
      <vt:lpstr>23_Office 主题​​</vt:lpstr>
      <vt:lpstr>24_Office 主题​​</vt:lpstr>
      <vt:lpstr>25_Office 主题​​</vt:lpstr>
      <vt:lpstr>26_Office 主题​​</vt:lpstr>
      <vt:lpstr>27_Office 主题​​</vt:lpstr>
      <vt:lpstr>28_Office 主题​​</vt:lpstr>
      <vt:lpstr>29_Office 主题​​</vt:lpstr>
      <vt:lpstr>30_Office 主题​​</vt:lpstr>
      <vt:lpstr>31_Office 主题​​</vt:lpstr>
      <vt:lpstr>33_Office 主题​​</vt:lpstr>
      <vt:lpstr>34_Office 主题​​</vt:lpstr>
      <vt:lpstr>35_Office 主题​​</vt:lpstr>
      <vt:lpstr>38_Office 主题​​</vt:lpstr>
      <vt:lpstr>39_Office 主题​​</vt:lpstr>
      <vt:lpstr>40_Office 主题​​</vt:lpstr>
      <vt:lpstr>41_Office 主题​​</vt:lpstr>
      <vt:lpstr>42_Office 主题​​</vt:lpstr>
      <vt:lpstr>43_Office 主题​​</vt:lpstr>
      <vt:lpstr>44_Office 主题​​</vt:lpstr>
      <vt:lpstr>45_Office 主题​​</vt:lpstr>
      <vt:lpstr>46_Office 主题​​</vt:lpstr>
      <vt:lpstr>47_Office 主题​​</vt:lpstr>
      <vt:lpstr>48_Office 主题​​</vt:lpstr>
      <vt:lpstr>49_Office 主题​​</vt:lpstr>
      <vt:lpstr>50_Office 主题​​</vt:lpstr>
      <vt:lpstr>51_Office 主题​​</vt:lpstr>
      <vt:lpstr>52_Office 主题​​</vt:lpstr>
      <vt:lpstr>53_Office 主题​​</vt:lpstr>
      <vt:lpstr>项目四  材质与贴图</vt:lpstr>
      <vt:lpstr>课堂学习目标</vt:lpstr>
      <vt:lpstr>任务一 苹果材 质制作</vt:lpstr>
      <vt:lpstr>任务实施</vt:lpstr>
      <vt:lpstr>任务实施</vt:lpstr>
      <vt:lpstr>任务实施</vt:lpstr>
      <vt:lpstr>任务实施</vt:lpstr>
      <vt:lpstr>任务实施</vt:lpstr>
      <vt:lpstr>必备知识</vt:lpstr>
      <vt:lpstr>必备知识</vt:lpstr>
      <vt:lpstr>必备知识</vt:lpstr>
      <vt:lpstr>必备知识</vt:lpstr>
      <vt:lpstr>必备知识</vt:lpstr>
      <vt:lpstr>任务实施</vt:lpstr>
      <vt:lpstr>任务实施</vt:lpstr>
      <vt:lpstr>必备知识</vt:lpstr>
      <vt:lpstr>任务二光线跟踪材质一 制作灯泡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必备知识</vt:lpstr>
      <vt:lpstr>任务实施</vt:lpstr>
      <vt:lpstr>任务拓展:旋转楼梯</vt:lpstr>
      <vt:lpstr>任务四  制作时尚艺术凳</vt:lpstr>
      <vt:lpstr>任务实施</vt:lpstr>
      <vt:lpstr>任务实施</vt:lpstr>
      <vt:lpstr>任务实施</vt:lpstr>
      <vt:lpstr>任务实施</vt:lpstr>
      <vt:lpstr>任务实施</vt:lpstr>
      <vt:lpstr>必备知识</vt:lpstr>
      <vt:lpstr>必备知识</vt:lpstr>
      <vt:lpstr>项目总结</vt:lpstr>
      <vt:lpstr>项目总结</vt:lpstr>
      <vt:lpstr>任务五  制作牵牛花</vt:lpstr>
      <vt:lpstr>任务实施</vt:lpstr>
      <vt:lpstr>任务实施</vt:lpstr>
      <vt:lpstr>任务实施</vt:lpstr>
      <vt:lpstr>任务实施</vt:lpstr>
      <vt:lpstr>任务实施</vt:lpstr>
      <vt:lpstr>必备知识</vt:lpstr>
      <vt:lpstr>必备知识</vt:lpstr>
      <vt:lpstr>必备知识</vt:lpstr>
      <vt:lpstr>任务拓展：艺术台灯</vt:lpstr>
      <vt:lpstr>任务六  制作小汽车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必备知识</vt:lpstr>
      <vt:lpstr>项目总结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Administrator</cp:lastModifiedBy>
  <cp:revision>159</cp:revision>
  <dcterms:created xsi:type="dcterms:W3CDTF">2019-06-19T02:08:00Z</dcterms:created>
  <dcterms:modified xsi:type="dcterms:W3CDTF">2023-01-18T08:45:12Z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2052-11.1.0.12651</vt:lpwstr>
  </property>
  <property fmtid="{D5CDD505-2E9C-101B-9397-08002B2CF9AE}" pid="3" name="ICV">
    <vt:lpwstr>B364441118E04FC48C5A34146100C841</vt:lpwstr>
  </property>
</Properties>
</file>