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 id="2147483828" r:id="rId17"/>
    <p:sldMasterId id="2147483840" r:id="rId18"/>
    <p:sldMasterId id="2147483852" r:id="rId19"/>
    <p:sldMasterId id="2147483864" r:id="rId20"/>
    <p:sldMasterId id="2147483876" r:id="rId21"/>
    <p:sldMasterId id="2147483888" r:id="rId22"/>
    <p:sldMasterId id="2147483900" r:id="rId23"/>
    <p:sldMasterId id="2147483912" r:id="rId24"/>
    <p:sldMasterId id="2147483924" r:id="rId25"/>
    <p:sldMasterId id="2147483936" r:id="rId26"/>
    <p:sldMasterId id="2147483948" r:id="rId27"/>
    <p:sldMasterId id="2147483960" r:id="rId28"/>
    <p:sldMasterId id="2147483972" r:id="rId29"/>
    <p:sldMasterId id="2147483984" r:id="rId30"/>
    <p:sldMasterId id="2147483996" r:id="rId31"/>
    <p:sldMasterId id="2147484008" r:id="rId32"/>
    <p:sldMasterId id="2147484020" r:id="rId33"/>
    <p:sldMasterId id="2147484032" r:id="rId34"/>
  </p:sldMasterIdLst>
  <p:handoutMasterIdLst>
    <p:handoutMasterId r:id="rId96"/>
  </p:handoutMasterIdLst>
  <p:sldIdLst>
    <p:sldId id="256" r:id="rId35"/>
    <p:sldId id="257" r:id="rId36"/>
    <p:sldId id="258" r:id="rId37"/>
    <p:sldId id="259" r:id="rId38"/>
    <p:sldId id="260" r:id="rId39"/>
    <p:sldId id="262" r:id="rId40"/>
    <p:sldId id="261" r:id="rId41"/>
    <p:sldId id="263" r:id="rId42"/>
    <p:sldId id="264" r:id="rId43"/>
    <p:sldId id="265" r:id="rId44"/>
    <p:sldId id="266" r:id="rId45"/>
    <p:sldId id="267" r:id="rId46"/>
    <p:sldId id="268" r:id="rId47"/>
    <p:sldId id="269" r:id="rId48"/>
    <p:sldId id="270" r:id="rId49"/>
    <p:sldId id="272" r:id="rId50"/>
    <p:sldId id="271" r:id="rId51"/>
    <p:sldId id="273" r:id="rId52"/>
    <p:sldId id="274" r:id="rId53"/>
    <p:sldId id="275" r:id="rId54"/>
    <p:sldId id="276" r:id="rId55"/>
    <p:sldId id="277" r:id="rId56"/>
    <p:sldId id="278" r:id="rId57"/>
    <p:sldId id="279" r:id="rId58"/>
    <p:sldId id="280" r:id="rId59"/>
    <p:sldId id="281" r:id="rId60"/>
    <p:sldId id="282" r:id="rId61"/>
    <p:sldId id="283" r:id="rId62"/>
    <p:sldId id="284" r:id="rId63"/>
    <p:sldId id="285" r:id="rId64"/>
    <p:sldId id="286" r:id="rId65"/>
    <p:sldId id="287" r:id="rId66"/>
    <p:sldId id="288" r:id="rId67"/>
    <p:sldId id="289" r:id="rId68"/>
    <p:sldId id="290" r:id="rId69"/>
    <p:sldId id="291" r:id="rId70"/>
    <p:sldId id="292" r:id="rId71"/>
    <p:sldId id="293" r:id="rId72"/>
    <p:sldId id="294" r:id="rId73"/>
    <p:sldId id="295" r:id="rId74"/>
    <p:sldId id="296" r:id="rId75"/>
    <p:sldId id="297" r:id="rId76"/>
    <p:sldId id="299" r:id="rId77"/>
    <p:sldId id="300" r:id="rId78"/>
    <p:sldId id="301" r:id="rId79"/>
    <p:sldId id="302" r:id="rId80"/>
    <p:sldId id="303" r:id="rId81"/>
    <p:sldId id="298" r:id="rId82"/>
    <p:sldId id="304" r:id="rId83"/>
    <p:sldId id="305" r:id="rId84"/>
    <p:sldId id="306" r:id="rId85"/>
    <p:sldId id="307" r:id="rId86"/>
    <p:sldId id="308" r:id="rId87"/>
    <p:sldId id="309" r:id="rId88"/>
    <p:sldId id="310" r:id="rId89"/>
    <p:sldId id="311" r:id="rId90"/>
    <p:sldId id="312" r:id="rId91"/>
    <p:sldId id="313" r:id="rId92"/>
    <p:sldId id="314" r:id="rId93"/>
    <p:sldId id="315" r:id="rId94"/>
    <p:sldId id="316" r:id="rId95"/>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2"/>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61.xml"/><Relationship Id="rId94" Type="http://schemas.openxmlformats.org/officeDocument/2006/relationships/slide" Target="slides/slide60.xml"/><Relationship Id="rId93" Type="http://schemas.openxmlformats.org/officeDocument/2006/relationships/slide" Target="slides/slide59.xml"/><Relationship Id="rId92" Type="http://schemas.openxmlformats.org/officeDocument/2006/relationships/slide" Target="slides/slide58.xml"/><Relationship Id="rId91" Type="http://schemas.openxmlformats.org/officeDocument/2006/relationships/slide" Target="slides/slide57.xml"/><Relationship Id="rId90" Type="http://schemas.openxmlformats.org/officeDocument/2006/relationships/slide" Target="slides/slide56.xml"/><Relationship Id="rId9" Type="http://schemas.openxmlformats.org/officeDocument/2006/relationships/slideMaster" Target="slideMasters/slideMaster8.xml"/><Relationship Id="rId89" Type="http://schemas.openxmlformats.org/officeDocument/2006/relationships/slide" Target="slides/slide55.xml"/><Relationship Id="rId88" Type="http://schemas.openxmlformats.org/officeDocument/2006/relationships/slide" Target="slides/slide54.xml"/><Relationship Id="rId87" Type="http://schemas.openxmlformats.org/officeDocument/2006/relationships/slide" Target="slides/slide53.xml"/><Relationship Id="rId86" Type="http://schemas.openxmlformats.org/officeDocument/2006/relationships/slide" Target="slides/slide52.xml"/><Relationship Id="rId85" Type="http://schemas.openxmlformats.org/officeDocument/2006/relationships/slide" Target="slides/slide51.xml"/><Relationship Id="rId84" Type="http://schemas.openxmlformats.org/officeDocument/2006/relationships/slide" Target="slides/slide50.xml"/><Relationship Id="rId83" Type="http://schemas.openxmlformats.org/officeDocument/2006/relationships/slide" Target="slides/slide49.xml"/><Relationship Id="rId82" Type="http://schemas.openxmlformats.org/officeDocument/2006/relationships/slide" Target="slides/slide48.xml"/><Relationship Id="rId81" Type="http://schemas.openxmlformats.org/officeDocument/2006/relationships/slide" Target="slides/slide47.xml"/><Relationship Id="rId80" Type="http://schemas.openxmlformats.org/officeDocument/2006/relationships/slide" Target="slides/slide46.xml"/><Relationship Id="rId8" Type="http://schemas.openxmlformats.org/officeDocument/2006/relationships/slideMaster" Target="slideMasters/slideMaster7.xml"/><Relationship Id="rId79" Type="http://schemas.openxmlformats.org/officeDocument/2006/relationships/slide" Target="slides/slide45.xml"/><Relationship Id="rId78" Type="http://schemas.openxmlformats.org/officeDocument/2006/relationships/slide" Target="slides/slide44.xml"/><Relationship Id="rId77" Type="http://schemas.openxmlformats.org/officeDocument/2006/relationships/slide" Target="slides/slide43.xml"/><Relationship Id="rId76" Type="http://schemas.openxmlformats.org/officeDocument/2006/relationships/slide" Target="slides/slide42.xml"/><Relationship Id="rId75" Type="http://schemas.openxmlformats.org/officeDocument/2006/relationships/slide" Target="slides/slide41.xml"/><Relationship Id="rId74" Type="http://schemas.openxmlformats.org/officeDocument/2006/relationships/slide" Target="slides/slide40.xml"/><Relationship Id="rId73" Type="http://schemas.openxmlformats.org/officeDocument/2006/relationships/slide" Target="slides/slide39.xml"/><Relationship Id="rId72" Type="http://schemas.openxmlformats.org/officeDocument/2006/relationships/slide" Target="slides/slide38.xml"/><Relationship Id="rId71" Type="http://schemas.openxmlformats.org/officeDocument/2006/relationships/slide" Target="slides/slide37.xml"/><Relationship Id="rId70" Type="http://schemas.openxmlformats.org/officeDocument/2006/relationships/slide" Target="slides/slide36.xml"/><Relationship Id="rId7" Type="http://schemas.openxmlformats.org/officeDocument/2006/relationships/slideMaster" Target="slideMasters/slideMaster6.xml"/><Relationship Id="rId69" Type="http://schemas.openxmlformats.org/officeDocument/2006/relationships/slide" Target="slides/slide35.xml"/><Relationship Id="rId68" Type="http://schemas.openxmlformats.org/officeDocument/2006/relationships/slide" Target="slides/slide34.xml"/><Relationship Id="rId67" Type="http://schemas.openxmlformats.org/officeDocument/2006/relationships/slide" Target="slides/slide33.xml"/><Relationship Id="rId66" Type="http://schemas.openxmlformats.org/officeDocument/2006/relationships/slide" Target="slides/slide32.xml"/><Relationship Id="rId65" Type="http://schemas.openxmlformats.org/officeDocument/2006/relationships/slide" Target="slides/slide31.xml"/><Relationship Id="rId64" Type="http://schemas.openxmlformats.org/officeDocument/2006/relationships/slide" Target="slides/slide30.xml"/><Relationship Id="rId63" Type="http://schemas.openxmlformats.org/officeDocument/2006/relationships/slide" Target="slides/slide29.xml"/><Relationship Id="rId62" Type="http://schemas.openxmlformats.org/officeDocument/2006/relationships/slide" Target="slides/slide28.xml"/><Relationship Id="rId61" Type="http://schemas.openxmlformats.org/officeDocument/2006/relationships/slide" Target="slides/slide27.xml"/><Relationship Id="rId60" Type="http://schemas.openxmlformats.org/officeDocument/2006/relationships/slide" Target="slides/slide26.xml"/><Relationship Id="rId6" Type="http://schemas.openxmlformats.org/officeDocument/2006/relationships/slideMaster" Target="slideMasters/slideMaster5.xml"/><Relationship Id="rId59" Type="http://schemas.openxmlformats.org/officeDocument/2006/relationships/slide" Target="slides/slide25.xml"/><Relationship Id="rId58" Type="http://schemas.openxmlformats.org/officeDocument/2006/relationships/slide" Target="slides/slide24.xml"/><Relationship Id="rId57" Type="http://schemas.openxmlformats.org/officeDocument/2006/relationships/slide" Target="slides/slide23.xml"/><Relationship Id="rId56" Type="http://schemas.openxmlformats.org/officeDocument/2006/relationships/slide" Target="slides/slide22.xml"/><Relationship Id="rId55" Type="http://schemas.openxmlformats.org/officeDocument/2006/relationships/slide" Target="slides/slide21.xml"/><Relationship Id="rId54" Type="http://schemas.openxmlformats.org/officeDocument/2006/relationships/slide" Target="slides/slide20.xml"/><Relationship Id="rId53" Type="http://schemas.openxmlformats.org/officeDocument/2006/relationships/slide" Target="slides/slide19.xml"/><Relationship Id="rId52" Type="http://schemas.openxmlformats.org/officeDocument/2006/relationships/slide" Target="slides/slide18.xml"/><Relationship Id="rId51" Type="http://schemas.openxmlformats.org/officeDocument/2006/relationships/slide" Target="slides/slide17.xml"/><Relationship Id="rId50" Type="http://schemas.openxmlformats.org/officeDocument/2006/relationships/slide" Target="slides/slide16.xml"/><Relationship Id="rId5" Type="http://schemas.openxmlformats.org/officeDocument/2006/relationships/slideMaster" Target="slideMasters/slideMaster4.xml"/><Relationship Id="rId49" Type="http://schemas.openxmlformats.org/officeDocument/2006/relationships/slide" Target="slides/slide15.xml"/><Relationship Id="rId48" Type="http://schemas.openxmlformats.org/officeDocument/2006/relationships/slide" Target="slides/slide14.xml"/><Relationship Id="rId47" Type="http://schemas.openxmlformats.org/officeDocument/2006/relationships/slide" Target="slides/slide13.xml"/><Relationship Id="rId46" Type="http://schemas.openxmlformats.org/officeDocument/2006/relationships/slide" Target="slides/slide12.xml"/><Relationship Id="rId45" Type="http://schemas.openxmlformats.org/officeDocument/2006/relationships/slide" Target="slides/slide11.xml"/><Relationship Id="rId44" Type="http://schemas.openxmlformats.org/officeDocument/2006/relationships/slide" Target="slides/slide10.xml"/><Relationship Id="rId43" Type="http://schemas.openxmlformats.org/officeDocument/2006/relationships/slide" Target="slides/slide9.xml"/><Relationship Id="rId42" Type="http://schemas.openxmlformats.org/officeDocument/2006/relationships/slide" Target="slides/slide8.xml"/><Relationship Id="rId41" Type="http://schemas.openxmlformats.org/officeDocument/2006/relationships/slide" Target="slides/slide7.xml"/><Relationship Id="rId40" Type="http://schemas.openxmlformats.org/officeDocument/2006/relationships/slide" Target="slides/slide6.xml"/><Relationship Id="rId4" Type="http://schemas.openxmlformats.org/officeDocument/2006/relationships/slideMaster" Target="slideMasters/slideMaster3.xml"/><Relationship Id="rId39" Type="http://schemas.openxmlformats.org/officeDocument/2006/relationships/slide" Target="slides/slide5.xml"/><Relationship Id="rId38" Type="http://schemas.openxmlformats.org/officeDocument/2006/relationships/slide" Target="slides/slide4.xml"/><Relationship Id="rId37" Type="http://schemas.openxmlformats.org/officeDocument/2006/relationships/slide" Target="slides/slide3.xml"/><Relationship Id="rId36" Type="http://schemas.openxmlformats.org/officeDocument/2006/relationships/slide" Target="slides/slide2.xml"/><Relationship Id="rId35" Type="http://schemas.openxmlformats.org/officeDocument/2006/relationships/slide" Target="slides/slide1.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0" Type="http://schemas.openxmlformats.org/officeDocument/2006/relationships/tags" Target="tags/tag2112.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image" Target="../media/image3.GIF"/><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591.xml"/><Relationship Id="rId4" Type="http://schemas.openxmlformats.org/officeDocument/2006/relationships/tags" Target="../tags/tag590.xml"/><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image" Target="../media/image3.GIF"/><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tags" Target="../tags/tag690.xml"/><Relationship Id="rId5" Type="http://schemas.openxmlformats.org/officeDocument/2006/relationships/image" Target="../media/image3.GIF"/><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tags" Target="../tags/tag716.xml"/><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724.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3.GIF"/><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tags" Target="../tags/tag745.xml"/><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image" Target="../media/image3.GIF"/><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tags" Target="../tags/tag755.xml"/><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 Type="http://schemas.openxmlformats.org/officeDocument/2006/relationships/tags" Target="../tags/tag760.xml"/><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4" Type="http://schemas.openxmlformats.org/officeDocument/2006/relationships/tags" Target="../tags/tag780.xml"/><Relationship Id="rId3" Type="http://schemas.openxmlformats.org/officeDocument/2006/relationships/tags" Target="../tags/tag779.xml"/><Relationship Id="rId2" Type="http://schemas.openxmlformats.org/officeDocument/2006/relationships/tags" Target="../tags/tag778.xml"/><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 Type="http://schemas.openxmlformats.org/officeDocument/2006/relationships/tags" Target="../tags/tag781.xml"/><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6" Type="http://schemas.openxmlformats.org/officeDocument/2006/relationships/tags" Target="../tags/tag791.xml"/><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5" Type="http://schemas.openxmlformats.org/officeDocument/2006/relationships/tags" Target="../tags/tag795.xml"/><Relationship Id="rId4" Type="http://schemas.openxmlformats.org/officeDocument/2006/relationships/tags" Target="../tags/tag794.xml"/><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tags" Target="../tags/tag809.xml"/><Relationship Id="rId4" Type="http://schemas.openxmlformats.org/officeDocument/2006/relationships/tags" Target="../tags/tag808.xml"/><Relationship Id="rId3" Type="http://schemas.openxmlformats.org/officeDocument/2006/relationships/tags" Target="../tags/tag807.xml"/><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8" Type="http://schemas.openxmlformats.org/officeDocument/2006/relationships/tags" Target="../tags/tag816.xml"/><Relationship Id="rId7" Type="http://schemas.openxmlformats.org/officeDocument/2006/relationships/tags" Target="../tags/tag815.xml"/><Relationship Id="rId6" Type="http://schemas.openxmlformats.org/officeDocument/2006/relationships/tags" Target="../tags/tag814.xml"/><Relationship Id="rId5" Type="http://schemas.openxmlformats.org/officeDocument/2006/relationships/image" Target="../media/image3.GIF"/><Relationship Id="rId4" Type="http://schemas.openxmlformats.org/officeDocument/2006/relationships/tags" Target="../tags/tag813.xml"/><Relationship Id="rId3" Type="http://schemas.openxmlformats.org/officeDocument/2006/relationships/tags" Target="../tags/tag812.xml"/><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7" Type="http://schemas.openxmlformats.org/officeDocument/2006/relationships/tags" Target="../tags/tag827.xml"/><Relationship Id="rId6" Type="http://schemas.openxmlformats.org/officeDocument/2006/relationships/tags" Target="../tags/tag826.xml"/><Relationship Id="rId5" Type="http://schemas.openxmlformats.org/officeDocument/2006/relationships/tags" Target="../tags/tag825.xml"/><Relationship Id="rId4" Type="http://schemas.openxmlformats.org/officeDocument/2006/relationships/tags" Target="../tags/tag824.xml"/><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tags" Target="../tags/tag830.xml"/><Relationship Id="rId3" Type="http://schemas.openxmlformats.org/officeDocument/2006/relationships/tags" Target="../tags/tag829.xml"/><Relationship Id="rId2" Type="http://schemas.openxmlformats.org/officeDocument/2006/relationships/tags" Target="../tags/tag828.xml"/><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6" Type="http://schemas.openxmlformats.org/officeDocument/2006/relationships/tags" Target="../tags/tag853.xml"/><Relationship Id="rId5" Type="http://schemas.openxmlformats.org/officeDocument/2006/relationships/tags" Target="../tags/tag852.xml"/><Relationship Id="rId4" Type="http://schemas.openxmlformats.org/officeDocument/2006/relationships/tags" Target="../tags/tag851.xml"/><Relationship Id="rId3" Type="http://schemas.openxmlformats.org/officeDocument/2006/relationships/tags" Target="../tags/tag850.xml"/><Relationship Id="rId2" Type="http://schemas.openxmlformats.org/officeDocument/2006/relationships/tags" Target="../tags/tag849.xml"/><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tags" Target="../tags/tag854.xml"/><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6" Type="http://schemas.openxmlformats.org/officeDocument/2006/relationships/tags" Target="../tags/tag862.xml"/><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image" Target="../media/image3.GIF"/><Relationship Id="rId4" Type="http://schemas.openxmlformats.org/officeDocument/2006/relationships/tags" Target="../tags/tag875.xml"/><Relationship Id="rId3" Type="http://schemas.openxmlformats.org/officeDocument/2006/relationships/tags" Target="../tags/tag874.xml"/><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tags" Target="../tags/tag884.xml"/><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 Id="rId3" Type="http://schemas.openxmlformats.org/officeDocument/2006/relationships/tags" Target="../tags/tag891.xml"/><Relationship Id="rId2" Type="http://schemas.openxmlformats.org/officeDocument/2006/relationships/tags" Target="../tags/tag890.xml"/><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5" Type="http://schemas.openxmlformats.org/officeDocument/2006/relationships/tags" Target="../tags/tag901.xml"/><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7" Type="http://schemas.openxmlformats.org/officeDocument/2006/relationships/tags" Target="../tags/tag910.xml"/><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tags" Target="../tags/tag907.xml"/><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 Type="http://schemas.openxmlformats.org/officeDocument/2006/relationships/tags" Target="../tags/tag911.xml"/><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5" Type="http://schemas.openxmlformats.org/officeDocument/2006/relationships/tags" Target="../tags/tag919.xml"/><Relationship Id="rId4" Type="http://schemas.openxmlformats.org/officeDocument/2006/relationships/tags" Target="../tags/tag918.xml"/><Relationship Id="rId3" Type="http://schemas.openxmlformats.org/officeDocument/2006/relationships/tags" Target="../tags/tag917.xml"/><Relationship Id="rId2" Type="http://schemas.openxmlformats.org/officeDocument/2006/relationships/tags" Target="../tags/tag916.xml"/><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image" Target="../media/image3.GIF"/><Relationship Id="rId4" Type="http://schemas.openxmlformats.org/officeDocument/2006/relationships/tags" Target="../tags/tag937.xml"/><Relationship Id="rId3" Type="http://schemas.openxmlformats.org/officeDocument/2006/relationships/tags" Target="../tags/tag936.xml"/><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tags" Target="../tags/tag943.xml"/><Relationship Id="rId3" Type="http://schemas.openxmlformats.org/officeDocument/2006/relationships/tags" Target="../tags/tag942.xml"/><Relationship Id="rId2" Type="http://schemas.openxmlformats.org/officeDocument/2006/relationships/tags" Target="../tags/tag941.xml"/><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959.xml"/><Relationship Id="rId8" Type="http://schemas.openxmlformats.org/officeDocument/2006/relationships/tags" Target="../tags/tag958.xml"/><Relationship Id="rId7" Type="http://schemas.openxmlformats.org/officeDocument/2006/relationships/tags" Target="../tags/tag957.xml"/><Relationship Id="rId6" Type="http://schemas.openxmlformats.org/officeDocument/2006/relationships/tags" Target="../tags/tag956.xml"/><Relationship Id="rId5" Type="http://schemas.openxmlformats.org/officeDocument/2006/relationships/tags" Target="../tags/tag955.xml"/><Relationship Id="rId4" Type="http://schemas.openxmlformats.org/officeDocument/2006/relationships/tags" Target="../tags/tag954.xml"/><Relationship Id="rId3" Type="http://schemas.openxmlformats.org/officeDocument/2006/relationships/tags" Target="../tags/tag953.xml"/><Relationship Id="rId2" Type="http://schemas.openxmlformats.org/officeDocument/2006/relationships/tags" Target="../tags/tag952.xml"/><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4" Type="http://schemas.openxmlformats.org/officeDocument/2006/relationships/tags" Target="../tags/tag966.xml"/><Relationship Id="rId3" Type="http://schemas.openxmlformats.org/officeDocument/2006/relationships/tags" Target="../tags/tag965.xml"/><Relationship Id="rId2" Type="http://schemas.openxmlformats.org/officeDocument/2006/relationships/tags" Target="../tags/tag964.xml"/><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7" Type="http://schemas.openxmlformats.org/officeDocument/2006/relationships/tags" Target="../tags/tag972.xml"/><Relationship Id="rId6" Type="http://schemas.openxmlformats.org/officeDocument/2006/relationships/tags" Target="../tags/tag971.xml"/><Relationship Id="rId5" Type="http://schemas.openxmlformats.org/officeDocument/2006/relationships/tags" Target="../tags/tag970.xml"/><Relationship Id="rId4" Type="http://schemas.openxmlformats.org/officeDocument/2006/relationships/tags" Target="../tags/tag969.xml"/><Relationship Id="rId3" Type="http://schemas.openxmlformats.org/officeDocument/2006/relationships/tags" Target="../tags/tag968.xml"/><Relationship Id="rId2" Type="http://schemas.openxmlformats.org/officeDocument/2006/relationships/tags" Target="../tags/tag967.xml"/><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tags" Target="../tags/tag975.xml"/><Relationship Id="rId3" Type="http://schemas.openxmlformats.org/officeDocument/2006/relationships/tags" Target="../tags/tag974.xml"/><Relationship Id="rId2" Type="http://schemas.openxmlformats.org/officeDocument/2006/relationships/tags" Target="../tags/tag973.xml"/><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6" Type="http://schemas.openxmlformats.org/officeDocument/2006/relationships/tags" Target="../tags/tag986.xml"/><Relationship Id="rId5" Type="http://schemas.openxmlformats.org/officeDocument/2006/relationships/tags" Target="../tags/tag985.xml"/><Relationship Id="rId4" Type="http://schemas.openxmlformats.org/officeDocument/2006/relationships/tags" Target="../tags/tag984.xml"/><Relationship Id="rId3" Type="http://schemas.openxmlformats.org/officeDocument/2006/relationships/tags" Target="../tags/tag983.xml"/><Relationship Id="rId2" Type="http://schemas.openxmlformats.org/officeDocument/2006/relationships/tags" Target="../tags/tag982.xml"/><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tags" Target="../tags/tag1000.xml"/><Relationship Id="rId5" Type="http://schemas.openxmlformats.org/officeDocument/2006/relationships/image" Target="../media/image3.GIF"/><Relationship Id="rId4" Type="http://schemas.openxmlformats.org/officeDocument/2006/relationships/tags" Target="../tags/tag999.xml"/><Relationship Id="rId3" Type="http://schemas.openxmlformats.org/officeDocument/2006/relationships/tags" Target="../tags/tag998.xml"/><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7" Type="http://schemas.openxmlformats.org/officeDocument/2006/relationships/tags" Target="../tags/tag1013.xml"/><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5" Type="http://schemas.openxmlformats.org/officeDocument/2006/relationships/tags" Target="../tags/tag1025.xml"/><Relationship Id="rId4" Type="http://schemas.openxmlformats.org/officeDocument/2006/relationships/tags" Target="../tags/tag1024.xml"/><Relationship Id="rId3" Type="http://schemas.openxmlformats.org/officeDocument/2006/relationships/tags" Target="../tags/tag1023.xml"/><Relationship Id="rId2" Type="http://schemas.openxmlformats.org/officeDocument/2006/relationships/tags" Target="../tags/tag1022.xml"/><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4" Type="http://schemas.openxmlformats.org/officeDocument/2006/relationships/tags" Target="../tags/tag1028.xml"/><Relationship Id="rId3" Type="http://schemas.openxmlformats.org/officeDocument/2006/relationships/tags" Target="../tags/tag1027.xml"/><Relationship Id="rId2" Type="http://schemas.openxmlformats.org/officeDocument/2006/relationships/tags" Target="../tags/tag1026.xml"/><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7" Type="http://schemas.openxmlformats.org/officeDocument/2006/relationships/tags" Target="../tags/tag1034.xml"/><Relationship Id="rId6" Type="http://schemas.openxmlformats.org/officeDocument/2006/relationships/tags" Target="../tags/tag1033.xml"/><Relationship Id="rId5" Type="http://schemas.openxmlformats.org/officeDocument/2006/relationships/tags" Target="../tags/tag1032.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6" Type="http://schemas.openxmlformats.org/officeDocument/2006/relationships/tags" Target="../tags/tag1039.xml"/><Relationship Id="rId5" Type="http://schemas.openxmlformats.org/officeDocument/2006/relationships/tags" Target="../tags/tag1038.xml"/><Relationship Id="rId4" Type="http://schemas.openxmlformats.org/officeDocument/2006/relationships/tags" Target="../tags/tag1037.xml"/><Relationship Id="rId3" Type="http://schemas.openxmlformats.org/officeDocument/2006/relationships/tags" Target="../tags/tag1036.xml"/><Relationship Id="rId2" Type="http://schemas.openxmlformats.org/officeDocument/2006/relationships/tags" Target="../tags/tag1035.xml"/><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 Type="http://schemas.openxmlformats.org/officeDocument/2006/relationships/tags" Target="../tags/tag1040.xml"/><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6" Type="http://schemas.openxmlformats.org/officeDocument/2006/relationships/tags" Target="../tags/tag1048.xml"/><Relationship Id="rId5" Type="http://schemas.openxmlformats.org/officeDocument/2006/relationships/tags" Target="../tags/tag1047.xml"/><Relationship Id="rId4" Type="http://schemas.openxmlformats.org/officeDocument/2006/relationships/tags" Target="../tags/tag1046.xml"/><Relationship Id="rId3" Type="http://schemas.openxmlformats.org/officeDocument/2006/relationships/tags" Target="../tags/tag1045.xml"/><Relationship Id="rId2" Type="http://schemas.openxmlformats.org/officeDocument/2006/relationships/tags" Target="../tags/tag1044.xml"/><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7" Type="http://schemas.openxmlformats.org/officeDocument/2006/relationships/tags" Target="../tags/tag1059.xml"/><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tags" Target="../tags/tag1056.xml"/><Relationship Id="rId3" Type="http://schemas.openxmlformats.org/officeDocument/2006/relationships/tags" Target="../tags/tag1055.xml"/><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8" Type="http://schemas.openxmlformats.org/officeDocument/2006/relationships/tags" Target="../tags/tag1064.xml"/><Relationship Id="rId7" Type="http://schemas.openxmlformats.org/officeDocument/2006/relationships/tags" Target="../tags/tag1063.xml"/><Relationship Id="rId6" Type="http://schemas.openxmlformats.org/officeDocument/2006/relationships/tags" Target="../tags/tag1062.xml"/><Relationship Id="rId5" Type="http://schemas.openxmlformats.org/officeDocument/2006/relationships/image" Target="../media/image3.GIF"/><Relationship Id="rId4" Type="http://schemas.openxmlformats.org/officeDocument/2006/relationships/tags" Target="../tags/tag1061.xml"/><Relationship Id="rId3" Type="http://schemas.openxmlformats.org/officeDocument/2006/relationships/tags" Target="../tags/tag1060.xml"/><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tags" Target="../tags/tag1067.xml"/><Relationship Id="rId3" Type="http://schemas.openxmlformats.org/officeDocument/2006/relationships/tags" Target="../tags/tag1066.xml"/><Relationship Id="rId2" Type="http://schemas.openxmlformats.org/officeDocument/2006/relationships/tags" Target="../tags/tag1065.xml"/><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7" Type="http://schemas.openxmlformats.org/officeDocument/2006/relationships/tags" Target="../tags/tag1075.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9" Type="http://schemas.openxmlformats.org/officeDocument/2006/relationships/tags" Target="../tags/tag1083.xml"/><Relationship Id="rId8" Type="http://schemas.openxmlformats.org/officeDocument/2006/relationships/tags" Target="../tags/tag1082.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4" Type="http://schemas.openxmlformats.org/officeDocument/2006/relationships/tags" Target="../tags/tag1090.xml"/><Relationship Id="rId3" Type="http://schemas.openxmlformats.org/officeDocument/2006/relationships/tags" Target="../tags/tag1089.xml"/><Relationship Id="rId2" Type="http://schemas.openxmlformats.org/officeDocument/2006/relationships/tags" Target="../tags/tag1088.xml"/><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 Id="rId3" Type="http://schemas.openxmlformats.org/officeDocument/2006/relationships/tags" Target="../tags/tag1092.xml"/><Relationship Id="rId2" Type="http://schemas.openxmlformats.org/officeDocument/2006/relationships/tags" Target="../tags/tag1091.xml"/><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 Id="rId3" Type="http://schemas.openxmlformats.org/officeDocument/2006/relationships/tags" Target="../tags/tag1098.xml"/><Relationship Id="rId2" Type="http://schemas.openxmlformats.org/officeDocument/2006/relationships/tags" Target="../tags/tag1097.xml"/><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5" Type="http://schemas.openxmlformats.org/officeDocument/2006/relationships/tags" Target="../tags/tag1105.xml"/><Relationship Id="rId4" Type="http://schemas.openxmlformats.org/officeDocument/2006/relationships/tags" Target="../tags/tag1104.xml"/><Relationship Id="rId3" Type="http://schemas.openxmlformats.org/officeDocument/2006/relationships/tags" Target="../tags/tag1103.xml"/><Relationship Id="rId2" Type="http://schemas.openxmlformats.org/officeDocument/2006/relationships/tags" Target="../tags/tag1102.xml"/><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6" Type="http://schemas.openxmlformats.org/officeDocument/2006/relationships/tags" Target="../tags/tag1110.xml"/><Relationship Id="rId5" Type="http://schemas.openxmlformats.org/officeDocument/2006/relationships/tags" Target="../tags/tag1109.xml"/><Relationship Id="rId4" Type="http://schemas.openxmlformats.org/officeDocument/2006/relationships/tags" Target="../tags/tag1108.xml"/><Relationship Id="rId3" Type="http://schemas.openxmlformats.org/officeDocument/2006/relationships/tags" Target="../tags/tag1107.xml"/><Relationship Id="rId2" Type="http://schemas.openxmlformats.org/officeDocument/2006/relationships/tags" Target="../tags/tag1106.xml"/><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7" Type="http://schemas.openxmlformats.org/officeDocument/2006/relationships/tags" Target="../tags/tag1121.xml"/><Relationship Id="rId6" Type="http://schemas.openxmlformats.org/officeDocument/2006/relationships/tags" Target="../tags/tag1120.xml"/><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tags" Target="../tags/tag1117.xml"/><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3.GIF"/><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image" Target="../media/image3.GIF"/><Relationship Id="rId4" Type="http://schemas.openxmlformats.org/officeDocument/2006/relationships/tags" Target="../tags/tag1123.xml"/><Relationship Id="rId3" Type="http://schemas.openxmlformats.org/officeDocument/2006/relationships/tags" Target="../tags/tag1122.xml"/><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tags" Target="../tags/tag1129.xml"/><Relationship Id="rId3" Type="http://schemas.openxmlformats.org/officeDocument/2006/relationships/tags" Target="../tags/tag1128.xml"/><Relationship Id="rId2" Type="http://schemas.openxmlformats.org/officeDocument/2006/relationships/tags" Target="../tags/tag1127.xml"/><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tags" Target="../tags/tag1135.xml"/><Relationship Id="rId4" Type="http://schemas.openxmlformats.org/officeDocument/2006/relationships/tags" Target="../tags/tag1134.xml"/><Relationship Id="rId3" Type="http://schemas.openxmlformats.org/officeDocument/2006/relationships/tags" Target="../tags/tag1133.xml"/><Relationship Id="rId2" Type="http://schemas.openxmlformats.org/officeDocument/2006/relationships/tags" Target="../tags/tag1132.xml"/><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9" Type="http://schemas.openxmlformats.org/officeDocument/2006/relationships/tags" Target="../tags/tag1145.xml"/><Relationship Id="rId8" Type="http://schemas.openxmlformats.org/officeDocument/2006/relationships/tags" Target="../tags/tag1144.xml"/><Relationship Id="rId7" Type="http://schemas.openxmlformats.org/officeDocument/2006/relationships/tags" Target="../tags/tag1143.xml"/><Relationship Id="rId6" Type="http://schemas.openxmlformats.org/officeDocument/2006/relationships/tags" Target="../tags/tag1142.xml"/><Relationship Id="rId5" Type="http://schemas.openxmlformats.org/officeDocument/2006/relationships/tags" Target="../tags/tag1141.xml"/><Relationship Id="rId4" Type="http://schemas.openxmlformats.org/officeDocument/2006/relationships/tags" Target="../tags/tag1140.xml"/><Relationship Id="rId3" Type="http://schemas.openxmlformats.org/officeDocument/2006/relationships/tags" Target="../tags/tag1139.xml"/><Relationship Id="rId2" Type="http://schemas.openxmlformats.org/officeDocument/2006/relationships/tags" Target="../tags/tag1138.xml"/><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5" Type="http://schemas.openxmlformats.org/officeDocument/2006/relationships/tags" Target="../tags/tag1149.xml"/><Relationship Id="rId4" Type="http://schemas.openxmlformats.org/officeDocument/2006/relationships/tags" Target="../tags/tag1148.xml"/><Relationship Id="rId3" Type="http://schemas.openxmlformats.org/officeDocument/2006/relationships/tags" Target="../tags/tag1147.xml"/><Relationship Id="rId2" Type="http://schemas.openxmlformats.org/officeDocument/2006/relationships/tags" Target="../tags/tag1146.xml"/><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4" Type="http://schemas.openxmlformats.org/officeDocument/2006/relationships/tags" Target="../tags/tag1152.xml"/><Relationship Id="rId3" Type="http://schemas.openxmlformats.org/officeDocument/2006/relationships/tags" Target="../tags/tag1151.xml"/><Relationship Id="rId2" Type="http://schemas.openxmlformats.org/officeDocument/2006/relationships/tags" Target="../tags/tag1150.xml"/><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 Type="http://schemas.openxmlformats.org/officeDocument/2006/relationships/tags" Target="../tags/tag1153.xml"/><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3" Type="http://schemas.openxmlformats.org/officeDocument/2006/relationships/tags" Target="../tags/tag1160.xml"/><Relationship Id="rId2" Type="http://schemas.openxmlformats.org/officeDocument/2006/relationships/tags" Target="../tags/tag1159.xml"/><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6" Type="http://schemas.openxmlformats.org/officeDocument/2006/relationships/tags" Target="../tags/tag1172.xml"/><Relationship Id="rId5" Type="http://schemas.openxmlformats.org/officeDocument/2006/relationships/tags" Target="../tags/tag1171.xml"/><Relationship Id="rId4" Type="http://schemas.openxmlformats.org/officeDocument/2006/relationships/tags" Target="../tags/tag1170.xml"/><Relationship Id="rId3" Type="http://schemas.openxmlformats.org/officeDocument/2006/relationships/tags" Target="../tags/tag1169.xml"/><Relationship Id="rId2" Type="http://schemas.openxmlformats.org/officeDocument/2006/relationships/tags" Target="../tags/tag1168.xml"/><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7" Type="http://schemas.openxmlformats.org/officeDocument/2006/relationships/tags" Target="../tags/tag1183.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tags" Target="../tags/tag1186.xml"/><Relationship Id="rId5" Type="http://schemas.openxmlformats.org/officeDocument/2006/relationships/image" Target="../media/image3.GIF"/><Relationship Id="rId4" Type="http://schemas.openxmlformats.org/officeDocument/2006/relationships/tags" Target="../tags/tag1185.xml"/><Relationship Id="rId3" Type="http://schemas.openxmlformats.org/officeDocument/2006/relationships/tags" Target="../tags/tag1184.xml"/><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6" Type="http://schemas.openxmlformats.org/officeDocument/2006/relationships/tags" Target="../tags/tag1193.xml"/><Relationship Id="rId5" Type="http://schemas.openxmlformats.org/officeDocument/2006/relationships/tags" Target="../tags/tag1192.xml"/><Relationship Id="rId4" Type="http://schemas.openxmlformats.org/officeDocument/2006/relationships/tags" Target="../tags/tag1191.xml"/><Relationship Id="rId3" Type="http://schemas.openxmlformats.org/officeDocument/2006/relationships/tags" Target="../tags/tag1190.xml"/><Relationship Id="rId2" Type="http://schemas.openxmlformats.org/officeDocument/2006/relationships/tags" Target="../tags/tag1189.xml"/><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7" Type="http://schemas.openxmlformats.org/officeDocument/2006/relationships/tags" Target="../tags/tag1199.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 Type="http://schemas.openxmlformats.org/officeDocument/2006/relationships/tags" Target="../tags/tag1194.xml"/><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9" Type="http://schemas.openxmlformats.org/officeDocument/2006/relationships/tags" Target="../tags/tag1207.xml"/><Relationship Id="rId8" Type="http://schemas.openxmlformats.org/officeDocument/2006/relationships/tags" Target="../tags/tag1206.xml"/><Relationship Id="rId7" Type="http://schemas.openxmlformats.org/officeDocument/2006/relationships/tags" Target="../tags/tag1205.xml"/><Relationship Id="rId6" Type="http://schemas.openxmlformats.org/officeDocument/2006/relationships/tags" Target="../tags/tag1204.xml"/><Relationship Id="rId5" Type="http://schemas.openxmlformats.org/officeDocument/2006/relationships/tags" Target="../tags/tag1203.xml"/><Relationship Id="rId4" Type="http://schemas.openxmlformats.org/officeDocument/2006/relationships/tags" Target="../tags/tag1202.xml"/><Relationship Id="rId3" Type="http://schemas.openxmlformats.org/officeDocument/2006/relationships/tags" Target="../tags/tag1201.xml"/><Relationship Id="rId2" Type="http://schemas.openxmlformats.org/officeDocument/2006/relationships/tags" Target="../tags/tag1200.xml"/><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tags" Target="../tags/tag1209.xml"/><Relationship Id="rId2" Type="http://schemas.openxmlformats.org/officeDocument/2006/relationships/tags" Target="../tags/tag1208.xml"/><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4" Type="http://schemas.openxmlformats.org/officeDocument/2006/relationships/tags" Target="../tags/tag1214.xml"/><Relationship Id="rId3" Type="http://schemas.openxmlformats.org/officeDocument/2006/relationships/tags" Target="../tags/tag1213.xml"/><Relationship Id="rId2" Type="http://schemas.openxmlformats.org/officeDocument/2006/relationships/tags" Target="../tags/tag1212.xml"/><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7" Type="http://schemas.openxmlformats.org/officeDocument/2006/relationships/tags" Target="../tags/tag1220.xml"/><Relationship Id="rId6" Type="http://schemas.openxmlformats.org/officeDocument/2006/relationships/tags" Target="../tags/tag1219.xml"/><Relationship Id="rId5" Type="http://schemas.openxmlformats.org/officeDocument/2006/relationships/tags" Target="../tags/tag1218.xml"/><Relationship Id="rId4" Type="http://schemas.openxmlformats.org/officeDocument/2006/relationships/tags" Target="../tags/tag1217.xml"/><Relationship Id="rId3" Type="http://schemas.openxmlformats.org/officeDocument/2006/relationships/tags" Target="../tags/tag1216.xml"/><Relationship Id="rId2" Type="http://schemas.openxmlformats.org/officeDocument/2006/relationships/tags" Target="../tags/tag1215.xml"/><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6" Type="http://schemas.openxmlformats.org/officeDocument/2006/relationships/tags" Target="../tags/tag1225.xml"/><Relationship Id="rId5" Type="http://schemas.openxmlformats.org/officeDocument/2006/relationships/tags" Target="../tags/tag1224.xml"/><Relationship Id="rId4" Type="http://schemas.openxmlformats.org/officeDocument/2006/relationships/tags" Target="../tags/tag1223.xml"/><Relationship Id="rId3" Type="http://schemas.openxmlformats.org/officeDocument/2006/relationships/tags" Target="../tags/tag1222.xml"/><Relationship Id="rId2" Type="http://schemas.openxmlformats.org/officeDocument/2006/relationships/tags" Target="../tags/tag1221.xml"/><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5" Type="http://schemas.openxmlformats.org/officeDocument/2006/relationships/tags" Target="../tags/tag1229.xml"/><Relationship Id="rId4" Type="http://schemas.openxmlformats.org/officeDocument/2006/relationships/tags" Target="../tags/tag1228.xml"/><Relationship Id="rId3" Type="http://schemas.openxmlformats.org/officeDocument/2006/relationships/tags" Target="../tags/tag1227.xml"/><Relationship Id="rId2" Type="http://schemas.openxmlformats.org/officeDocument/2006/relationships/tags" Target="../tags/tag1226.xml"/><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6" Type="http://schemas.openxmlformats.org/officeDocument/2006/relationships/tags" Target="../tags/tag1234.xml"/><Relationship Id="rId5" Type="http://schemas.openxmlformats.org/officeDocument/2006/relationships/tags" Target="../tags/tag1233.xml"/><Relationship Id="rId4" Type="http://schemas.openxmlformats.org/officeDocument/2006/relationships/tags" Target="../tags/tag1232.xml"/><Relationship Id="rId3" Type="http://schemas.openxmlformats.org/officeDocument/2006/relationships/tags" Target="../tags/tag1231.xml"/><Relationship Id="rId2" Type="http://schemas.openxmlformats.org/officeDocument/2006/relationships/tags" Target="../tags/tag1230.xml"/><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7" Type="http://schemas.openxmlformats.org/officeDocument/2006/relationships/tags" Target="../tags/tag1245.xml"/><Relationship Id="rId6" Type="http://schemas.openxmlformats.org/officeDocument/2006/relationships/tags" Target="../tags/tag1244.xml"/><Relationship Id="rId5" Type="http://schemas.openxmlformats.org/officeDocument/2006/relationships/tags" Target="../tags/tag1243.xml"/><Relationship Id="rId4" Type="http://schemas.openxmlformats.org/officeDocument/2006/relationships/tags" Target="../tags/tag1242.xml"/><Relationship Id="rId3" Type="http://schemas.openxmlformats.org/officeDocument/2006/relationships/tags" Target="../tags/tag1241.xml"/><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8" Type="http://schemas.openxmlformats.org/officeDocument/2006/relationships/tags" Target="../tags/tag1250.xml"/><Relationship Id="rId7" Type="http://schemas.openxmlformats.org/officeDocument/2006/relationships/tags" Target="../tags/tag1249.xml"/><Relationship Id="rId6" Type="http://schemas.openxmlformats.org/officeDocument/2006/relationships/tags" Target="../tags/tag1248.xml"/><Relationship Id="rId5" Type="http://schemas.openxmlformats.org/officeDocument/2006/relationships/image" Target="../media/image3.GIF"/><Relationship Id="rId4" Type="http://schemas.openxmlformats.org/officeDocument/2006/relationships/tags" Target="../tags/tag1247.xml"/><Relationship Id="rId3" Type="http://schemas.openxmlformats.org/officeDocument/2006/relationships/tags" Target="../tags/tag1246.xml"/><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tags" Target="../tags/tag1253.xml"/><Relationship Id="rId3" Type="http://schemas.openxmlformats.org/officeDocument/2006/relationships/tags" Target="../tags/tag1252.xml"/><Relationship Id="rId2" Type="http://schemas.openxmlformats.org/officeDocument/2006/relationships/tags" Target="../tags/tag1251.xml"/><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7" Type="http://schemas.openxmlformats.org/officeDocument/2006/relationships/tags" Target="../tags/tag1261.xml"/><Relationship Id="rId6" Type="http://schemas.openxmlformats.org/officeDocument/2006/relationships/tags" Target="../tags/tag1260.xml"/><Relationship Id="rId5" Type="http://schemas.openxmlformats.org/officeDocument/2006/relationships/tags" Target="../tags/tag1259.xml"/><Relationship Id="rId4" Type="http://schemas.openxmlformats.org/officeDocument/2006/relationships/tags" Target="../tags/tag1258.xml"/><Relationship Id="rId3" Type="http://schemas.openxmlformats.org/officeDocument/2006/relationships/tags" Target="../tags/tag1257.xml"/><Relationship Id="rId2" Type="http://schemas.openxmlformats.org/officeDocument/2006/relationships/tags" Target="../tags/tag1256.xml"/><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tags" Target="../tags/tag1266.xml"/><Relationship Id="rId5" Type="http://schemas.openxmlformats.org/officeDocument/2006/relationships/tags" Target="../tags/tag1265.xml"/><Relationship Id="rId4" Type="http://schemas.openxmlformats.org/officeDocument/2006/relationships/tags" Target="../tags/tag1264.xml"/><Relationship Id="rId3" Type="http://schemas.openxmlformats.org/officeDocument/2006/relationships/tags" Target="../tags/tag1263.xml"/><Relationship Id="rId2" Type="http://schemas.openxmlformats.org/officeDocument/2006/relationships/tags" Target="../tags/tag1262.xml"/><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5" Type="http://schemas.openxmlformats.org/officeDocument/2006/relationships/tags" Target="../tags/tag1273.xml"/><Relationship Id="rId4" Type="http://schemas.openxmlformats.org/officeDocument/2006/relationships/tags" Target="../tags/tag1272.xml"/><Relationship Id="rId3" Type="http://schemas.openxmlformats.org/officeDocument/2006/relationships/tags" Target="../tags/tag1271.xml"/><Relationship Id="rId2" Type="http://schemas.openxmlformats.org/officeDocument/2006/relationships/tags" Target="../tags/tag1270.xml"/><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4" Type="http://schemas.openxmlformats.org/officeDocument/2006/relationships/tags" Target="../tags/tag1276.xml"/><Relationship Id="rId3" Type="http://schemas.openxmlformats.org/officeDocument/2006/relationships/tags" Target="../tags/tag1275.xml"/><Relationship Id="rId2" Type="http://schemas.openxmlformats.org/officeDocument/2006/relationships/tags" Target="../tags/tag1274.xml"/><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 Id="rId3" Type="http://schemas.openxmlformats.org/officeDocument/2006/relationships/tags" Target="../tags/tag1278.xml"/><Relationship Id="rId2" Type="http://schemas.openxmlformats.org/officeDocument/2006/relationships/tags" Target="../tags/tag1277.xml"/><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 Id="rId3" Type="http://schemas.openxmlformats.org/officeDocument/2006/relationships/tags" Target="../tags/tag1284.xml"/><Relationship Id="rId2" Type="http://schemas.openxmlformats.org/officeDocument/2006/relationships/tags" Target="../tags/tag1283.xml"/><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tags" Target="../tags/tag1289.xml"/><Relationship Id="rId2" Type="http://schemas.openxmlformats.org/officeDocument/2006/relationships/tags" Target="../tags/tag1288.xml"/><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6" Type="http://schemas.openxmlformats.org/officeDocument/2006/relationships/tags" Target="../tags/tag1296.xml"/><Relationship Id="rId5" Type="http://schemas.openxmlformats.org/officeDocument/2006/relationships/tags" Target="../tags/tag1295.xml"/><Relationship Id="rId4" Type="http://schemas.openxmlformats.org/officeDocument/2006/relationships/tags" Target="../tags/tag1294.xml"/><Relationship Id="rId3" Type="http://schemas.openxmlformats.org/officeDocument/2006/relationships/tags" Target="../tags/tag1293.xml"/><Relationship Id="rId2" Type="http://schemas.openxmlformats.org/officeDocument/2006/relationships/tags" Target="../tags/tag1292.xml"/><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7" Type="http://schemas.openxmlformats.org/officeDocument/2006/relationships/tags" Target="../tags/tag1307.xml"/><Relationship Id="rId6" Type="http://schemas.openxmlformats.org/officeDocument/2006/relationships/tags" Target="../tags/tag1306.xml"/><Relationship Id="rId5" Type="http://schemas.openxmlformats.org/officeDocument/2006/relationships/tags" Target="../tags/tag1305.xml"/><Relationship Id="rId4" Type="http://schemas.openxmlformats.org/officeDocument/2006/relationships/tags" Target="../tags/tag1304.xml"/><Relationship Id="rId3" Type="http://schemas.openxmlformats.org/officeDocument/2006/relationships/tags" Target="../tags/tag1303.xml"/><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8" Type="http://schemas.openxmlformats.org/officeDocument/2006/relationships/tags" Target="../tags/tag1312.xml"/><Relationship Id="rId7" Type="http://schemas.openxmlformats.org/officeDocument/2006/relationships/tags" Target="../tags/tag1311.xml"/><Relationship Id="rId6" Type="http://schemas.openxmlformats.org/officeDocument/2006/relationships/tags" Target="../tags/tag1310.xml"/><Relationship Id="rId5" Type="http://schemas.openxmlformats.org/officeDocument/2006/relationships/image" Target="../media/image3.GIF"/><Relationship Id="rId4" Type="http://schemas.openxmlformats.org/officeDocument/2006/relationships/tags" Target="../tags/tag1309.xml"/><Relationship Id="rId3" Type="http://schemas.openxmlformats.org/officeDocument/2006/relationships/tags" Target="../tags/tag1308.xml"/><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 Id="rId3" Type="http://schemas.openxmlformats.org/officeDocument/2006/relationships/tags" Target="../tags/tag1314.xml"/><Relationship Id="rId2" Type="http://schemas.openxmlformats.org/officeDocument/2006/relationships/tags" Target="../tags/tag1313.xml"/><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7" Type="http://schemas.openxmlformats.org/officeDocument/2006/relationships/tags" Target="../tags/tag1323.xml"/><Relationship Id="rId6" Type="http://schemas.openxmlformats.org/officeDocument/2006/relationships/tags" Target="../tags/tag1322.xml"/><Relationship Id="rId5" Type="http://schemas.openxmlformats.org/officeDocument/2006/relationships/tags" Target="../tags/tag1321.xml"/><Relationship Id="rId4" Type="http://schemas.openxmlformats.org/officeDocument/2006/relationships/tags" Target="../tags/tag1320.xml"/><Relationship Id="rId3" Type="http://schemas.openxmlformats.org/officeDocument/2006/relationships/tags" Target="../tags/tag1319.xml"/><Relationship Id="rId2" Type="http://schemas.openxmlformats.org/officeDocument/2006/relationships/tags" Target="../tags/tag1318.xml"/><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9" Type="http://schemas.openxmlformats.org/officeDocument/2006/relationships/tags" Target="../tags/tag1331.xml"/><Relationship Id="rId8" Type="http://schemas.openxmlformats.org/officeDocument/2006/relationships/tags" Target="../tags/tag1330.xml"/><Relationship Id="rId7" Type="http://schemas.openxmlformats.org/officeDocument/2006/relationships/tags" Target="../tags/tag1329.xml"/><Relationship Id="rId6" Type="http://schemas.openxmlformats.org/officeDocument/2006/relationships/tags" Target="../tags/tag1328.xml"/><Relationship Id="rId5" Type="http://schemas.openxmlformats.org/officeDocument/2006/relationships/tags" Target="../tags/tag1327.xml"/><Relationship Id="rId4" Type="http://schemas.openxmlformats.org/officeDocument/2006/relationships/tags" Target="../tags/tag1326.xml"/><Relationship Id="rId3" Type="http://schemas.openxmlformats.org/officeDocument/2006/relationships/tags" Target="../tags/tag1325.xml"/><Relationship Id="rId2" Type="http://schemas.openxmlformats.org/officeDocument/2006/relationships/tags" Target="../tags/tag1324.xml"/><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5" Type="http://schemas.openxmlformats.org/officeDocument/2006/relationships/tags" Target="../tags/tag1335.xml"/><Relationship Id="rId4" Type="http://schemas.openxmlformats.org/officeDocument/2006/relationships/tags" Target="../tags/tag1334.xml"/><Relationship Id="rId3" Type="http://schemas.openxmlformats.org/officeDocument/2006/relationships/tags" Target="../tags/tag1333.xml"/><Relationship Id="rId2" Type="http://schemas.openxmlformats.org/officeDocument/2006/relationships/tags" Target="../tags/tag1332.xml"/><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4" Type="http://schemas.openxmlformats.org/officeDocument/2006/relationships/tags" Target="../tags/tag1338.xml"/><Relationship Id="rId3" Type="http://schemas.openxmlformats.org/officeDocument/2006/relationships/tags" Target="../tags/tag1337.xml"/><Relationship Id="rId2" Type="http://schemas.openxmlformats.org/officeDocument/2006/relationships/tags" Target="../tags/tag1336.xml"/><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7" Type="http://schemas.openxmlformats.org/officeDocument/2006/relationships/tags" Target="../tags/tag1344.xml"/><Relationship Id="rId6" Type="http://schemas.openxmlformats.org/officeDocument/2006/relationships/tags" Target="../tags/tag1343.xml"/><Relationship Id="rId5" Type="http://schemas.openxmlformats.org/officeDocument/2006/relationships/tags" Target="../tags/tag1342.xml"/><Relationship Id="rId4" Type="http://schemas.openxmlformats.org/officeDocument/2006/relationships/tags" Target="../tags/tag1341.xml"/><Relationship Id="rId3" Type="http://schemas.openxmlformats.org/officeDocument/2006/relationships/tags" Target="../tags/tag1340.xml"/><Relationship Id="rId2" Type="http://schemas.openxmlformats.org/officeDocument/2006/relationships/tags" Target="../tags/tag1339.xml"/><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image" Target="../media/image3.GIF"/><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6" Type="http://schemas.openxmlformats.org/officeDocument/2006/relationships/tags" Target="../tags/tag1349.xml"/><Relationship Id="rId5" Type="http://schemas.openxmlformats.org/officeDocument/2006/relationships/tags" Target="../tags/tag1348.xml"/><Relationship Id="rId4" Type="http://schemas.openxmlformats.org/officeDocument/2006/relationships/tags" Target="../tags/tag1347.xml"/><Relationship Id="rId3" Type="http://schemas.openxmlformats.org/officeDocument/2006/relationships/tags" Target="../tags/tag1346.xml"/><Relationship Id="rId2" Type="http://schemas.openxmlformats.org/officeDocument/2006/relationships/tags" Target="../tags/tag1345.xml"/><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5" Type="http://schemas.openxmlformats.org/officeDocument/2006/relationships/tags" Target="../tags/tag1353.xml"/><Relationship Id="rId4" Type="http://schemas.openxmlformats.org/officeDocument/2006/relationships/tags" Target="../tags/tag1352.xml"/><Relationship Id="rId3" Type="http://schemas.openxmlformats.org/officeDocument/2006/relationships/tags" Target="../tags/tag1351.xml"/><Relationship Id="rId2" Type="http://schemas.openxmlformats.org/officeDocument/2006/relationships/tags" Target="../tags/tag1350.xml"/><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6" Type="http://schemas.openxmlformats.org/officeDocument/2006/relationships/tags" Target="../tags/tag1358.xml"/><Relationship Id="rId5" Type="http://schemas.openxmlformats.org/officeDocument/2006/relationships/tags" Target="../tags/tag1357.xml"/><Relationship Id="rId4" Type="http://schemas.openxmlformats.org/officeDocument/2006/relationships/tags" Target="../tags/tag1356.xml"/><Relationship Id="rId3" Type="http://schemas.openxmlformats.org/officeDocument/2006/relationships/tags" Target="../tags/tag1355.xml"/><Relationship Id="rId2" Type="http://schemas.openxmlformats.org/officeDocument/2006/relationships/tags" Target="../tags/tag1354.xml"/><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7" Type="http://schemas.openxmlformats.org/officeDocument/2006/relationships/tags" Target="../tags/tag1369.xml"/><Relationship Id="rId6" Type="http://schemas.openxmlformats.org/officeDocument/2006/relationships/tags" Target="../tags/tag1368.xml"/><Relationship Id="rId5" Type="http://schemas.openxmlformats.org/officeDocument/2006/relationships/tags" Target="../tags/tag1367.xml"/><Relationship Id="rId4" Type="http://schemas.openxmlformats.org/officeDocument/2006/relationships/tags" Target="../tags/tag1366.xml"/><Relationship Id="rId3" Type="http://schemas.openxmlformats.org/officeDocument/2006/relationships/tags" Target="../tags/tag1365.xml"/><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8" Type="http://schemas.openxmlformats.org/officeDocument/2006/relationships/tags" Target="../tags/tag1374.xml"/><Relationship Id="rId7" Type="http://schemas.openxmlformats.org/officeDocument/2006/relationships/tags" Target="../tags/tag1373.xml"/><Relationship Id="rId6" Type="http://schemas.openxmlformats.org/officeDocument/2006/relationships/tags" Target="../tags/tag1372.xml"/><Relationship Id="rId5" Type="http://schemas.openxmlformats.org/officeDocument/2006/relationships/image" Target="../media/image3.GIF"/><Relationship Id="rId4" Type="http://schemas.openxmlformats.org/officeDocument/2006/relationships/tags" Target="../tags/tag1371.xml"/><Relationship Id="rId3" Type="http://schemas.openxmlformats.org/officeDocument/2006/relationships/tags" Target="../tags/tag1370.xml"/><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6" Type="http://schemas.openxmlformats.org/officeDocument/2006/relationships/tags" Target="../tags/tag1379.xml"/><Relationship Id="rId5" Type="http://schemas.openxmlformats.org/officeDocument/2006/relationships/tags" Target="../tags/tag1378.xml"/><Relationship Id="rId4" Type="http://schemas.openxmlformats.org/officeDocument/2006/relationships/tags" Target="../tags/tag1377.xml"/><Relationship Id="rId3" Type="http://schemas.openxmlformats.org/officeDocument/2006/relationships/tags" Target="../tags/tag1376.xml"/><Relationship Id="rId2" Type="http://schemas.openxmlformats.org/officeDocument/2006/relationships/tags" Target="../tags/tag1375.xml"/><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7" Type="http://schemas.openxmlformats.org/officeDocument/2006/relationships/tags" Target="../tags/tag1385.xml"/><Relationship Id="rId6" Type="http://schemas.openxmlformats.org/officeDocument/2006/relationships/tags" Target="../tags/tag1384.xml"/><Relationship Id="rId5" Type="http://schemas.openxmlformats.org/officeDocument/2006/relationships/tags" Target="../tags/tag1383.xml"/><Relationship Id="rId4" Type="http://schemas.openxmlformats.org/officeDocument/2006/relationships/tags" Target="../tags/tag1382.xml"/><Relationship Id="rId3" Type="http://schemas.openxmlformats.org/officeDocument/2006/relationships/tags" Target="../tags/tag1381.xml"/><Relationship Id="rId2" Type="http://schemas.openxmlformats.org/officeDocument/2006/relationships/tags" Target="../tags/tag1380.xml"/><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9" Type="http://schemas.openxmlformats.org/officeDocument/2006/relationships/tags" Target="../tags/tag1393.xml"/><Relationship Id="rId8" Type="http://schemas.openxmlformats.org/officeDocument/2006/relationships/tags" Target="../tags/tag1392.xml"/><Relationship Id="rId7" Type="http://schemas.openxmlformats.org/officeDocument/2006/relationships/tags" Target="../tags/tag1391.xml"/><Relationship Id="rId6" Type="http://schemas.openxmlformats.org/officeDocument/2006/relationships/tags" Target="../tags/tag1390.xml"/><Relationship Id="rId5" Type="http://schemas.openxmlformats.org/officeDocument/2006/relationships/tags" Target="../tags/tag1389.xml"/><Relationship Id="rId4" Type="http://schemas.openxmlformats.org/officeDocument/2006/relationships/tags" Target="../tags/tag1388.xml"/><Relationship Id="rId3" Type="http://schemas.openxmlformats.org/officeDocument/2006/relationships/tags" Target="../tags/tag1387.xml"/><Relationship Id="rId2" Type="http://schemas.openxmlformats.org/officeDocument/2006/relationships/tags" Target="../tags/tag1386.xml"/><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5" Type="http://schemas.openxmlformats.org/officeDocument/2006/relationships/tags" Target="../tags/tag1397.xml"/><Relationship Id="rId4" Type="http://schemas.openxmlformats.org/officeDocument/2006/relationships/tags" Target="../tags/tag1396.xml"/><Relationship Id="rId3" Type="http://schemas.openxmlformats.org/officeDocument/2006/relationships/tags" Target="../tags/tag1395.xml"/><Relationship Id="rId2" Type="http://schemas.openxmlformats.org/officeDocument/2006/relationships/tags" Target="../tags/tag1394.xml"/><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4" Type="http://schemas.openxmlformats.org/officeDocument/2006/relationships/tags" Target="../tags/tag1400.xml"/><Relationship Id="rId3" Type="http://schemas.openxmlformats.org/officeDocument/2006/relationships/tags" Target="../tags/tag1399.xml"/><Relationship Id="rId2" Type="http://schemas.openxmlformats.org/officeDocument/2006/relationships/tags" Target="../tags/tag1398.xml"/><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7" Type="http://schemas.openxmlformats.org/officeDocument/2006/relationships/tags" Target="../tags/tag1406.xml"/><Relationship Id="rId6" Type="http://schemas.openxmlformats.org/officeDocument/2006/relationships/tags" Target="../tags/tag1405.xml"/><Relationship Id="rId5" Type="http://schemas.openxmlformats.org/officeDocument/2006/relationships/tags" Target="../tags/tag1404.xml"/><Relationship Id="rId4" Type="http://schemas.openxmlformats.org/officeDocument/2006/relationships/tags" Target="../tags/tag1403.xml"/><Relationship Id="rId3" Type="http://schemas.openxmlformats.org/officeDocument/2006/relationships/tags" Target="../tags/tag1402.xml"/><Relationship Id="rId2" Type="http://schemas.openxmlformats.org/officeDocument/2006/relationships/tags" Target="../tags/tag1401.xml"/><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6" Type="http://schemas.openxmlformats.org/officeDocument/2006/relationships/tags" Target="../tags/tag1411.xml"/><Relationship Id="rId5" Type="http://schemas.openxmlformats.org/officeDocument/2006/relationships/tags" Target="../tags/tag1410.xml"/><Relationship Id="rId4" Type="http://schemas.openxmlformats.org/officeDocument/2006/relationships/tags" Target="../tags/tag1409.xml"/><Relationship Id="rId3" Type="http://schemas.openxmlformats.org/officeDocument/2006/relationships/tags" Target="../tags/tag1408.xml"/><Relationship Id="rId2" Type="http://schemas.openxmlformats.org/officeDocument/2006/relationships/tags" Target="../tags/tag1407.xml"/><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5" Type="http://schemas.openxmlformats.org/officeDocument/2006/relationships/tags" Target="../tags/tag1415.xml"/><Relationship Id="rId4" Type="http://schemas.openxmlformats.org/officeDocument/2006/relationships/tags" Target="../tags/tag1414.xml"/><Relationship Id="rId3" Type="http://schemas.openxmlformats.org/officeDocument/2006/relationships/tags" Target="../tags/tag1413.xml"/><Relationship Id="rId2" Type="http://schemas.openxmlformats.org/officeDocument/2006/relationships/tags" Target="../tags/tag1412.xml"/><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6" Type="http://schemas.openxmlformats.org/officeDocument/2006/relationships/tags" Target="../tags/tag1420.xml"/><Relationship Id="rId5" Type="http://schemas.openxmlformats.org/officeDocument/2006/relationships/tags" Target="../tags/tag1419.xml"/><Relationship Id="rId4" Type="http://schemas.openxmlformats.org/officeDocument/2006/relationships/tags" Target="../tags/tag1418.xml"/><Relationship Id="rId3" Type="http://schemas.openxmlformats.org/officeDocument/2006/relationships/tags" Target="../tags/tag1417.xml"/><Relationship Id="rId2" Type="http://schemas.openxmlformats.org/officeDocument/2006/relationships/tags" Target="../tags/tag1416.xml"/><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7" Type="http://schemas.openxmlformats.org/officeDocument/2006/relationships/tags" Target="../tags/tag1431.xml"/><Relationship Id="rId6" Type="http://schemas.openxmlformats.org/officeDocument/2006/relationships/tags" Target="../tags/tag1430.xml"/><Relationship Id="rId5" Type="http://schemas.openxmlformats.org/officeDocument/2006/relationships/tags" Target="../tags/tag1429.xml"/><Relationship Id="rId4" Type="http://schemas.openxmlformats.org/officeDocument/2006/relationships/tags" Target="../tags/tag1428.xml"/><Relationship Id="rId3" Type="http://schemas.openxmlformats.org/officeDocument/2006/relationships/tags" Target="../tags/tag1427.xml"/><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8" Type="http://schemas.openxmlformats.org/officeDocument/2006/relationships/tags" Target="../tags/tag1436.xml"/><Relationship Id="rId7" Type="http://schemas.openxmlformats.org/officeDocument/2006/relationships/tags" Target="../tags/tag1435.xml"/><Relationship Id="rId6" Type="http://schemas.openxmlformats.org/officeDocument/2006/relationships/tags" Target="../tags/tag1434.xml"/><Relationship Id="rId5" Type="http://schemas.openxmlformats.org/officeDocument/2006/relationships/image" Target="../media/image3.GIF"/><Relationship Id="rId4" Type="http://schemas.openxmlformats.org/officeDocument/2006/relationships/tags" Target="../tags/tag1433.xml"/><Relationship Id="rId3" Type="http://schemas.openxmlformats.org/officeDocument/2006/relationships/tags" Target="../tags/tag1432.xml"/><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6" Type="http://schemas.openxmlformats.org/officeDocument/2006/relationships/tags" Target="../tags/tag1441.xml"/><Relationship Id="rId5" Type="http://schemas.openxmlformats.org/officeDocument/2006/relationships/tags" Target="../tags/tag1440.xml"/><Relationship Id="rId4" Type="http://schemas.openxmlformats.org/officeDocument/2006/relationships/tags" Target="../tags/tag1439.xml"/><Relationship Id="rId3" Type="http://schemas.openxmlformats.org/officeDocument/2006/relationships/tags" Target="../tags/tag1438.xml"/><Relationship Id="rId2" Type="http://schemas.openxmlformats.org/officeDocument/2006/relationships/tags" Target="../tags/tag1437.xml"/><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7" Type="http://schemas.openxmlformats.org/officeDocument/2006/relationships/tags" Target="../tags/tag1447.xml"/><Relationship Id="rId6" Type="http://schemas.openxmlformats.org/officeDocument/2006/relationships/tags" Target="../tags/tag1446.xml"/><Relationship Id="rId5" Type="http://schemas.openxmlformats.org/officeDocument/2006/relationships/tags" Target="../tags/tag1445.xml"/><Relationship Id="rId4" Type="http://schemas.openxmlformats.org/officeDocument/2006/relationships/tags" Target="../tags/tag1444.xml"/><Relationship Id="rId3" Type="http://schemas.openxmlformats.org/officeDocument/2006/relationships/tags" Target="../tags/tag1443.xml"/><Relationship Id="rId2" Type="http://schemas.openxmlformats.org/officeDocument/2006/relationships/tags" Target="../tags/tag1442.xml"/><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9" Type="http://schemas.openxmlformats.org/officeDocument/2006/relationships/tags" Target="../tags/tag1455.xml"/><Relationship Id="rId8" Type="http://schemas.openxmlformats.org/officeDocument/2006/relationships/tags" Target="../tags/tag1454.xml"/><Relationship Id="rId7" Type="http://schemas.openxmlformats.org/officeDocument/2006/relationships/tags" Target="../tags/tag1453.xml"/><Relationship Id="rId6" Type="http://schemas.openxmlformats.org/officeDocument/2006/relationships/tags" Target="../tags/tag1452.xml"/><Relationship Id="rId5" Type="http://schemas.openxmlformats.org/officeDocument/2006/relationships/tags" Target="../tags/tag1451.xml"/><Relationship Id="rId4" Type="http://schemas.openxmlformats.org/officeDocument/2006/relationships/tags" Target="../tags/tag1450.xml"/><Relationship Id="rId3" Type="http://schemas.openxmlformats.org/officeDocument/2006/relationships/tags" Target="../tags/tag1449.xml"/><Relationship Id="rId2" Type="http://schemas.openxmlformats.org/officeDocument/2006/relationships/tags" Target="../tags/tag1448.xml"/><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5" Type="http://schemas.openxmlformats.org/officeDocument/2006/relationships/tags" Target="../tags/tag1459.xml"/><Relationship Id="rId4" Type="http://schemas.openxmlformats.org/officeDocument/2006/relationships/tags" Target="../tags/tag1458.xml"/><Relationship Id="rId3" Type="http://schemas.openxmlformats.org/officeDocument/2006/relationships/tags" Target="../tags/tag1457.xml"/><Relationship Id="rId2" Type="http://schemas.openxmlformats.org/officeDocument/2006/relationships/tags" Target="../tags/tag1456.xml"/><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4" Type="http://schemas.openxmlformats.org/officeDocument/2006/relationships/tags" Target="../tags/tag1462.xml"/><Relationship Id="rId3" Type="http://schemas.openxmlformats.org/officeDocument/2006/relationships/tags" Target="../tags/tag1461.xml"/><Relationship Id="rId2" Type="http://schemas.openxmlformats.org/officeDocument/2006/relationships/tags" Target="../tags/tag1460.xml"/><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7" Type="http://schemas.openxmlformats.org/officeDocument/2006/relationships/tags" Target="../tags/tag1468.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tags" Target="../tags/tag1465.xml"/><Relationship Id="rId3" Type="http://schemas.openxmlformats.org/officeDocument/2006/relationships/tags" Target="../tags/tag1464.xml"/><Relationship Id="rId2" Type="http://schemas.openxmlformats.org/officeDocument/2006/relationships/tags" Target="../tags/tag1463.xml"/><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tags" Target="../tags/tag1471.xml"/><Relationship Id="rId3" Type="http://schemas.openxmlformats.org/officeDocument/2006/relationships/tags" Target="../tags/tag1470.xml"/><Relationship Id="rId2" Type="http://schemas.openxmlformats.org/officeDocument/2006/relationships/tags" Target="../tags/tag1469.xml"/><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5" Type="http://schemas.openxmlformats.org/officeDocument/2006/relationships/tags" Target="../tags/tag1477.xml"/><Relationship Id="rId4" Type="http://schemas.openxmlformats.org/officeDocument/2006/relationships/tags" Target="../tags/tag1476.xml"/><Relationship Id="rId3" Type="http://schemas.openxmlformats.org/officeDocument/2006/relationships/tags" Target="../tags/tag1475.xml"/><Relationship Id="rId2" Type="http://schemas.openxmlformats.org/officeDocument/2006/relationships/tags" Target="../tags/tag1474.xml"/><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6" Type="http://schemas.openxmlformats.org/officeDocument/2006/relationships/tags" Target="../tags/tag1482.xml"/><Relationship Id="rId5" Type="http://schemas.openxmlformats.org/officeDocument/2006/relationships/tags" Target="../tags/tag1481.xml"/><Relationship Id="rId4" Type="http://schemas.openxmlformats.org/officeDocument/2006/relationships/tags" Target="../tags/tag1480.xml"/><Relationship Id="rId3" Type="http://schemas.openxmlformats.org/officeDocument/2006/relationships/tags" Target="../tags/tag1479.xml"/><Relationship Id="rId2" Type="http://schemas.openxmlformats.org/officeDocument/2006/relationships/tags" Target="../tags/tag1478.xml"/><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7" Type="http://schemas.openxmlformats.org/officeDocument/2006/relationships/tags" Target="../tags/tag1493.xml"/><Relationship Id="rId6" Type="http://schemas.openxmlformats.org/officeDocument/2006/relationships/tags" Target="../tags/tag1492.xml"/><Relationship Id="rId5" Type="http://schemas.openxmlformats.org/officeDocument/2006/relationships/tags" Target="../tags/tag1491.xml"/><Relationship Id="rId4" Type="http://schemas.openxmlformats.org/officeDocument/2006/relationships/tags" Target="../tags/tag1490.xml"/><Relationship Id="rId3" Type="http://schemas.openxmlformats.org/officeDocument/2006/relationships/tags" Target="../tags/tag1489.xml"/><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8" Type="http://schemas.openxmlformats.org/officeDocument/2006/relationships/tags" Target="../tags/tag1498.xml"/><Relationship Id="rId7" Type="http://schemas.openxmlformats.org/officeDocument/2006/relationships/tags" Target="../tags/tag1497.xml"/><Relationship Id="rId6" Type="http://schemas.openxmlformats.org/officeDocument/2006/relationships/tags" Target="../tags/tag1496.xml"/><Relationship Id="rId5" Type="http://schemas.openxmlformats.org/officeDocument/2006/relationships/image" Target="../media/image3.GIF"/><Relationship Id="rId4" Type="http://schemas.openxmlformats.org/officeDocument/2006/relationships/tags" Target="../tags/tag1495.xml"/><Relationship Id="rId3" Type="http://schemas.openxmlformats.org/officeDocument/2006/relationships/tags" Target="../tags/tag1494.xml"/><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6" Type="http://schemas.openxmlformats.org/officeDocument/2006/relationships/tags" Target="../tags/tag1503.xml"/><Relationship Id="rId5" Type="http://schemas.openxmlformats.org/officeDocument/2006/relationships/tags" Target="../tags/tag1502.xml"/><Relationship Id="rId4" Type="http://schemas.openxmlformats.org/officeDocument/2006/relationships/tags" Target="../tags/tag1501.xml"/><Relationship Id="rId3" Type="http://schemas.openxmlformats.org/officeDocument/2006/relationships/tags" Target="../tags/tag1500.xml"/><Relationship Id="rId2" Type="http://schemas.openxmlformats.org/officeDocument/2006/relationships/tags" Target="../tags/tag1499.xml"/><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7" Type="http://schemas.openxmlformats.org/officeDocument/2006/relationships/tags" Target="../tags/tag1509.xml"/><Relationship Id="rId6" Type="http://schemas.openxmlformats.org/officeDocument/2006/relationships/tags" Target="../tags/tag1508.xml"/><Relationship Id="rId5" Type="http://schemas.openxmlformats.org/officeDocument/2006/relationships/tags" Target="../tags/tag1507.xml"/><Relationship Id="rId4" Type="http://schemas.openxmlformats.org/officeDocument/2006/relationships/tags" Target="../tags/tag1506.xml"/><Relationship Id="rId3" Type="http://schemas.openxmlformats.org/officeDocument/2006/relationships/tags" Target="../tags/tag1505.xml"/><Relationship Id="rId2" Type="http://schemas.openxmlformats.org/officeDocument/2006/relationships/tags" Target="../tags/tag1504.xml"/><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9" Type="http://schemas.openxmlformats.org/officeDocument/2006/relationships/tags" Target="../tags/tag1517.xml"/><Relationship Id="rId8" Type="http://schemas.openxmlformats.org/officeDocument/2006/relationships/tags" Target="../tags/tag1516.xml"/><Relationship Id="rId7" Type="http://schemas.openxmlformats.org/officeDocument/2006/relationships/tags" Target="../tags/tag1515.xml"/><Relationship Id="rId6" Type="http://schemas.openxmlformats.org/officeDocument/2006/relationships/tags" Target="../tags/tag1514.xml"/><Relationship Id="rId5" Type="http://schemas.openxmlformats.org/officeDocument/2006/relationships/tags" Target="../tags/tag1513.xml"/><Relationship Id="rId4" Type="http://schemas.openxmlformats.org/officeDocument/2006/relationships/tags" Target="../tags/tag1512.xml"/><Relationship Id="rId3" Type="http://schemas.openxmlformats.org/officeDocument/2006/relationships/tags" Target="../tags/tag1511.xml"/><Relationship Id="rId2" Type="http://schemas.openxmlformats.org/officeDocument/2006/relationships/tags" Target="../tags/tag1510.xml"/><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5" Type="http://schemas.openxmlformats.org/officeDocument/2006/relationships/tags" Target="../tags/tag1521.xml"/><Relationship Id="rId4" Type="http://schemas.openxmlformats.org/officeDocument/2006/relationships/tags" Target="../tags/tag1520.xml"/><Relationship Id="rId3" Type="http://schemas.openxmlformats.org/officeDocument/2006/relationships/tags" Target="../tags/tag1519.xml"/><Relationship Id="rId2" Type="http://schemas.openxmlformats.org/officeDocument/2006/relationships/tags" Target="../tags/tag1518.xml"/><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4" Type="http://schemas.openxmlformats.org/officeDocument/2006/relationships/tags" Target="../tags/tag1524.xml"/><Relationship Id="rId3" Type="http://schemas.openxmlformats.org/officeDocument/2006/relationships/tags" Target="../tags/tag1523.xml"/><Relationship Id="rId2" Type="http://schemas.openxmlformats.org/officeDocument/2006/relationships/tags" Target="../tags/tag1522.xml"/><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7" Type="http://schemas.openxmlformats.org/officeDocument/2006/relationships/tags" Target="../tags/tag1530.xml"/><Relationship Id="rId6" Type="http://schemas.openxmlformats.org/officeDocument/2006/relationships/tags" Target="../tags/tag1529.xml"/><Relationship Id="rId5" Type="http://schemas.openxmlformats.org/officeDocument/2006/relationships/tags" Target="../tags/tag1528.xml"/><Relationship Id="rId4" Type="http://schemas.openxmlformats.org/officeDocument/2006/relationships/tags" Target="../tags/tag1527.xml"/><Relationship Id="rId3" Type="http://schemas.openxmlformats.org/officeDocument/2006/relationships/tags" Target="../tags/tag1526.xml"/><Relationship Id="rId2" Type="http://schemas.openxmlformats.org/officeDocument/2006/relationships/tags" Target="../tags/tag1525.xml"/><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tags" Target="../tags/tag1533.xml"/><Relationship Id="rId3" Type="http://schemas.openxmlformats.org/officeDocument/2006/relationships/tags" Target="../tags/tag1532.xml"/><Relationship Id="rId2" Type="http://schemas.openxmlformats.org/officeDocument/2006/relationships/tags" Target="../tags/tag1531.xml"/><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5" Type="http://schemas.openxmlformats.org/officeDocument/2006/relationships/tags" Target="../tags/tag1539.xml"/><Relationship Id="rId4" Type="http://schemas.openxmlformats.org/officeDocument/2006/relationships/tags" Target="../tags/tag1538.xml"/><Relationship Id="rId3" Type="http://schemas.openxmlformats.org/officeDocument/2006/relationships/tags" Target="../tags/tag1537.xml"/><Relationship Id="rId2" Type="http://schemas.openxmlformats.org/officeDocument/2006/relationships/tags" Target="../tags/tag1536.xml"/><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6" Type="http://schemas.openxmlformats.org/officeDocument/2006/relationships/tags" Target="../tags/tag1544.xml"/><Relationship Id="rId5" Type="http://schemas.openxmlformats.org/officeDocument/2006/relationships/tags" Target="../tags/tag1543.xml"/><Relationship Id="rId4" Type="http://schemas.openxmlformats.org/officeDocument/2006/relationships/tags" Target="../tags/tag1542.xml"/><Relationship Id="rId3" Type="http://schemas.openxmlformats.org/officeDocument/2006/relationships/tags" Target="../tags/tag1541.xml"/><Relationship Id="rId2" Type="http://schemas.openxmlformats.org/officeDocument/2006/relationships/tags" Target="../tags/tag1540.xml"/><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7" Type="http://schemas.openxmlformats.org/officeDocument/2006/relationships/tags" Target="../tags/tag1555.xml"/><Relationship Id="rId6" Type="http://schemas.openxmlformats.org/officeDocument/2006/relationships/tags" Target="../tags/tag1554.xml"/><Relationship Id="rId5" Type="http://schemas.openxmlformats.org/officeDocument/2006/relationships/tags" Target="../tags/tag1553.xml"/><Relationship Id="rId4" Type="http://schemas.openxmlformats.org/officeDocument/2006/relationships/tags" Target="../tags/tag1552.xml"/><Relationship Id="rId3" Type="http://schemas.openxmlformats.org/officeDocument/2006/relationships/tags" Target="../tags/tag1551.xml"/><Relationship Id="rId2" Type="http://schemas.openxmlformats.org/officeDocument/2006/relationships/image" Target="../media/image1.pn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8" Type="http://schemas.openxmlformats.org/officeDocument/2006/relationships/tags" Target="../tags/tag1560.xml"/><Relationship Id="rId7" Type="http://schemas.openxmlformats.org/officeDocument/2006/relationships/tags" Target="../tags/tag1559.xml"/><Relationship Id="rId6" Type="http://schemas.openxmlformats.org/officeDocument/2006/relationships/tags" Target="../tags/tag1558.xml"/><Relationship Id="rId5" Type="http://schemas.openxmlformats.org/officeDocument/2006/relationships/image" Target="../media/image3.GIF"/><Relationship Id="rId4" Type="http://schemas.openxmlformats.org/officeDocument/2006/relationships/tags" Target="../tags/tag1557.xml"/><Relationship Id="rId3" Type="http://schemas.openxmlformats.org/officeDocument/2006/relationships/tags" Target="../tags/tag1556.xml"/><Relationship Id="rId2" Type="http://schemas.openxmlformats.org/officeDocument/2006/relationships/image" Target="../media/image2.png"/><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6" Type="http://schemas.openxmlformats.org/officeDocument/2006/relationships/tags" Target="../tags/tag1565.xml"/><Relationship Id="rId5" Type="http://schemas.openxmlformats.org/officeDocument/2006/relationships/tags" Target="../tags/tag1564.xml"/><Relationship Id="rId4" Type="http://schemas.openxmlformats.org/officeDocument/2006/relationships/tags" Target="../tags/tag1563.xml"/><Relationship Id="rId3" Type="http://schemas.openxmlformats.org/officeDocument/2006/relationships/tags" Target="../tags/tag1562.xml"/><Relationship Id="rId2" Type="http://schemas.openxmlformats.org/officeDocument/2006/relationships/tags" Target="../tags/tag1561.xml"/><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7" Type="http://schemas.openxmlformats.org/officeDocument/2006/relationships/tags" Target="../tags/tag1571.xml"/><Relationship Id="rId6" Type="http://schemas.openxmlformats.org/officeDocument/2006/relationships/tags" Target="../tags/tag1570.xml"/><Relationship Id="rId5" Type="http://schemas.openxmlformats.org/officeDocument/2006/relationships/tags" Target="../tags/tag1569.xml"/><Relationship Id="rId4" Type="http://schemas.openxmlformats.org/officeDocument/2006/relationships/tags" Target="../tags/tag1568.xml"/><Relationship Id="rId3" Type="http://schemas.openxmlformats.org/officeDocument/2006/relationships/tags" Target="../tags/tag1567.xml"/><Relationship Id="rId2" Type="http://schemas.openxmlformats.org/officeDocument/2006/relationships/tags" Target="../tags/tag1566.xml"/><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9" Type="http://schemas.openxmlformats.org/officeDocument/2006/relationships/tags" Target="../tags/tag1579.xml"/><Relationship Id="rId8" Type="http://schemas.openxmlformats.org/officeDocument/2006/relationships/tags" Target="../tags/tag1578.xml"/><Relationship Id="rId7" Type="http://schemas.openxmlformats.org/officeDocument/2006/relationships/tags" Target="../tags/tag1577.xml"/><Relationship Id="rId6" Type="http://schemas.openxmlformats.org/officeDocument/2006/relationships/tags" Target="../tags/tag1576.xml"/><Relationship Id="rId5" Type="http://schemas.openxmlformats.org/officeDocument/2006/relationships/tags" Target="../tags/tag1575.xml"/><Relationship Id="rId4" Type="http://schemas.openxmlformats.org/officeDocument/2006/relationships/tags" Target="../tags/tag1574.xml"/><Relationship Id="rId3" Type="http://schemas.openxmlformats.org/officeDocument/2006/relationships/tags" Target="../tags/tag1573.xml"/><Relationship Id="rId2" Type="http://schemas.openxmlformats.org/officeDocument/2006/relationships/tags" Target="../tags/tag1572.xml"/><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5" Type="http://schemas.openxmlformats.org/officeDocument/2006/relationships/tags" Target="../tags/tag1583.xml"/><Relationship Id="rId4" Type="http://schemas.openxmlformats.org/officeDocument/2006/relationships/tags" Target="../tags/tag1582.xml"/><Relationship Id="rId3" Type="http://schemas.openxmlformats.org/officeDocument/2006/relationships/tags" Target="../tags/tag1581.xml"/><Relationship Id="rId2" Type="http://schemas.openxmlformats.org/officeDocument/2006/relationships/tags" Target="../tags/tag1580.xml"/><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4" Type="http://schemas.openxmlformats.org/officeDocument/2006/relationships/tags" Target="../tags/tag1586.xml"/><Relationship Id="rId3" Type="http://schemas.openxmlformats.org/officeDocument/2006/relationships/tags" Target="../tags/tag1585.xml"/><Relationship Id="rId2" Type="http://schemas.openxmlformats.org/officeDocument/2006/relationships/tags" Target="../tags/tag1584.xml"/><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7" Type="http://schemas.openxmlformats.org/officeDocument/2006/relationships/tags" Target="../tags/tag1592.xml"/><Relationship Id="rId6" Type="http://schemas.openxmlformats.org/officeDocument/2006/relationships/tags" Target="../tags/tag1591.xml"/><Relationship Id="rId5" Type="http://schemas.openxmlformats.org/officeDocument/2006/relationships/tags" Target="../tags/tag1590.xml"/><Relationship Id="rId4" Type="http://schemas.openxmlformats.org/officeDocument/2006/relationships/tags" Target="../tags/tag1589.xml"/><Relationship Id="rId3" Type="http://schemas.openxmlformats.org/officeDocument/2006/relationships/tags" Target="../tags/tag1588.xml"/><Relationship Id="rId2" Type="http://schemas.openxmlformats.org/officeDocument/2006/relationships/tags" Target="../tags/tag1587.xml"/><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6" Type="http://schemas.openxmlformats.org/officeDocument/2006/relationships/tags" Target="../tags/tag1597.xml"/><Relationship Id="rId5" Type="http://schemas.openxmlformats.org/officeDocument/2006/relationships/tags" Target="../tags/tag1596.xml"/><Relationship Id="rId4" Type="http://schemas.openxmlformats.org/officeDocument/2006/relationships/tags" Target="../tags/tag1595.xml"/><Relationship Id="rId3" Type="http://schemas.openxmlformats.org/officeDocument/2006/relationships/tags" Target="../tags/tag1594.xml"/><Relationship Id="rId2" Type="http://schemas.openxmlformats.org/officeDocument/2006/relationships/tags" Target="../tags/tag1593.xml"/><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5" Type="http://schemas.openxmlformats.org/officeDocument/2006/relationships/tags" Target="../tags/tag1601.xml"/><Relationship Id="rId4" Type="http://schemas.openxmlformats.org/officeDocument/2006/relationships/tags" Target="../tags/tag1600.xml"/><Relationship Id="rId3" Type="http://schemas.openxmlformats.org/officeDocument/2006/relationships/tags" Target="../tags/tag1599.xml"/><Relationship Id="rId2" Type="http://schemas.openxmlformats.org/officeDocument/2006/relationships/tags" Target="../tags/tag1598.xml"/><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6" Type="http://schemas.openxmlformats.org/officeDocument/2006/relationships/tags" Target="../tags/tag1606.xml"/><Relationship Id="rId5" Type="http://schemas.openxmlformats.org/officeDocument/2006/relationships/tags" Target="../tags/tag1605.xml"/><Relationship Id="rId4" Type="http://schemas.openxmlformats.org/officeDocument/2006/relationships/tags" Target="../tags/tag1604.xml"/><Relationship Id="rId3" Type="http://schemas.openxmlformats.org/officeDocument/2006/relationships/tags" Target="../tags/tag1603.xml"/><Relationship Id="rId2" Type="http://schemas.openxmlformats.org/officeDocument/2006/relationships/tags" Target="../tags/tag1602.xml"/><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7" Type="http://schemas.openxmlformats.org/officeDocument/2006/relationships/tags" Target="../tags/tag1617.xml"/><Relationship Id="rId6" Type="http://schemas.openxmlformats.org/officeDocument/2006/relationships/tags" Target="../tags/tag1616.xml"/><Relationship Id="rId5" Type="http://schemas.openxmlformats.org/officeDocument/2006/relationships/tags" Target="../tags/tag1615.xml"/><Relationship Id="rId4" Type="http://schemas.openxmlformats.org/officeDocument/2006/relationships/tags" Target="../tags/tag1614.xml"/><Relationship Id="rId3" Type="http://schemas.openxmlformats.org/officeDocument/2006/relationships/tags" Target="../tags/tag1613.xml"/><Relationship Id="rId2" Type="http://schemas.openxmlformats.org/officeDocument/2006/relationships/image" Target="../media/image1.png"/><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8" Type="http://schemas.openxmlformats.org/officeDocument/2006/relationships/tags" Target="../tags/tag1622.xml"/><Relationship Id="rId7" Type="http://schemas.openxmlformats.org/officeDocument/2006/relationships/tags" Target="../tags/tag1621.xml"/><Relationship Id="rId6" Type="http://schemas.openxmlformats.org/officeDocument/2006/relationships/tags" Target="../tags/tag1620.xml"/><Relationship Id="rId5" Type="http://schemas.openxmlformats.org/officeDocument/2006/relationships/image" Target="../media/image3.GIF"/><Relationship Id="rId4" Type="http://schemas.openxmlformats.org/officeDocument/2006/relationships/tags" Target="../tags/tag1619.xml"/><Relationship Id="rId3" Type="http://schemas.openxmlformats.org/officeDocument/2006/relationships/tags" Target="../tags/tag1618.xml"/><Relationship Id="rId2" Type="http://schemas.openxmlformats.org/officeDocument/2006/relationships/image" Target="../media/image2.png"/><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6" Type="http://schemas.openxmlformats.org/officeDocument/2006/relationships/tags" Target="../tags/tag1627.xml"/><Relationship Id="rId5" Type="http://schemas.openxmlformats.org/officeDocument/2006/relationships/tags" Target="../tags/tag1626.xml"/><Relationship Id="rId4" Type="http://schemas.openxmlformats.org/officeDocument/2006/relationships/tags" Target="../tags/tag1625.xml"/><Relationship Id="rId3" Type="http://schemas.openxmlformats.org/officeDocument/2006/relationships/tags" Target="../tags/tag1624.xml"/><Relationship Id="rId2" Type="http://schemas.openxmlformats.org/officeDocument/2006/relationships/tags" Target="../tags/tag1623.xml"/><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7" Type="http://schemas.openxmlformats.org/officeDocument/2006/relationships/tags" Target="../tags/tag1633.xml"/><Relationship Id="rId6" Type="http://schemas.openxmlformats.org/officeDocument/2006/relationships/tags" Target="../tags/tag1632.xml"/><Relationship Id="rId5" Type="http://schemas.openxmlformats.org/officeDocument/2006/relationships/tags" Target="../tags/tag1631.xml"/><Relationship Id="rId4" Type="http://schemas.openxmlformats.org/officeDocument/2006/relationships/tags" Target="../tags/tag1630.xml"/><Relationship Id="rId3" Type="http://schemas.openxmlformats.org/officeDocument/2006/relationships/tags" Target="../tags/tag1629.xml"/><Relationship Id="rId2" Type="http://schemas.openxmlformats.org/officeDocument/2006/relationships/tags" Target="../tags/tag1628.xml"/><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9" Type="http://schemas.openxmlformats.org/officeDocument/2006/relationships/tags" Target="../tags/tag1641.xml"/><Relationship Id="rId8" Type="http://schemas.openxmlformats.org/officeDocument/2006/relationships/tags" Target="../tags/tag1640.xml"/><Relationship Id="rId7" Type="http://schemas.openxmlformats.org/officeDocument/2006/relationships/tags" Target="../tags/tag1639.xml"/><Relationship Id="rId6" Type="http://schemas.openxmlformats.org/officeDocument/2006/relationships/tags" Target="../tags/tag1638.xml"/><Relationship Id="rId5" Type="http://schemas.openxmlformats.org/officeDocument/2006/relationships/tags" Target="../tags/tag1637.xml"/><Relationship Id="rId4" Type="http://schemas.openxmlformats.org/officeDocument/2006/relationships/tags" Target="../tags/tag1636.xml"/><Relationship Id="rId3" Type="http://schemas.openxmlformats.org/officeDocument/2006/relationships/tags" Target="../tags/tag1635.xml"/><Relationship Id="rId2" Type="http://schemas.openxmlformats.org/officeDocument/2006/relationships/tags" Target="../tags/tag1634.xml"/><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 Type="http://schemas.openxmlformats.org/officeDocument/2006/relationships/tags" Target="../tags/tag1642.xml"/><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4" Type="http://schemas.openxmlformats.org/officeDocument/2006/relationships/tags" Target="../tags/tag1648.xml"/><Relationship Id="rId3" Type="http://schemas.openxmlformats.org/officeDocument/2006/relationships/tags" Target="../tags/tag1647.xml"/><Relationship Id="rId2" Type="http://schemas.openxmlformats.org/officeDocument/2006/relationships/tags" Target="../tags/tag1646.xml"/><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7" Type="http://schemas.openxmlformats.org/officeDocument/2006/relationships/tags" Target="../tags/tag1654.xml"/><Relationship Id="rId6" Type="http://schemas.openxmlformats.org/officeDocument/2006/relationships/tags" Target="../tags/tag1653.xml"/><Relationship Id="rId5" Type="http://schemas.openxmlformats.org/officeDocument/2006/relationships/tags" Target="../tags/tag1652.xml"/><Relationship Id="rId4" Type="http://schemas.openxmlformats.org/officeDocument/2006/relationships/tags" Target="../tags/tag1651.xml"/><Relationship Id="rId3" Type="http://schemas.openxmlformats.org/officeDocument/2006/relationships/tags" Target="../tags/tag1650.xml"/><Relationship Id="rId2" Type="http://schemas.openxmlformats.org/officeDocument/2006/relationships/tags" Target="../tags/tag1649.xml"/><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tags" Target="../tags/tag1657.xml"/><Relationship Id="rId3" Type="http://schemas.openxmlformats.org/officeDocument/2006/relationships/tags" Target="../tags/tag1656.xml"/><Relationship Id="rId2" Type="http://schemas.openxmlformats.org/officeDocument/2006/relationships/tags" Target="../tags/tag1655.xml"/><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5" Type="http://schemas.openxmlformats.org/officeDocument/2006/relationships/tags" Target="../tags/tag1663.xml"/><Relationship Id="rId4" Type="http://schemas.openxmlformats.org/officeDocument/2006/relationships/tags" Target="../tags/tag1662.xml"/><Relationship Id="rId3" Type="http://schemas.openxmlformats.org/officeDocument/2006/relationships/tags" Target="../tags/tag1661.xml"/><Relationship Id="rId2" Type="http://schemas.openxmlformats.org/officeDocument/2006/relationships/tags" Target="../tags/tag1660.xml"/><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6" Type="http://schemas.openxmlformats.org/officeDocument/2006/relationships/tags" Target="../tags/tag1668.xml"/><Relationship Id="rId5" Type="http://schemas.openxmlformats.org/officeDocument/2006/relationships/tags" Target="../tags/tag1667.xml"/><Relationship Id="rId4" Type="http://schemas.openxmlformats.org/officeDocument/2006/relationships/tags" Target="../tags/tag1666.xml"/><Relationship Id="rId3" Type="http://schemas.openxmlformats.org/officeDocument/2006/relationships/tags" Target="../tags/tag1665.xml"/><Relationship Id="rId2" Type="http://schemas.openxmlformats.org/officeDocument/2006/relationships/tags" Target="../tags/tag1664.xml"/><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7" Type="http://schemas.openxmlformats.org/officeDocument/2006/relationships/tags" Target="../tags/tag1679.xml"/><Relationship Id="rId6" Type="http://schemas.openxmlformats.org/officeDocument/2006/relationships/tags" Target="../tags/tag1678.xml"/><Relationship Id="rId5" Type="http://schemas.openxmlformats.org/officeDocument/2006/relationships/tags" Target="../tags/tag1677.xml"/><Relationship Id="rId4" Type="http://schemas.openxmlformats.org/officeDocument/2006/relationships/tags" Target="../tags/tag1676.xml"/><Relationship Id="rId3" Type="http://schemas.openxmlformats.org/officeDocument/2006/relationships/tags" Target="../tags/tag1675.xml"/><Relationship Id="rId2" Type="http://schemas.openxmlformats.org/officeDocument/2006/relationships/image" Target="../media/image1.png"/><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8" Type="http://schemas.openxmlformats.org/officeDocument/2006/relationships/tags" Target="../tags/tag1684.xml"/><Relationship Id="rId7" Type="http://schemas.openxmlformats.org/officeDocument/2006/relationships/tags" Target="../tags/tag1683.xml"/><Relationship Id="rId6" Type="http://schemas.openxmlformats.org/officeDocument/2006/relationships/tags" Target="../tags/tag1682.xml"/><Relationship Id="rId5" Type="http://schemas.openxmlformats.org/officeDocument/2006/relationships/image" Target="../media/image3.GIF"/><Relationship Id="rId4" Type="http://schemas.openxmlformats.org/officeDocument/2006/relationships/tags" Target="../tags/tag1681.xml"/><Relationship Id="rId3" Type="http://schemas.openxmlformats.org/officeDocument/2006/relationships/tags" Target="../tags/tag1680.xml"/><Relationship Id="rId2" Type="http://schemas.openxmlformats.org/officeDocument/2006/relationships/image" Target="../media/image2.png"/><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6" Type="http://schemas.openxmlformats.org/officeDocument/2006/relationships/tags" Target="../tags/tag1689.xml"/><Relationship Id="rId5" Type="http://schemas.openxmlformats.org/officeDocument/2006/relationships/tags" Target="../tags/tag1688.xml"/><Relationship Id="rId4" Type="http://schemas.openxmlformats.org/officeDocument/2006/relationships/tags" Target="../tags/tag1687.xml"/><Relationship Id="rId3" Type="http://schemas.openxmlformats.org/officeDocument/2006/relationships/tags" Target="../tags/tag1686.xml"/><Relationship Id="rId2" Type="http://schemas.openxmlformats.org/officeDocument/2006/relationships/tags" Target="../tags/tag1685.xml"/><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7" Type="http://schemas.openxmlformats.org/officeDocument/2006/relationships/tags" Target="../tags/tag1695.xml"/><Relationship Id="rId6" Type="http://schemas.openxmlformats.org/officeDocument/2006/relationships/tags" Target="../tags/tag1694.xml"/><Relationship Id="rId5" Type="http://schemas.openxmlformats.org/officeDocument/2006/relationships/tags" Target="../tags/tag1693.xml"/><Relationship Id="rId4" Type="http://schemas.openxmlformats.org/officeDocument/2006/relationships/tags" Target="../tags/tag1692.xml"/><Relationship Id="rId3" Type="http://schemas.openxmlformats.org/officeDocument/2006/relationships/tags" Target="../tags/tag1691.xml"/><Relationship Id="rId2" Type="http://schemas.openxmlformats.org/officeDocument/2006/relationships/tags" Target="../tags/tag1690.xml"/><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9" Type="http://schemas.openxmlformats.org/officeDocument/2006/relationships/tags" Target="../tags/tag1703.xml"/><Relationship Id="rId8" Type="http://schemas.openxmlformats.org/officeDocument/2006/relationships/tags" Target="../tags/tag1702.xml"/><Relationship Id="rId7" Type="http://schemas.openxmlformats.org/officeDocument/2006/relationships/tags" Target="../tags/tag1701.xml"/><Relationship Id="rId6" Type="http://schemas.openxmlformats.org/officeDocument/2006/relationships/tags" Target="../tags/tag1700.xml"/><Relationship Id="rId5" Type="http://schemas.openxmlformats.org/officeDocument/2006/relationships/tags" Target="../tags/tag1699.xml"/><Relationship Id="rId4" Type="http://schemas.openxmlformats.org/officeDocument/2006/relationships/tags" Target="../tags/tag1698.xml"/><Relationship Id="rId3" Type="http://schemas.openxmlformats.org/officeDocument/2006/relationships/tags" Target="../tags/tag1697.xml"/><Relationship Id="rId2" Type="http://schemas.openxmlformats.org/officeDocument/2006/relationships/tags" Target="../tags/tag1696.xml"/><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5" Type="http://schemas.openxmlformats.org/officeDocument/2006/relationships/tags" Target="../tags/tag1707.xml"/><Relationship Id="rId4" Type="http://schemas.openxmlformats.org/officeDocument/2006/relationships/tags" Target="../tags/tag1706.xml"/><Relationship Id="rId3" Type="http://schemas.openxmlformats.org/officeDocument/2006/relationships/tags" Target="../tags/tag1705.xml"/><Relationship Id="rId2" Type="http://schemas.openxmlformats.org/officeDocument/2006/relationships/tags" Target="../tags/tag1704.xml"/><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4" Type="http://schemas.openxmlformats.org/officeDocument/2006/relationships/tags" Target="../tags/tag1710.xml"/><Relationship Id="rId3" Type="http://schemas.openxmlformats.org/officeDocument/2006/relationships/tags" Target="../tags/tag1709.xml"/><Relationship Id="rId2" Type="http://schemas.openxmlformats.org/officeDocument/2006/relationships/tags" Target="../tags/tag1708.xml"/><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7" Type="http://schemas.openxmlformats.org/officeDocument/2006/relationships/tags" Target="../tags/tag1716.xml"/><Relationship Id="rId6" Type="http://schemas.openxmlformats.org/officeDocument/2006/relationships/tags" Target="../tags/tag1715.xml"/><Relationship Id="rId5" Type="http://schemas.openxmlformats.org/officeDocument/2006/relationships/tags" Target="../tags/tag1714.xml"/><Relationship Id="rId4" Type="http://schemas.openxmlformats.org/officeDocument/2006/relationships/tags" Target="../tags/tag1713.xml"/><Relationship Id="rId3" Type="http://schemas.openxmlformats.org/officeDocument/2006/relationships/tags" Target="../tags/tag1712.xml"/><Relationship Id="rId2" Type="http://schemas.openxmlformats.org/officeDocument/2006/relationships/tags" Target="../tags/tag1711.xml"/><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6" Type="http://schemas.openxmlformats.org/officeDocument/2006/relationships/tags" Target="../tags/tag1721.xml"/><Relationship Id="rId5" Type="http://schemas.openxmlformats.org/officeDocument/2006/relationships/tags" Target="../tags/tag1720.xml"/><Relationship Id="rId4" Type="http://schemas.openxmlformats.org/officeDocument/2006/relationships/tags" Target="../tags/tag1719.xml"/><Relationship Id="rId3" Type="http://schemas.openxmlformats.org/officeDocument/2006/relationships/tags" Target="../tags/tag1718.xml"/><Relationship Id="rId2" Type="http://schemas.openxmlformats.org/officeDocument/2006/relationships/tags" Target="../tags/tag1717.xml"/><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5" Type="http://schemas.openxmlformats.org/officeDocument/2006/relationships/tags" Target="../tags/tag1725.xml"/><Relationship Id="rId4" Type="http://schemas.openxmlformats.org/officeDocument/2006/relationships/tags" Target="../tags/tag1724.xml"/><Relationship Id="rId3" Type="http://schemas.openxmlformats.org/officeDocument/2006/relationships/tags" Target="../tags/tag1723.xml"/><Relationship Id="rId2" Type="http://schemas.openxmlformats.org/officeDocument/2006/relationships/tags" Target="../tags/tag1722.xml"/><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6" Type="http://schemas.openxmlformats.org/officeDocument/2006/relationships/tags" Target="../tags/tag1730.xml"/><Relationship Id="rId5" Type="http://schemas.openxmlformats.org/officeDocument/2006/relationships/tags" Target="../tags/tag1729.xml"/><Relationship Id="rId4" Type="http://schemas.openxmlformats.org/officeDocument/2006/relationships/tags" Target="../tags/tag1728.xml"/><Relationship Id="rId3" Type="http://schemas.openxmlformats.org/officeDocument/2006/relationships/tags" Target="../tags/tag1727.xml"/><Relationship Id="rId2" Type="http://schemas.openxmlformats.org/officeDocument/2006/relationships/tags" Target="../tags/tag1726.xml"/><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7" Type="http://schemas.openxmlformats.org/officeDocument/2006/relationships/tags" Target="../tags/tag1741.xml"/><Relationship Id="rId6" Type="http://schemas.openxmlformats.org/officeDocument/2006/relationships/tags" Target="../tags/tag1740.xml"/><Relationship Id="rId5" Type="http://schemas.openxmlformats.org/officeDocument/2006/relationships/tags" Target="../tags/tag1739.xml"/><Relationship Id="rId4" Type="http://schemas.openxmlformats.org/officeDocument/2006/relationships/tags" Target="../tags/tag1738.xml"/><Relationship Id="rId3" Type="http://schemas.openxmlformats.org/officeDocument/2006/relationships/tags" Target="../tags/tag1737.xml"/><Relationship Id="rId2" Type="http://schemas.openxmlformats.org/officeDocument/2006/relationships/image" Target="../media/image1.png"/><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8" Type="http://schemas.openxmlformats.org/officeDocument/2006/relationships/tags" Target="../tags/tag1746.xml"/><Relationship Id="rId7" Type="http://schemas.openxmlformats.org/officeDocument/2006/relationships/tags" Target="../tags/tag1745.xml"/><Relationship Id="rId6" Type="http://schemas.openxmlformats.org/officeDocument/2006/relationships/tags" Target="../tags/tag1744.xml"/><Relationship Id="rId5" Type="http://schemas.openxmlformats.org/officeDocument/2006/relationships/image" Target="../media/image3.GIF"/><Relationship Id="rId4" Type="http://schemas.openxmlformats.org/officeDocument/2006/relationships/tags" Target="../tags/tag1743.xml"/><Relationship Id="rId3" Type="http://schemas.openxmlformats.org/officeDocument/2006/relationships/tags" Target="../tags/tag1742.xml"/><Relationship Id="rId2" Type="http://schemas.openxmlformats.org/officeDocument/2006/relationships/image" Target="../media/image2.png"/><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6" Type="http://schemas.openxmlformats.org/officeDocument/2006/relationships/tags" Target="../tags/tag1751.xml"/><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 Type="http://schemas.openxmlformats.org/officeDocument/2006/relationships/tags" Target="../tags/tag1747.xml"/><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7" Type="http://schemas.openxmlformats.org/officeDocument/2006/relationships/tags" Target="../tags/tag1757.xml"/><Relationship Id="rId6" Type="http://schemas.openxmlformats.org/officeDocument/2006/relationships/tags" Target="../tags/tag1756.xml"/><Relationship Id="rId5" Type="http://schemas.openxmlformats.org/officeDocument/2006/relationships/tags" Target="../tags/tag1755.xml"/><Relationship Id="rId4" Type="http://schemas.openxmlformats.org/officeDocument/2006/relationships/tags" Target="../tags/tag1754.xml"/><Relationship Id="rId3" Type="http://schemas.openxmlformats.org/officeDocument/2006/relationships/tags" Target="../tags/tag1753.xml"/><Relationship Id="rId2" Type="http://schemas.openxmlformats.org/officeDocument/2006/relationships/tags" Target="../tags/tag1752.xml"/><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9" Type="http://schemas.openxmlformats.org/officeDocument/2006/relationships/tags" Target="../tags/tag1765.xml"/><Relationship Id="rId8" Type="http://schemas.openxmlformats.org/officeDocument/2006/relationships/tags" Target="../tags/tag1764.xml"/><Relationship Id="rId7" Type="http://schemas.openxmlformats.org/officeDocument/2006/relationships/tags" Target="../tags/tag1763.xml"/><Relationship Id="rId6" Type="http://schemas.openxmlformats.org/officeDocument/2006/relationships/tags" Target="../tags/tag1762.xml"/><Relationship Id="rId5" Type="http://schemas.openxmlformats.org/officeDocument/2006/relationships/tags" Target="../tags/tag1761.xml"/><Relationship Id="rId4" Type="http://schemas.openxmlformats.org/officeDocument/2006/relationships/tags" Target="../tags/tag1760.xml"/><Relationship Id="rId3" Type="http://schemas.openxmlformats.org/officeDocument/2006/relationships/tags" Target="../tags/tag1759.xml"/><Relationship Id="rId2" Type="http://schemas.openxmlformats.org/officeDocument/2006/relationships/tags" Target="../tags/tag1758.xml"/><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5" Type="http://schemas.openxmlformats.org/officeDocument/2006/relationships/tags" Target="../tags/tag1769.xml"/><Relationship Id="rId4" Type="http://schemas.openxmlformats.org/officeDocument/2006/relationships/tags" Target="../tags/tag1768.xml"/><Relationship Id="rId3" Type="http://schemas.openxmlformats.org/officeDocument/2006/relationships/tags" Target="../tags/tag1767.xml"/><Relationship Id="rId2" Type="http://schemas.openxmlformats.org/officeDocument/2006/relationships/tags" Target="../tags/tag1766.xml"/><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4" Type="http://schemas.openxmlformats.org/officeDocument/2006/relationships/tags" Target="../tags/tag1772.xml"/><Relationship Id="rId3" Type="http://schemas.openxmlformats.org/officeDocument/2006/relationships/tags" Target="../tags/tag1771.xml"/><Relationship Id="rId2" Type="http://schemas.openxmlformats.org/officeDocument/2006/relationships/tags" Target="../tags/tag1770.xml"/><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7" Type="http://schemas.openxmlformats.org/officeDocument/2006/relationships/tags" Target="../tags/tag1778.xml"/><Relationship Id="rId6" Type="http://schemas.openxmlformats.org/officeDocument/2006/relationships/tags" Target="../tags/tag1777.xml"/><Relationship Id="rId5" Type="http://schemas.openxmlformats.org/officeDocument/2006/relationships/tags" Target="../tags/tag1776.xml"/><Relationship Id="rId4" Type="http://schemas.openxmlformats.org/officeDocument/2006/relationships/tags" Target="../tags/tag1775.xml"/><Relationship Id="rId3" Type="http://schemas.openxmlformats.org/officeDocument/2006/relationships/tags" Target="../tags/tag1774.xml"/><Relationship Id="rId2" Type="http://schemas.openxmlformats.org/officeDocument/2006/relationships/tags" Target="../tags/tag1773.xml"/><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6" Type="http://schemas.openxmlformats.org/officeDocument/2006/relationships/tags" Target="../tags/tag1783.xml"/><Relationship Id="rId5" Type="http://schemas.openxmlformats.org/officeDocument/2006/relationships/tags" Target="../tags/tag1782.xml"/><Relationship Id="rId4" Type="http://schemas.openxmlformats.org/officeDocument/2006/relationships/tags" Target="../tags/tag1781.xml"/><Relationship Id="rId3" Type="http://schemas.openxmlformats.org/officeDocument/2006/relationships/tags" Target="../tags/tag1780.xml"/><Relationship Id="rId2" Type="http://schemas.openxmlformats.org/officeDocument/2006/relationships/tags" Target="../tags/tag1779.xml"/><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5" Type="http://schemas.openxmlformats.org/officeDocument/2006/relationships/tags" Target="../tags/tag1787.xml"/><Relationship Id="rId4" Type="http://schemas.openxmlformats.org/officeDocument/2006/relationships/tags" Target="../tags/tag1786.xml"/><Relationship Id="rId3" Type="http://schemas.openxmlformats.org/officeDocument/2006/relationships/tags" Target="../tags/tag1785.xml"/><Relationship Id="rId2" Type="http://schemas.openxmlformats.org/officeDocument/2006/relationships/tags" Target="../tags/tag1784.xml"/><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6" Type="http://schemas.openxmlformats.org/officeDocument/2006/relationships/tags" Target="../tags/tag1792.xml"/><Relationship Id="rId5" Type="http://schemas.openxmlformats.org/officeDocument/2006/relationships/tags" Target="../tags/tag1791.xml"/><Relationship Id="rId4" Type="http://schemas.openxmlformats.org/officeDocument/2006/relationships/tags" Target="../tags/tag1790.xml"/><Relationship Id="rId3" Type="http://schemas.openxmlformats.org/officeDocument/2006/relationships/tags" Target="../tags/tag1789.xml"/><Relationship Id="rId2" Type="http://schemas.openxmlformats.org/officeDocument/2006/relationships/tags" Target="../tags/tag1788.xml"/><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7" Type="http://schemas.openxmlformats.org/officeDocument/2006/relationships/tags" Target="../tags/tag1803.xml"/><Relationship Id="rId6" Type="http://schemas.openxmlformats.org/officeDocument/2006/relationships/tags" Target="../tags/tag1802.xml"/><Relationship Id="rId5" Type="http://schemas.openxmlformats.org/officeDocument/2006/relationships/tags" Target="../tags/tag1801.xml"/><Relationship Id="rId4" Type="http://schemas.openxmlformats.org/officeDocument/2006/relationships/tags" Target="../tags/tag1800.xml"/><Relationship Id="rId3" Type="http://schemas.openxmlformats.org/officeDocument/2006/relationships/tags" Target="../tags/tag1799.xml"/><Relationship Id="rId2" Type="http://schemas.openxmlformats.org/officeDocument/2006/relationships/image" Target="../media/image1.png"/><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8" Type="http://schemas.openxmlformats.org/officeDocument/2006/relationships/tags" Target="../tags/tag1808.xml"/><Relationship Id="rId7" Type="http://schemas.openxmlformats.org/officeDocument/2006/relationships/tags" Target="../tags/tag1807.xml"/><Relationship Id="rId6" Type="http://schemas.openxmlformats.org/officeDocument/2006/relationships/tags" Target="../tags/tag1806.xml"/><Relationship Id="rId5" Type="http://schemas.openxmlformats.org/officeDocument/2006/relationships/image" Target="../media/image3.GIF"/><Relationship Id="rId4" Type="http://schemas.openxmlformats.org/officeDocument/2006/relationships/tags" Target="../tags/tag1805.xml"/><Relationship Id="rId3" Type="http://schemas.openxmlformats.org/officeDocument/2006/relationships/tags" Target="../tags/tag1804.xml"/><Relationship Id="rId2" Type="http://schemas.openxmlformats.org/officeDocument/2006/relationships/image" Target="../media/image2.png"/><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6" Type="http://schemas.openxmlformats.org/officeDocument/2006/relationships/tags" Target="../tags/tag1813.xml"/><Relationship Id="rId5" Type="http://schemas.openxmlformats.org/officeDocument/2006/relationships/tags" Target="../tags/tag1812.xml"/><Relationship Id="rId4" Type="http://schemas.openxmlformats.org/officeDocument/2006/relationships/tags" Target="../tags/tag1811.xml"/><Relationship Id="rId3" Type="http://schemas.openxmlformats.org/officeDocument/2006/relationships/tags" Target="../tags/tag1810.xml"/><Relationship Id="rId2" Type="http://schemas.openxmlformats.org/officeDocument/2006/relationships/tags" Target="../tags/tag1809.xml"/><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7" Type="http://schemas.openxmlformats.org/officeDocument/2006/relationships/tags" Target="../tags/tag1819.xml"/><Relationship Id="rId6" Type="http://schemas.openxmlformats.org/officeDocument/2006/relationships/tags" Target="../tags/tag1818.xml"/><Relationship Id="rId5" Type="http://schemas.openxmlformats.org/officeDocument/2006/relationships/tags" Target="../tags/tag1817.xml"/><Relationship Id="rId4" Type="http://schemas.openxmlformats.org/officeDocument/2006/relationships/tags" Target="../tags/tag1816.xml"/><Relationship Id="rId3" Type="http://schemas.openxmlformats.org/officeDocument/2006/relationships/tags" Target="../tags/tag1815.xml"/><Relationship Id="rId2" Type="http://schemas.openxmlformats.org/officeDocument/2006/relationships/tags" Target="../tags/tag1814.xml"/><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9" Type="http://schemas.openxmlformats.org/officeDocument/2006/relationships/tags" Target="../tags/tag1827.xml"/><Relationship Id="rId8" Type="http://schemas.openxmlformats.org/officeDocument/2006/relationships/tags" Target="../tags/tag1826.xml"/><Relationship Id="rId7" Type="http://schemas.openxmlformats.org/officeDocument/2006/relationships/tags" Target="../tags/tag1825.xml"/><Relationship Id="rId6" Type="http://schemas.openxmlformats.org/officeDocument/2006/relationships/tags" Target="../tags/tag1824.xml"/><Relationship Id="rId5" Type="http://schemas.openxmlformats.org/officeDocument/2006/relationships/tags" Target="../tags/tag1823.xml"/><Relationship Id="rId4" Type="http://schemas.openxmlformats.org/officeDocument/2006/relationships/tags" Target="../tags/tag1822.xml"/><Relationship Id="rId3" Type="http://schemas.openxmlformats.org/officeDocument/2006/relationships/tags" Target="../tags/tag1821.xml"/><Relationship Id="rId2" Type="http://schemas.openxmlformats.org/officeDocument/2006/relationships/tags" Target="../tags/tag1820.xml"/><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5" Type="http://schemas.openxmlformats.org/officeDocument/2006/relationships/tags" Target="../tags/tag1831.xml"/><Relationship Id="rId4" Type="http://schemas.openxmlformats.org/officeDocument/2006/relationships/tags" Target="../tags/tag1830.xml"/><Relationship Id="rId3" Type="http://schemas.openxmlformats.org/officeDocument/2006/relationships/tags" Target="../tags/tag1829.xml"/><Relationship Id="rId2" Type="http://schemas.openxmlformats.org/officeDocument/2006/relationships/tags" Target="../tags/tag1828.xml"/><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4" Type="http://schemas.openxmlformats.org/officeDocument/2006/relationships/tags" Target="../tags/tag1834.xml"/><Relationship Id="rId3" Type="http://schemas.openxmlformats.org/officeDocument/2006/relationships/tags" Target="../tags/tag1833.xml"/><Relationship Id="rId2" Type="http://schemas.openxmlformats.org/officeDocument/2006/relationships/tags" Target="../tags/tag1832.xml"/><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7" Type="http://schemas.openxmlformats.org/officeDocument/2006/relationships/tags" Target="../tags/tag1840.xml"/><Relationship Id="rId6" Type="http://schemas.openxmlformats.org/officeDocument/2006/relationships/tags" Target="../tags/tag1839.xml"/><Relationship Id="rId5" Type="http://schemas.openxmlformats.org/officeDocument/2006/relationships/tags" Target="../tags/tag1838.xml"/><Relationship Id="rId4" Type="http://schemas.openxmlformats.org/officeDocument/2006/relationships/tags" Target="../tags/tag1837.xml"/><Relationship Id="rId3" Type="http://schemas.openxmlformats.org/officeDocument/2006/relationships/tags" Target="../tags/tag1836.xml"/><Relationship Id="rId2" Type="http://schemas.openxmlformats.org/officeDocument/2006/relationships/tags" Target="../tags/tag1835.xml"/><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6" Type="http://schemas.openxmlformats.org/officeDocument/2006/relationships/tags" Target="../tags/tag1845.xml"/><Relationship Id="rId5" Type="http://schemas.openxmlformats.org/officeDocument/2006/relationships/tags" Target="../tags/tag1844.xml"/><Relationship Id="rId4" Type="http://schemas.openxmlformats.org/officeDocument/2006/relationships/tags" Target="../tags/tag1843.xml"/><Relationship Id="rId3" Type="http://schemas.openxmlformats.org/officeDocument/2006/relationships/tags" Target="../tags/tag1842.xml"/><Relationship Id="rId2" Type="http://schemas.openxmlformats.org/officeDocument/2006/relationships/tags" Target="../tags/tag1841.xml"/><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5" Type="http://schemas.openxmlformats.org/officeDocument/2006/relationships/tags" Target="../tags/tag1849.xml"/><Relationship Id="rId4" Type="http://schemas.openxmlformats.org/officeDocument/2006/relationships/tags" Target="../tags/tag1848.xml"/><Relationship Id="rId3" Type="http://schemas.openxmlformats.org/officeDocument/2006/relationships/tags" Target="../tags/tag1847.xml"/><Relationship Id="rId2" Type="http://schemas.openxmlformats.org/officeDocument/2006/relationships/tags" Target="../tags/tag1846.xml"/><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6" Type="http://schemas.openxmlformats.org/officeDocument/2006/relationships/tags" Target="../tags/tag1854.xml"/><Relationship Id="rId5" Type="http://schemas.openxmlformats.org/officeDocument/2006/relationships/tags" Target="../tags/tag1853.xml"/><Relationship Id="rId4" Type="http://schemas.openxmlformats.org/officeDocument/2006/relationships/tags" Target="../tags/tag1852.xml"/><Relationship Id="rId3" Type="http://schemas.openxmlformats.org/officeDocument/2006/relationships/tags" Target="../tags/tag1851.xml"/><Relationship Id="rId2" Type="http://schemas.openxmlformats.org/officeDocument/2006/relationships/tags" Target="../tags/tag1850.xml"/><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7" Type="http://schemas.openxmlformats.org/officeDocument/2006/relationships/tags" Target="../tags/tag1865.xml"/><Relationship Id="rId6" Type="http://schemas.openxmlformats.org/officeDocument/2006/relationships/tags" Target="../tags/tag1864.xml"/><Relationship Id="rId5" Type="http://schemas.openxmlformats.org/officeDocument/2006/relationships/tags" Target="../tags/tag1863.xml"/><Relationship Id="rId4" Type="http://schemas.openxmlformats.org/officeDocument/2006/relationships/tags" Target="../tags/tag1862.xml"/><Relationship Id="rId3" Type="http://schemas.openxmlformats.org/officeDocument/2006/relationships/tags" Target="../tags/tag1861.xml"/><Relationship Id="rId2" Type="http://schemas.openxmlformats.org/officeDocument/2006/relationships/image" Target="../media/image1.png"/><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8" Type="http://schemas.openxmlformats.org/officeDocument/2006/relationships/tags" Target="../tags/tag1870.xml"/><Relationship Id="rId7" Type="http://schemas.openxmlformats.org/officeDocument/2006/relationships/tags" Target="../tags/tag1869.xml"/><Relationship Id="rId6" Type="http://schemas.openxmlformats.org/officeDocument/2006/relationships/tags" Target="../tags/tag1868.xml"/><Relationship Id="rId5" Type="http://schemas.openxmlformats.org/officeDocument/2006/relationships/image" Target="../media/image3.GIF"/><Relationship Id="rId4" Type="http://schemas.openxmlformats.org/officeDocument/2006/relationships/tags" Target="../tags/tag1867.xml"/><Relationship Id="rId3" Type="http://schemas.openxmlformats.org/officeDocument/2006/relationships/tags" Target="../tags/tag1866.xml"/><Relationship Id="rId2" Type="http://schemas.openxmlformats.org/officeDocument/2006/relationships/image" Target="../media/image2.png"/><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6" Type="http://schemas.openxmlformats.org/officeDocument/2006/relationships/tags" Target="../tags/tag1875.xml"/><Relationship Id="rId5" Type="http://schemas.openxmlformats.org/officeDocument/2006/relationships/tags" Target="../tags/tag1874.xml"/><Relationship Id="rId4" Type="http://schemas.openxmlformats.org/officeDocument/2006/relationships/tags" Target="../tags/tag1873.xml"/><Relationship Id="rId3" Type="http://schemas.openxmlformats.org/officeDocument/2006/relationships/tags" Target="../tags/tag1872.xml"/><Relationship Id="rId2" Type="http://schemas.openxmlformats.org/officeDocument/2006/relationships/tags" Target="../tags/tag1871.xml"/><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7" Type="http://schemas.openxmlformats.org/officeDocument/2006/relationships/tags" Target="../tags/tag1881.xml"/><Relationship Id="rId6" Type="http://schemas.openxmlformats.org/officeDocument/2006/relationships/tags" Target="../tags/tag1880.xml"/><Relationship Id="rId5" Type="http://schemas.openxmlformats.org/officeDocument/2006/relationships/tags" Target="../tags/tag1879.xml"/><Relationship Id="rId4" Type="http://schemas.openxmlformats.org/officeDocument/2006/relationships/tags" Target="../tags/tag1878.xml"/><Relationship Id="rId3" Type="http://schemas.openxmlformats.org/officeDocument/2006/relationships/tags" Target="../tags/tag1877.xml"/><Relationship Id="rId2" Type="http://schemas.openxmlformats.org/officeDocument/2006/relationships/tags" Target="../tags/tag1876.xml"/><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9" Type="http://schemas.openxmlformats.org/officeDocument/2006/relationships/tags" Target="../tags/tag1889.xml"/><Relationship Id="rId8" Type="http://schemas.openxmlformats.org/officeDocument/2006/relationships/tags" Target="../tags/tag1888.xml"/><Relationship Id="rId7" Type="http://schemas.openxmlformats.org/officeDocument/2006/relationships/tags" Target="../tags/tag1887.xml"/><Relationship Id="rId6" Type="http://schemas.openxmlformats.org/officeDocument/2006/relationships/tags" Target="../tags/tag1886.xml"/><Relationship Id="rId5" Type="http://schemas.openxmlformats.org/officeDocument/2006/relationships/tags" Target="../tags/tag1885.xml"/><Relationship Id="rId4" Type="http://schemas.openxmlformats.org/officeDocument/2006/relationships/tags" Target="../tags/tag1884.xml"/><Relationship Id="rId3" Type="http://schemas.openxmlformats.org/officeDocument/2006/relationships/tags" Target="../tags/tag1883.xml"/><Relationship Id="rId2" Type="http://schemas.openxmlformats.org/officeDocument/2006/relationships/tags" Target="../tags/tag1882.xml"/><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5" Type="http://schemas.openxmlformats.org/officeDocument/2006/relationships/tags" Target="../tags/tag1893.xml"/><Relationship Id="rId4" Type="http://schemas.openxmlformats.org/officeDocument/2006/relationships/tags" Target="../tags/tag1892.xml"/><Relationship Id="rId3" Type="http://schemas.openxmlformats.org/officeDocument/2006/relationships/tags" Target="../tags/tag1891.xml"/><Relationship Id="rId2" Type="http://schemas.openxmlformats.org/officeDocument/2006/relationships/tags" Target="../tags/tag1890.xml"/><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4" Type="http://schemas.openxmlformats.org/officeDocument/2006/relationships/tags" Target="../tags/tag1896.xml"/><Relationship Id="rId3" Type="http://schemas.openxmlformats.org/officeDocument/2006/relationships/tags" Target="../tags/tag1895.xml"/><Relationship Id="rId2" Type="http://schemas.openxmlformats.org/officeDocument/2006/relationships/tags" Target="../tags/tag1894.xml"/><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7" Type="http://schemas.openxmlformats.org/officeDocument/2006/relationships/tags" Target="../tags/tag1902.xml"/><Relationship Id="rId6" Type="http://schemas.openxmlformats.org/officeDocument/2006/relationships/tags" Target="../tags/tag1901.xml"/><Relationship Id="rId5" Type="http://schemas.openxmlformats.org/officeDocument/2006/relationships/tags" Target="../tags/tag1900.xml"/><Relationship Id="rId4" Type="http://schemas.openxmlformats.org/officeDocument/2006/relationships/tags" Target="../tags/tag1899.xml"/><Relationship Id="rId3" Type="http://schemas.openxmlformats.org/officeDocument/2006/relationships/tags" Target="../tags/tag1898.xml"/><Relationship Id="rId2" Type="http://schemas.openxmlformats.org/officeDocument/2006/relationships/tags" Target="../tags/tag1897.xml"/><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6" Type="http://schemas.openxmlformats.org/officeDocument/2006/relationships/tags" Target="../tags/tag1907.xml"/><Relationship Id="rId5" Type="http://schemas.openxmlformats.org/officeDocument/2006/relationships/tags" Target="../tags/tag1906.xml"/><Relationship Id="rId4" Type="http://schemas.openxmlformats.org/officeDocument/2006/relationships/tags" Target="../tags/tag1905.xml"/><Relationship Id="rId3" Type="http://schemas.openxmlformats.org/officeDocument/2006/relationships/tags" Target="../tags/tag1904.xml"/><Relationship Id="rId2" Type="http://schemas.openxmlformats.org/officeDocument/2006/relationships/tags" Target="../tags/tag1903.xml"/><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5" Type="http://schemas.openxmlformats.org/officeDocument/2006/relationships/tags" Target="../tags/tag1911.xml"/><Relationship Id="rId4" Type="http://schemas.openxmlformats.org/officeDocument/2006/relationships/tags" Target="../tags/tag1910.xml"/><Relationship Id="rId3" Type="http://schemas.openxmlformats.org/officeDocument/2006/relationships/tags" Target="../tags/tag1909.xml"/><Relationship Id="rId2" Type="http://schemas.openxmlformats.org/officeDocument/2006/relationships/tags" Target="../tags/tag1908.xml"/><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6" Type="http://schemas.openxmlformats.org/officeDocument/2006/relationships/tags" Target="../tags/tag1916.xml"/><Relationship Id="rId5" Type="http://schemas.openxmlformats.org/officeDocument/2006/relationships/tags" Target="../tags/tag1915.xml"/><Relationship Id="rId4" Type="http://schemas.openxmlformats.org/officeDocument/2006/relationships/tags" Target="../tags/tag1914.xml"/><Relationship Id="rId3" Type="http://schemas.openxmlformats.org/officeDocument/2006/relationships/tags" Target="../tags/tag1913.xml"/><Relationship Id="rId2" Type="http://schemas.openxmlformats.org/officeDocument/2006/relationships/tags" Target="../tags/tag1912.xml"/><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7" Type="http://schemas.openxmlformats.org/officeDocument/2006/relationships/tags" Target="../tags/tag1927.xml"/><Relationship Id="rId6" Type="http://schemas.openxmlformats.org/officeDocument/2006/relationships/tags" Target="../tags/tag1926.xml"/><Relationship Id="rId5" Type="http://schemas.openxmlformats.org/officeDocument/2006/relationships/tags" Target="../tags/tag1925.xml"/><Relationship Id="rId4" Type="http://schemas.openxmlformats.org/officeDocument/2006/relationships/tags" Target="../tags/tag1924.xml"/><Relationship Id="rId3" Type="http://schemas.openxmlformats.org/officeDocument/2006/relationships/tags" Target="../tags/tag1923.xml"/><Relationship Id="rId2" Type="http://schemas.openxmlformats.org/officeDocument/2006/relationships/image" Target="../media/image1.png"/><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8" Type="http://schemas.openxmlformats.org/officeDocument/2006/relationships/tags" Target="../tags/tag1932.xml"/><Relationship Id="rId7" Type="http://schemas.openxmlformats.org/officeDocument/2006/relationships/tags" Target="../tags/tag1931.xml"/><Relationship Id="rId6" Type="http://schemas.openxmlformats.org/officeDocument/2006/relationships/tags" Target="../tags/tag1930.xml"/><Relationship Id="rId5" Type="http://schemas.openxmlformats.org/officeDocument/2006/relationships/image" Target="../media/image3.GIF"/><Relationship Id="rId4" Type="http://schemas.openxmlformats.org/officeDocument/2006/relationships/tags" Target="../tags/tag1929.xml"/><Relationship Id="rId3" Type="http://schemas.openxmlformats.org/officeDocument/2006/relationships/tags" Target="../tags/tag1928.xml"/><Relationship Id="rId2" Type="http://schemas.openxmlformats.org/officeDocument/2006/relationships/image" Target="../media/image2.png"/><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6" Type="http://schemas.openxmlformats.org/officeDocument/2006/relationships/tags" Target="../tags/tag1937.xml"/><Relationship Id="rId5" Type="http://schemas.openxmlformats.org/officeDocument/2006/relationships/tags" Target="../tags/tag1936.xml"/><Relationship Id="rId4" Type="http://schemas.openxmlformats.org/officeDocument/2006/relationships/tags" Target="../tags/tag1935.xml"/><Relationship Id="rId3" Type="http://schemas.openxmlformats.org/officeDocument/2006/relationships/tags" Target="../tags/tag1934.xml"/><Relationship Id="rId2" Type="http://schemas.openxmlformats.org/officeDocument/2006/relationships/tags" Target="../tags/tag1933.xml"/><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7" Type="http://schemas.openxmlformats.org/officeDocument/2006/relationships/tags" Target="../tags/tag1943.xml"/><Relationship Id="rId6" Type="http://schemas.openxmlformats.org/officeDocument/2006/relationships/tags" Target="../tags/tag1942.xml"/><Relationship Id="rId5" Type="http://schemas.openxmlformats.org/officeDocument/2006/relationships/tags" Target="../tags/tag1941.xml"/><Relationship Id="rId4" Type="http://schemas.openxmlformats.org/officeDocument/2006/relationships/tags" Target="../tags/tag1940.xml"/><Relationship Id="rId3" Type="http://schemas.openxmlformats.org/officeDocument/2006/relationships/tags" Target="../tags/tag1939.xml"/><Relationship Id="rId2" Type="http://schemas.openxmlformats.org/officeDocument/2006/relationships/tags" Target="../tags/tag1938.xml"/><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9" Type="http://schemas.openxmlformats.org/officeDocument/2006/relationships/tags" Target="../tags/tag1951.xml"/><Relationship Id="rId8" Type="http://schemas.openxmlformats.org/officeDocument/2006/relationships/tags" Target="../tags/tag1950.xml"/><Relationship Id="rId7" Type="http://schemas.openxmlformats.org/officeDocument/2006/relationships/tags" Target="../tags/tag1949.xml"/><Relationship Id="rId6" Type="http://schemas.openxmlformats.org/officeDocument/2006/relationships/tags" Target="../tags/tag1948.xml"/><Relationship Id="rId5" Type="http://schemas.openxmlformats.org/officeDocument/2006/relationships/tags" Target="../tags/tag1947.xml"/><Relationship Id="rId4" Type="http://schemas.openxmlformats.org/officeDocument/2006/relationships/tags" Target="../tags/tag1946.xml"/><Relationship Id="rId3" Type="http://schemas.openxmlformats.org/officeDocument/2006/relationships/tags" Target="../tags/tag1945.xml"/><Relationship Id="rId2" Type="http://schemas.openxmlformats.org/officeDocument/2006/relationships/tags" Target="../tags/tag1944.xml"/><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5" Type="http://schemas.openxmlformats.org/officeDocument/2006/relationships/tags" Target="../tags/tag1955.xml"/><Relationship Id="rId4" Type="http://schemas.openxmlformats.org/officeDocument/2006/relationships/tags" Target="../tags/tag1954.xml"/><Relationship Id="rId3" Type="http://schemas.openxmlformats.org/officeDocument/2006/relationships/tags" Target="../tags/tag1953.xml"/><Relationship Id="rId2" Type="http://schemas.openxmlformats.org/officeDocument/2006/relationships/tags" Target="../tags/tag1952.xml"/><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4" Type="http://schemas.openxmlformats.org/officeDocument/2006/relationships/tags" Target="../tags/tag1958.xml"/><Relationship Id="rId3" Type="http://schemas.openxmlformats.org/officeDocument/2006/relationships/tags" Target="../tags/tag1957.xml"/><Relationship Id="rId2" Type="http://schemas.openxmlformats.org/officeDocument/2006/relationships/tags" Target="../tags/tag1956.xml"/><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7" Type="http://schemas.openxmlformats.org/officeDocument/2006/relationships/tags" Target="../tags/tag1964.xml"/><Relationship Id="rId6" Type="http://schemas.openxmlformats.org/officeDocument/2006/relationships/tags" Target="../tags/tag1963.xml"/><Relationship Id="rId5" Type="http://schemas.openxmlformats.org/officeDocument/2006/relationships/tags" Target="../tags/tag1962.xml"/><Relationship Id="rId4" Type="http://schemas.openxmlformats.org/officeDocument/2006/relationships/tags" Target="../tags/tag1961.xml"/><Relationship Id="rId3" Type="http://schemas.openxmlformats.org/officeDocument/2006/relationships/tags" Target="../tags/tag1960.xml"/><Relationship Id="rId2" Type="http://schemas.openxmlformats.org/officeDocument/2006/relationships/tags" Target="../tags/tag1959.xml"/><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image" Target="../media/image3.GIF"/><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6" Type="http://schemas.openxmlformats.org/officeDocument/2006/relationships/tags" Target="../tags/tag1969.xml"/><Relationship Id="rId5" Type="http://schemas.openxmlformats.org/officeDocument/2006/relationships/tags" Target="../tags/tag1968.xml"/><Relationship Id="rId4" Type="http://schemas.openxmlformats.org/officeDocument/2006/relationships/tags" Target="../tags/tag1967.xml"/><Relationship Id="rId3" Type="http://schemas.openxmlformats.org/officeDocument/2006/relationships/tags" Target="../tags/tag1966.xml"/><Relationship Id="rId2" Type="http://schemas.openxmlformats.org/officeDocument/2006/relationships/tags" Target="../tags/tag1965.xml"/><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5" Type="http://schemas.openxmlformats.org/officeDocument/2006/relationships/tags" Target="../tags/tag1973.xml"/><Relationship Id="rId4" Type="http://schemas.openxmlformats.org/officeDocument/2006/relationships/tags" Target="../tags/tag1972.xml"/><Relationship Id="rId3" Type="http://schemas.openxmlformats.org/officeDocument/2006/relationships/tags" Target="../tags/tag1971.xml"/><Relationship Id="rId2" Type="http://schemas.openxmlformats.org/officeDocument/2006/relationships/tags" Target="../tags/tag1970.xml"/><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6" Type="http://schemas.openxmlformats.org/officeDocument/2006/relationships/tags" Target="../tags/tag1978.xml"/><Relationship Id="rId5" Type="http://schemas.openxmlformats.org/officeDocument/2006/relationships/tags" Target="../tags/tag1977.xml"/><Relationship Id="rId4" Type="http://schemas.openxmlformats.org/officeDocument/2006/relationships/tags" Target="../tags/tag1976.xml"/><Relationship Id="rId3" Type="http://schemas.openxmlformats.org/officeDocument/2006/relationships/tags" Target="../tags/tag1975.xml"/><Relationship Id="rId2" Type="http://schemas.openxmlformats.org/officeDocument/2006/relationships/tags" Target="../tags/tag1974.xml"/><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7" Type="http://schemas.openxmlformats.org/officeDocument/2006/relationships/tags" Target="../tags/tag1989.xml"/><Relationship Id="rId6" Type="http://schemas.openxmlformats.org/officeDocument/2006/relationships/tags" Target="../tags/tag1988.xml"/><Relationship Id="rId5" Type="http://schemas.openxmlformats.org/officeDocument/2006/relationships/tags" Target="../tags/tag1987.xml"/><Relationship Id="rId4" Type="http://schemas.openxmlformats.org/officeDocument/2006/relationships/tags" Target="../tags/tag1986.xml"/><Relationship Id="rId3" Type="http://schemas.openxmlformats.org/officeDocument/2006/relationships/tags" Target="../tags/tag1985.xml"/><Relationship Id="rId2" Type="http://schemas.openxmlformats.org/officeDocument/2006/relationships/image" Target="../media/image1.png"/><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8" Type="http://schemas.openxmlformats.org/officeDocument/2006/relationships/tags" Target="../tags/tag1994.xml"/><Relationship Id="rId7" Type="http://schemas.openxmlformats.org/officeDocument/2006/relationships/tags" Target="../tags/tag1993.xml"/><Relationship Id="rId6" Type="http://schemas.openxmlformats.org/officeDocument/2006/relationships/tags" Target="../tags/tag1992.xml"/><Relationship Id="rId5" Type="http://schemas.openxmlformats.org/officeDocument/2006/relationships/image" Target="../media/image3.GIF"/><Relationship Id="rId4" Type="http://schemas.openxmlformats.org/officeDocument/2006/relationships/tags" Target="../tags/tag1991.xml"/><Relationship Id="rId3" Type="http://schemas.openxmlformats.org/officeDocument/2006/relationships/tags" Target="../tags/tag1990.xml"/><Relationship Id="rId2" Type="http://schemas.openxmlformats.org/officeDocument/2006/relationships/image" Target="../media/image2.png"/><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6" Type="http://schemas.openxmlformats.org/officeDocument/2006/relationships/tags" Target="../tags/tag1999.xml"/><Relationship Id="rId5" Type="http://schemas.openxmlformats.org/officeDocument/2006/relationships/tags" Target="../tags/tag1998.xml"/><Relationship Id="rId4" Type="http://schemas.openxmlformats.org/officeDocument/2006/relationships/tags" Target="../tags/tag1997.xml"/><Relationship Id="rId3" Type="http://schemas.openxmlformats.org/officeDocument/2006/relationships/tags" Target="../tags/tag1996.xml"/><Relationship Id="rId2" Type="http://schemas.openxmlformats.org/officeDocument/2006/relationships/tags" Target="../tags/tag1995.xml"/><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7" Type="http://schemas.openxmlformats.org/officeDocument/2006/relationships/tags" Target="../tags/tag2005.xml"/><Relationship Id="rId6" Type="http://schemas.openxmlformats.org/officeDocument/2006/relationships/tags" Target="../tags/tag2004.xml"/><Relationship Id="rId5" Type="http://schemas.openxmlformats.org/officeDocument/2006/relationships/tags" Target="../tags/tag2003.xml"/><Relationship Id="rId4" Type="http://schemas.openxmlformats.org/officeDocument/2006/relationships/tags" Target="../tags/tag2002.xml"/><Relationship Id="rId3" Type="http://schemas.openxmlformats.org/officeDocument/2006/relationships/tags" Target="../tags/tag2001.xml"/><Relationship Id="rId2" Type="http://schemas.openxmlformats.org/officeDocument/2006/relationships/tags" Target="../tags/tag2000.xml"/><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9" Type="http://schemas.openxmlformats.org/officeDocument/2006/relationships/tags" Target="../tags/tag2013.xml"/><Relationship Id="rId8" Type="http://schemas.openxmlformats.org/officeDocument/2006/relationships/tags" Target="../tags/tag2012.xml"/><Relationship Id="rId7" Type="http://schemas.openxmlformats.org/officeDocument/2006/relationships/tags" Target="../tags/tag2011.xml"/><Relationship Id="rId6" Type="http://schemas.openxmlformats.org/officeDocument/2006/relationships/tags" Target="../tags/tag2010.xml"/><Relationship Id="rId5" Type="http://schemas.openxmlformats.org/officeDocument/2006/relationships/tags" Target="../tags/tag2009.xml"/><Relationship Id="rId4" Type="http://schemas.openxmlformats.org/officeDocument/2006/relationships/tags" Target="../tags/tag2008.xml"/><Relationship Id="rId3" Type="http://schemas.openxmlformats.org/officeDocument/2006/relationships/tags" Target="../tags/tag2007.xml"/><Relationship Id="rId2" Type="http://schemas.openxmlformats.org/officeDocument/2006/relationships/tags" Target="../tags/tag2006.xml"/><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5" Type="http://schemas.openxmlformats.org/officeDocument/2006/relationships/tags" Target="../tags/tag2017.xml"/><Relationship Id="rId4" Type="http://schemas.openxmlformats.org/officeDocument/2006/relationships/tags" Target="../tags/tag2016.xml"/><Relationship Id="rId3" Type="http://schemas.openxmlformats.org/officeDocument/2006/relationships/tags" Target="../tags/tag2015.xml"/><Relationship Id="rId2" Type="http://schemas.openxmlformats.org/officeDocument/2006/relationships/tags" Target="../tags/tag2014.xml"/><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4" Type="http://schemas.openxmlformats.org/officeDocument/2006/relationships/tags" Target="../tags/tag2020.xml"/><Relationship Id="rId3" Type="http://schemas.openxmlformats.org/officeDocument/2006/relationships/tags" Target="../tags/tag2019.xml"/><Relationship Id="rId2" Type="http://schemas.openxmlformats.org/officeDocument/2006/relationships/tags" Target="../tags/tag2018.xml"/><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7" Type="http://schemas.openxmlformats.org/officeDocument/2006/relationships/tags" Target="../tags/tag2026.xml"/><Relationship Id="rId6" Type="http://schemas.openxmlformats.org/officeDocument/2006/relationships/tags" Target="../tags/tag2025.xml"/><Relationship Id="rId5" Type="http://schemas.openxmlformats.org/officeDocument/2006/relationships/tags" Target="../tags/tag2024.xml"/><Relationship Id="rId4" Type="http://schemas.openxmlformats.org/officeDocument/2006/relationships/tags" Target="../tags/tag2023.xml"/><Relationship Id="rId3" Type="http://schemas.openxmlformats.org/officeDocument/2006/relationships/tags" Target="../tags/tag2022.xml"/><Relationship Id="rId2" Type="http://schemas.openxmlformats.org/officeDocument/2006/relationships/tags" Target="../tags/tag2021.xml"/><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6" Type="http://schemas.openxmlformats.org/officeDocument/2006/relationships/tags" Target="../tags/tag2031.xml"/><Relationship Id="rId5" Type="http://schemas.openxmlformats.org/officeDocument/2006/relationships/tags" Target="../tags/tag2030.xml"/><Relationship Id="rId4" Type="http://schemas.openxmlformats.org/officeDocument/2006/relationships/tags" Target="../tags/tag2029.xml"/><Relationship Id="rId3" Type="http://schemas.openxmlformats.org/officeDocument/2006/relationships/tags" Target="../tags/tag2028.xml"/><Relationship Id="rId2" Type="http://schemas.openxmlformats.org/officeDocument/2006/relationships/tags" Target="../tags/tag2027.xml"/><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5" Type="http://schemas.openxmlformats.org/officeDocument/2006/relationships/tags" Target="../tags/tag2035.xml"/><Relationship Id="rId4" Type="http://schemas.openxmlformats.org/officeDocument/2006/relationships/tags" Target="../tags/tag2034.xml"/><Relationship Id="rId3" Type="http://schemas.openxmlformats.org/officeDocument/2006/relationships/tags" Target="../tags/tag2033.xml"/><Relationship Id="rId2" Type="http://schemas.openxmlformats.org/officeDocument/2006/relationships/tags" Target="../tags/tag2032.xml"/><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6" Type="http://schemas.openxmlformats.org/officeDocument/2006/relationships/tags" Target="../tags/tag2040.xml"/><Relationship Id="rId5" Type="http://schemas.openxmlformats.org/officeDocument/2006/relationships/tags" Target="../tags/tag2039.xml"/><Relationship Id="rId4" Type="http://schemas.openxmlformats.org/officeDocument/2006/relationships/tags" Target="../tags/tag2038.xml"/><Relationship Id="rId3" Type="http://schemas.openxmlformats.org/officeDocument/2006/relationships/tags" Target="../tags/tag2037.xml"/><Relationship Id="rId2" Type="http://schemas.openxmlformats.org/officeDocument/2006/relationships/tags" Target="../tags/tag2036.xml"/><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image" Target="../media/image3.GIF"/><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image" Target="../media/image3.GIF"/><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image" Target="../media/image3.GIF"/><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image" Target="../media/image3.GIF"/><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image" Target="../media/image3.GIF"/><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ctrTitle"/>
            <p:custDataLst>
              <p:tags r:id="rId3"/>
            </p:custDataLst>
          </p:nvPr>
        </p:nvSpPr>
        <p:spPr>
          <a:xfrm>
            <a:off x="3480435" y="119380"/>
            <a:ext cx="9225280" cy="922020"/>
          </a:xfrm>
        </p:spPr>
        <p:txBody>
          <a:bodyPr lIns="90000" tIns="46800" rIns="90000" bIns="46800" anchor="b" anchorCtr="0">
            <a:normAutofit/>
          </a:bodyPr>
          <a:lstStyle>
            <a:lvl1pPr algn="ctr">
              <a:defRPr sz="24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4"/>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p:cNvPicPr>
            <a:picLocks noChangeAspect="1"/>
          </p:cNvPicPr>
          <p:nvPr userDrawn="1"/>
        </p:nvPicPr>
        <p:blipFill>
          <a:blip r:embed="rId2"/>
          <a:stretch>
            <a:fillRect/>
          </a:stretch>
        </p:blipFill>
        <p:spPr>
          <a:xfrm>
            <a:off x="0" y="0"/>
            <a:ext cx="12192635" cy="6864350"/>
          </a:xfrm>
          <a:prstGeom prst="rect">
            <a:avLst/>
          </a:prstGeom>
        </p:spPr>
      </p:pic>
      <p:sp>
        <p:nvSpPr>
          <p:cNvPr id="2" name="标题 1"/>
          <p:cNvSpPr>
            <a:spLocks noGrp="1"/>
          </p:cNvSpPr>
          <p:nvPr>
            <p:ph type="title"/>
            <p:custDataLst>
              <p:tags r:id="rId3"/>
            </p:custDataLst>
          </p:nvPr>
        </p:nvSpPr>
        <p:spPr>
          <a:xfrm>
            <a:off x="4116070" y="166370"/>
            <a:ext cx="9276080" cy="705485"/>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4"/>
            </p:custDataLst>
          </p:nvPr>
        </p:nvSpPr>
        <p:spPr>
          <a:xfrm>
            <a:off x="608400" y="1490400"/>
            <a:ext cx="10969200" cy="4759200"/>
          </a:xfrm>
        </p:spPr>
        <p:txBody>
          <a:bodyPr vert="horz" lIns="90000" tIns="46800" rIns="90000" bIns="46800" rtlCol="0">
            <a:normAutofit/>
          </a:bodyPr>
          <a:lstStyle>
            <a:lvl1pPr marL="285750" indent="-285750">
              <a:buSzPct val="100000"/>
              <a:buFont typeface="Arial" panose="020B0604020202020204" pitchFamily="34" charset="0"/>
              <a:buBlip>
                <a:blip r:embed="rId5"/>
              </a:buBlip>
              <a:defRPr/>
            </a:lvl1pPr>
            <a:lvl2pPr marL="742950" indent="-285750">
              <a:buSzPct val="100000"/>
              <a:buFont typeface="Arial" panose="020B0604020202020204" pitchFamily="34" charset="0"/>
              <a:buBlip>
                <a:blip r:embed="rId5"/>
              </a:buBlip>
              <a:defRPr/>
            </a:lvl2pPr>
            <a:lvl3pPr marL="1200150" indent="-285750">
              <a:buSzPct val="100000"/>
              <a:buFont typeface="Arial" panose="020B0604020202020204" pitchFamily="34" charset="0"/>
              <a:buBlip>
                <a:blip r:embed="rId5"/>
              </a:buBlip>
              <a:defRPr/>
            </a:lvl3pPr>
            <a:lvl4pPr marL="1657350" indent="-285750">
              <a:buSzPct val="100000"/>
              <a:buFont typeface="Arial" panose="020B0604020202020204" pitchFamily="34" charset="0"/>
              <a:buBlip>
                <a:blip r:embed="rId5"/>
              </a:buBlip>
              <a:defRPr/>
            </a:lvl4pPr>
            <a:lvl5pPr marL="2114550" indent="-285750">
              <a:buSzPct val="100000"/>
              <a:buFont typeface="Arial" panose="020B0604020202020204" pitchFamily="34" charset="0"/>
              <a:buBlip>
                <a:blip r:embed="rId5"/>
              </a:buBlip>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8" Type="http://schemas.openxmlformats.org/officeDocument/2006/relationships/theme" Target="../theme/theme10.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8" Type="http://schemas.openxmlformats.org/officeDocument/2006/relationships/theme" Target="../theme/theme11.xml"/><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8" Type="http://schemas.openxmlformats.org/officeDocument/2006/relationships/theme" Target="../theme/theme12.xml"/><Relationship Id="rId17" Type="http://schemas.openxmlformats.org/officeDocument/2006/relationships/tags" Target="../tags/tag744.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8" Type="http://schemas.openxmlformats.org/officeDocument/2006/relationships/theme" Target="../theme/theme13.xml"/><Relationship Id="rId17" Type="http://schemas.openxmlformats.org/officeDocument/2006/relationships/tags" Target="../tags/tag806.xml"/><Relationship Id="rId16" Type="http://schemas.openxmlformats.org/officeDocument/2006/relationships/tags" Target="../tags/tag805.xml"/><Relationship Id="rId15" Type="http://schemas.openxmlformats.org/officeDocument/2006/relationships/tags" Target="../tags/tag804.xml"/><Relationship Id="rId14" Type="http://schemas.openxmlformats.org/officeDocument/2006/relationships/tags" Target="../tags/tag803.xml"/><Relationship Id="rId13" Type="http://schemas.openxmlformats.org/officeDocument/2006/relationships/tags" Target="../tags/tag802.xml"/><Relationship Id="rId12" Type="http://schemas.openxmlformats.org/officeDocument/2006/relationships/tags" Target="../tags/tag801.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8" Type="http://schemas.openxmlformats.org/officeDocument/2006/relationships/theme" Target="../theme/theme14.xml"/><Relationship Id="rId17" Type="http://schemas.openxmlformats.org/officeDocument/2006/relationships/tags" Target="../tags/tag868.xml"/><Relationship Id="rId16" Type="http://schemas.openxmlformats.org/officeDocument/2006/relationships/tags" Target="../tags/tag867.xml"/><Relationship Id="rId15" Type="http://schemas.openxmlformats.org/officeDocument/2006/relationships/tags" Target="../tags/tag866.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8" Type="http://schemas.openxmlformats.org/officeDocument/2006/relationships/theme" Target="../theme/theme15.xml"/><Relationship Id="rId17" Type="http://schemas.openxmlformats.org/officeDocument/2006/relationships/tags" Target="../tags/tag930.xml"/><Relationship Id="rId16" Type="http://schemas.openxmlformats.org/officeDocument/2006/relationships/tags" Target="../tags/tag929.xml"/><Relationship Id="rId15" Type="http://schemas.openxmlformats.org/officeDocument/2006/relationships/tags" Target="../tags/tag928.xml"/><Relationship Id="rId14" Type="http://schemas.openxmlformats.org/officeDocument/2006/relationships/tags" Target="../tags/tag927.xml"/><Relationship Id="rId13" Type="http://schemas.openxmlformats.org/officeDocument/2006/relationships/tags" Target="../tags/tag926.xml"/><Relationship Id="rId12" Type="http://schemas.openxmlformats.org/officeDocument/2006/relationships/tags" Target="../tags/tag925.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4.xml"/><Relationship Id="rId8" Type="http://schemas.openxmlformats.org/officeDocument/2006/relationships/slideLayout" Target="../slideLayouts/slideLayout173.xml"/><Relationship Id="rId7" Type="http://schemas.openxmlformats.org/officeDocument/2006/relationships/slideLayout" Target="../slideLayouts/slideLayout172.xml"/><Relationship Id="rId6" Type="http://schemas.openxmlformats.org/officeDocument/2006/relationships/slideLayout" Target="../slideLayouts/slideLayout171.xml"/><Relationship Id="rId5" Type="http://schemas.openxmlformats.org/officeDocument/2006/relationships/slideLayout" Target="../slideLayouts/slideLayout170.xml"/><Relationship Id="rId4" Type="http://schemas.openxmlformats.org/officeDocument/2006/relationships/slideLayout" Target="../slideLayouts/slideLayout169.xml"/><Relationship Id="rId3" Type="http://schemas.openxmlformats.org/officeDocument/2006/relationships/slideLayout" Target="../slideLayouts/slideLayout168.xml"/><Relationship Id="rId2" Type="http://schemas.openxmlformats.org/officeDocument/2006/relationships/slideLayout" Target="../slideLayouts/slideLayout167.xml"/><Relationship Id="rId18" Type="http://schemas.openxmlformats.org/officeDocument/2006/relationships/theme" Target="../theme/theme16.xml"/><Relationship Id="rId17" Type="http://schemas.openxmlformats.org/officeDocument/2006/relationships/tags" Target="../tags/tag992.xml"/><Relationship Id="rId16" Type="http://schemas.openxmlformats.org/officeDocument/2006/relationships/tags" Target="../tags/tag991.xml"/><Relationship Id="rId15" Type="http://schemas.openxmlformats.org/officeDocument/2006/relationships/tags" Target="../tags/tag990.xml"/><Relationship Id="rId14" Type="http://schemas.openxmlformats.org/officeDocument/2006/relationships/tags" Target="../tags/tag989.xml"/><Relationship Id="rId13" Type="http://schemas.openxmlformats.org/officeDocument/2006/relationships/tags" Target="../tags/tag988.xml"/><Relationship Id="rId12" Type="http://schemas.openxmlformats.org/officeDocument/2006/relationships/tags" Target="../tags/tag987.xml"/><Relationship Id="rId11" Type="http://schemas.openxmlformats.org/officeDocument/2006/relationships/slideLayout" Target="../slideLayouts/slideLayout176.xml"/><Relationship Id="rId10" Type="http://schemas.openxmlformats.org/officeDocument/2006/relationships/slideLayout" Target="../slideLayouts/slideLayout175.xml"/><Relationship Id="rId1"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85.xml"/><Relationship Id="rId8" Type="http://schemas.openxmlformats.org/officeDocument/2006/relationships/slideLayout" Target="../slideLayouts/slideLayout184.xml"/><Relationship Id="rId7" Type="http://schemas.openxmlformats.org/officeDocument/2006/relationships/slideLayout" Target="../slideLayouts/slideLayout183.xml"/><Relationship Id="rId6" Type="http://schemas.openxmlformats.org/officeDocument/2006/relationships/slideLayout" Target="../slideLayouts/slideLayout182.xml"/><Relationship Id="rId5" Type="http://schemas.openxmlformats.org/officeDocument/2006/relationships/slideLayout" Target="../slideLayouts/slideLayout181.xml"/><Relationship Id="rId4" Type="http://schemas.openxmlformats.org/officeDocument/2006/relationships/slideLayout" Target="../slideLayouts/slideLayout180.xml"/><Relationship Id="rId3" Type="http://schemas.openxmlformats.org/officeDocument/2006/relationships/slideLayout" Target="../slideLayouts/slideLayout179.xml"/><Relationship Id="rId2" Type="http://schemas.openxmlformats.org/officeDocument/2006/relationships/slideLayout" Target="../slideLayouts/slideLayout178.xml"/><Relationship Id="rId18" Type="http://schemas.openxmlformats.org/officeDocument/2006/relationships/theme" Target="../theme/theme17.xml"/><Relationship Id="rId17" Type="http://schemas.openxmlformats.org/officeDocument/2006/relationships/tags" Target="../tags/tag1054.xml"/><Relationship Id="rId16" Type="http://schemas.openxmlformats.org/officeDocument/2006/relationships/tags" Target="../tags/tag1053.xml"/><Relationship Id="rId15" Type="http://schemas.openxmlformats.org/officeDocument/2006/relationships/tags" Target="../tags/tag1052.xml"/><Relationship Id="rId14" Type="http://schemas.openxmlformats.org/officeDocument/2006/relationships/tags" Target="../tags/tag1051.xml"/><Relationship Id="rId13" Type="http://schemas.openxmlformats.org/officeDocument/2006/relationships/tags" Target="../tags/tag1050.xml"/><Relationship Id="rId12" Type="http://schemas.openxmlformats.org/officeDocument/2006/relationships/tags" Target="../tags/tag1049.xml"/><Relationship Id="rId11" Type="http://schemas.openxmlformats.org/officeDocument/2006/relationships/slideLayout" Target="../slideLayouts/slideLayout187.xml"/><Relationship Id="rId10" Type="http://schemas.openxmlformats.org/officeDocument/2006/relationships/slideLayout" Target="../slideLayouts/slideLayout186.xml"/><Relationship Id="rId1"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96.xml"/><Relationship Id="rId8" Type="http://schemas.openxmlformats.org/officeDocument/2006/relationships/slideLayout" Target="../slideLayouts/slideLayout195.xml"/><Relationship Id="rId7" Type="http://schemas.openxmlformats.org/officeDocument/2006/relationships/slideLayout" Target="../slideLayouts/slideLayout194.xml"/><Relationship Id="rId6" Type="http://schemas.openxmlformats.org/officeDocument/2006/relationships/slideLayout" Target="../slideLayouts/slideLayout193.xml"/><Relationship Id="rId5" Type="http://schemas.openxmlformats.org/officeDocument/2006/relationships/slideLayout" Target="../slideLayouts/slideLayout192.xml"/><Relationship Id="rId4" Type="http://schemas.openxmlformats.org/officeDocument/2006/relationships/slideLayout" Target="../slideLayouts/slideLayout191.xml"/><Relationship Id="rId3" Type="http://schemas.openxmlformats.org/officeDocument/2006/relationships/slideLayout" Target="../slideLayouts/slideLayout190.xml"/><Relationship Id="rId2" Type="http://schemas.openxmlformats.org/officeDocument/2006/relationships/slideLayout" Target="../slideLayouts/slideLayout189.xml"/><Relationship Id="rId18" Type="http://schemas.openxmlformats.org/officeDocument/2006/relationships/theme" Target="../theme/theme18.xml"/><Relationship Id="rId17" Type="http://schemas.openxmlformats.org/officeDocument/2006/relationships/tags" Target="../tags/tag1116.xml"/><Relationship Id="rId16" Type="http://schemas.openxmlformats.org/officeDocument/2006/relationships/tags" Target="../tags/tag1115.xml"/><Relationship Id="rId15" Type="http://schemas.openxmlformats.org/officeDocument/2006/relationships/tags" Target="../tags/tag1114.xml"/><Relationship Id="rId14" Type="http://schemas.openxmlformats.org/officeDocument/2006/relationships/tags" Target="../tags/tag1113.xml"/><Relationship Id="rId13" Type="http://schemas.openxmlformats.org/officeDocument/2006/relationships/tags" Target="../tags/tag1112.xml"/><Relationship Id="rId12" Type="http://schemas.openxmlformats.org/officeDocument/2006/relationships/tags" Target="../tags/tag1111.xml"/><Relationship Id="rId11" Type="http://schemas.openxmlformats.org/officeDocument/2006/relationships/slideLayout" Target="../slideLayouts/slideLayout198.xml"/><Relationship Id="rId10" Type="http://schemas.openxmlformats.org/officeDocument/2006/relationships/slideLayout" Target="../slideLayouts/slideLayout197.xml"/><Relationship Id="rId1"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07.xml"/><Relationship Id="rId8" Type="http://schemas.openxmlformats.org/officeDocument/2006/relationships/slideLayout" Target="../slideLayouts/slideLayout206.xml"/><Relationship Id="rId7" Type="http://schemas.openxmlformats.org/officeDocument/2006/relationships/slideLayout" Target="../slideLayouts/slideLayout205.xml"/><Relationship Id="rId6" Type="http://schemas.openxmlformats.org/officeDocument/2006/relationships/slideLayout" Target="../slideLayouts/slideLayout204.xml"/><Relationship Id="rId5" Type="http://schemas.openxmlformats.org/officeDocument/2006/relationships/slideLayout" Target="../slideLayouts/slideLayout203.xml"/><Relationship Id="rId4" Type="http://schemas.openxmlformats.org/officeDocument/2006/relationships/slideLayout" Target="../slideLayouts/slideLayout202.xml"/><Relationship Id="rId3" Type="http://schemas.openxmlformats.org/officeDocument/2006/relationships/slideLayout" Target="../slideLayouts/slideLayout201.xml"/><Relationship Id="rId2" Type="http://schemas.openxmlformats.org/officeDocument/2006/relationships/slideLayout" Target="../slideLayouts/slideLayout200.xml"/><Relationship Id="rId18" Type="http://schemas.openxmlformats.org/officeDocument/2006/relationships/theme" Target="../theme/theme19.xml"/><Relationship Id="rId17" Type="http://schemas.openxmlformats.org/officeDocument/2006/relationships/tags" Target="../tags/tag1178.xml"/><Relationship Id="rId16" Type="http://schemas.openxmlformats.org/officeDocument/2006/relationships/tags" Target="../tags/tag1177.xml"/><Relationship Id="rId15" Type="http://schemas.openxmlformats.org/officeDocument/2006/relationships/tags" Target="../tags/tag1176.xml"/><Relationship Id="rId14" Type="http://schemas.openxmlformats.org/officeDocument/2006/relationships/tags" Target="../tags/tag1175.xml"/><Relationship Id="rId13" Type="http://schemas.openxmlformats.org/officeDocument/2006/relationships/tags" Target="../tags/tag1174.xml"/><Relationship Id="rId12" Type="http://schemas.openxmlformats.org/officeDocument/2006/relationships/tags" Target="../tags/tag1173.xml"/><Relationship Id="rId11" Type="http://schemas.openxmlformats.org/officeDocument/2006/relationships/slideLayout" Target="../slideLayouts/slideLayout209.xml"/><Relationship Id="rId10" Type="http://schemas.openxmlformats.org/officeDocument/2006/relationships/slideLayout" Target="../slideLayouts/slideLayout208.xml"/><Relationship Id="rId1"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18.xml"/><Relationship Id="rId8" Type="http://schemas.openxmlformats.org/officeDocument/2006/relationships/slideLayout" Target="../slideLayouts/slideLayout217.xml"/><Relationship Id="rId7" Type="http://schemas.openxmlformats.org/officeDocument/2006/relationships/slideLayout" Target="../slideLayouts/slideLayout216.xml"/><Relationship Id="rId6" Type="http://schemas.openxmlformats.org/officeDocument/2006/relationships/slideLayout" Target="../slideLayouts/slideLayout215.xml"/><Relationship Id="rId5" Type="http://schemas.openxmlformats.org/officeDocument/2006/relationships/slideLayout" Target="../slideLayouts/slideLayout214.xml"/><Relationship Id="rId4" Type="http://schemas.openxmlformats.org/officeDocument/2006/relationships/slideLayout" Target="../slideLayouts/slideLayout213.xml"/><Relationship Id="rId3" Type="http://schemas.openxmlformats.org/officeDocument/2006/relationships/slideLayout" Target="../slideLayouts/slideLayout212.xml"/><Relationship Id="rId2" Type="http://schemas.openxmlformats.org/officeDocument/2006/relationships/slideLayout" Target="../slideLayouts/slideLayout211.xml"/><Relationship Id="rId18" Type="http://schemas.openxmlformats.org/officeDocument/2006/relationships/theme" Target="../theme/theme20.xml"/><Relationship Id="rId17" Type="http://schemas.openxmlformats.org/officeDocument/2006/relationships/tags" Target="../tags/tag1240.xml"/><Relationship Id="rId16" Type="http://schemas.openxmlformats.org/officeDocument/2006/relationships/tags" Target="../tags/tag1239.xml"/><Relationship Id="rId15" Type="http://schemas.openxmlformats.org/officeDocument/2006/relationships/tags" Target="../tags/tag1238.xml"/><Relationship Id="rId14" Type="http://schemas.openxmlformats.org/officeDocument/2006/relationships/tags" Target="../tags/tag1237.xml"/><Relationship Id="rId13" Type="http://schemas.openxmlformats.org/officeDocument/2006/relationships/tags" Target="../tags/tag1236.xml"/><Relationship Id="rId12" Type="http://schemas.openxmlformats.org/officeDocument/2006/relationships/tags" Target="../tags/tag1235.xml"/><Relationship Id="rId11" Type="http://schemas.openxmlformats.org/officeDocument/2006/relationships/slideLayout" Target="../slideLayouts/slideLayout220.xml"/><Relationship Id="rId10" Type="http://schemas.openxmlformats.org/officeDocument/2006/relationships/slideLayout" Target="../slideLayouts/slideLayout219.xml"/><Relationship Id="rId1"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29.xml"/><Relationship Id="rId8" Type="http://schemas.openxmlformats.org/officeDocument/2006/relationships/slideLayout" Target="../slideLayouts/slideLayout228.xml"/><Relationship Id="rId7" Type="http://schemas.openxmlformats.org/officeDocument/2006/relationships/slideLayout" Target="../slideLayouts/slideLayout227.xml"/><Relationship Id="rId6" Type="http://schemas.openxmlformats.org/officeDocument/2006/relationships/slideLayout" Target="../slideLayouts/slideLayout226.xml"/><Relationship Id="rId5" Type="http://schemas.openxmlformats.org/officeDocument/2006/relationships/slideLayout" Target="../slideLayouts/slideLayout225.xml"/><Relationship Id="rId4" Type="http://schemas.openxmlformats.org/officeDocument/2006/relationships/slideLayout" Target="../slideLayouts/slideLayout224.xml"/><Relationship Id="rId3" Type="http://schemas.openxmlformats.org/officeDocument/2006/relationships/slideLayout" Target="../slideLayouts/slideLayout223.xml"/><Relationship Id="rId2" Type="http://schemas.openxmlformats.org/officeDocument/2006/relationships/slideLayout" Target="../slideLayouts/slideLayout222.xml"/><Relationship Id="rId18" Type="http://schemas.openxmlformats.org/officeDocument/2006/relationships/theme" Target="../theme/theme21.xml"/><Relationship Id="rId17" Type="http://schemas.openxmlformats.org/officeDocument/2006/relationships/tags" Target="../tags/tag1302.xml"/><Relationship Id="rId16" Type="http://schemas.openxmlformats.org/officeDocument/2006/relationships/tags" Target="../tags/tag1301.xml"/><Relationship Id="rId15" Type="http://schemas.openxmlformats.org/officeDocument/2006/relationships/tags" Target="../tags/tag1300.xml"/><Relationship Id="rId14" Type="http://schemas.openxmlformats.org/officeDocument/2006/relationships/tags" Target="../tags/tag1299.xml"/><Relationship Id="rId13" Type="http://schemas.openxmlformats.org/officeDocument/2006/relationships/tags" Target="../tags/tag1298.xml"/><Relationship Id="rId12" Type="http://schemas.openxmlformats.org/officeDocument/2006/relationships/tags" Target="../tags/tag1297.xml"/><Relationship Id="rId11" Type="http://schemas.openxmlformats.org/officeDocument/2006/relationships/slideLayout" Target="../slideLayouts/slideLayout231.xml"/><Relationship Id="rId10" Type="http://schemas.openxmlformats.org/officeDocument/2006/relationships/slideLayout" Target="../slideLayouts/slideLayout230.xml"/><Relationship Id="rId1"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40.xml"/><Relationship Id="rId8" Type="http://schemas.openxmlformats.org/officeDocument/2006/relationships/slideLayout" Target="../slideLayouts/slideLayout239.xml"/><Relationship Id="rId7" Type="http://schemas.openxmlformats.org/officeDocument/2006/relationships/slideLayout" Target="../slideLayouts/slideLayout238.xml"/><Relationship Id="rId6" Type="http://schemas.openxmlformats.org/officeDocument/2006/relationships/slideLayout" Target="../slideLayouts/slideLayout237.xml"/><Relationship Id="rId5" Type="http://schemas.openxmlformats.org/officeDocument/2006/relationships/slideLayout" Target="../slideLayouts/slideLayout236.xml"/><Relationship Id="rId4" Type="http://schemas.openxmlformats.org/officeDocument/2006/relationships/slideLayout" Target="../slideLayouts/slideLayout235.xml"/><Relationship Id="rId3" Type="http://schemas.openxmlformats.org/officeDocument/2006/relationships/slideLayout" Target="../slideLayouts/slideLayout234.xml"/><Relationship Id="rId2" Type="http://schemas.openxmlformats.org/officeDocument/2006/relationships/slideLayout" Target="../slideLayouts/slideLayout233.xml"/><Relationship Id="rId18" Type="http://schemas.openxmlformats.org/officeDocument/2006/relationships/theme" Target="../theme/theme22.xml"/><Relationship Id="rId17" Type="http://schemas.openxmlformats.org/officeDocument/2006/relationships/tags" Target="../tags/tag1364.xml"/><Relationship Id="rId16" Type="http://schemas.openxmlformats.org/officeDocument/2006/relationships/tags" Target="../tags/tag1363.xml"/><Relationship Id="rId15" Type="http://schemas.openxmlformats.org/officeDocument/2006/relationships/tags" Target="../tags/tag1362.xml"/><Relationship Id="rId14" Type="http://schemas.openxmlformats.org/officeDocument/2006/relationships/tags" Target="../tags/tag1361.xml"/><Relationship Id="rId13" Type="http://schemas.openxmlformats.org/officeDocument/2006/relationships/tags" Target="../tags/tag1360.xml"/><Relationship Id="rId12" Type="http://schemas.openxmlformats.org/officeDocument/2006/relationships/tags" Target="../tags/tag1359.xml"/><Relationship Id="rId11" Type="http://schemas.openxmlformats.org/officeDocument/2006/relationships/slideLayout" Target="../slideLayouts/slideLayout242.xml"/><Relationship Id="rId10" Type="http://schemas.openxmlformats.org/officeDocument/2006/relationships/slideLayout" Target="../slideLayouts/slideLayout241.xml"/><Relationship Id="rId1"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51.xml"/><Relationship Id="rId8" Type="http://schemas.openxmlformats.org/officeDocument/2006/relationships/slideLayout" Target="../slideLayouts/slideLayout250.xml"/><Relationship Id="rId7" Type="http://schemas.openxmlformats.org/officeDocument/2006/relationships/slideLayout" Target="../slideLayouts/slideLayout249.xml"/><Relationship Id="rId6" Type="http://schemas.openxmlformats.org/officeDocument/2006/relationships/slideLayout" Target="../slideLayouts/slideLayout248.xml"/><Relationship Id="rId5" Type="http://schemas.openxmlformats.org/officeDocument/2006/relationships/slideLayout" Target="../slideLayouts/slideLayout247.xml"/><Relationship Id="rId4" Type="http://schemas.openxmlformats.org/officeDocument/2006/relationships/slideLayout" Target="../slideLayouts/slideLayout246.xml"/><Relationship Id="rId3" Type="http://schemas.openxmlformats.org/officeDocument/2006/relationships/slideLayout" Target="../slideLayouts/slideLayout245.xml"/><Relationship Id="rId2" Type="http://schemas.openxmlformats.org/officeDocument/2006/relationships/slideLayout" Target="../slideLayouts/slideLayout244.xml"/><Relationship Id="rId18" Type="http://schemas.openxmlformats.org/officeDocument/2006/relationships/theme" Target="../theme/theme23.xml"/><Relationship Id="rId17" Type="http://schemas.openxmlformats.org/officeDocument/2006/relationships/tags" Target="../tags/tag1426.xml"/><Relationship Id="rId16" Type="http://schemas.openxmlformats.org/officeDocument/2006/relationships/tags" Target="../tags/tag1425.xml"/><Relationship Id="rId15" Type="http://schemas.openxmlformats.org/officeDocument/2006/relationships/tags" Target="../tags/tag1424.xml"/><Relationship Id="rId14" Type="http://schemas.openxmlformats.org/officeDocument/2006/relationships/tags" Target="../tags/tag1423.xml"/><Relationship Id="rId13" Type="http://schemas.openxmlformats.org/officeDocument/2006/relationships/tags" Target="../tags/tag1422.xml"/><Relationship Id="rId12" Type="http://schemas.openxmlformats.org/officeDocument/2006/relationships/tags" Target="../tags/tag1421.xml"/><Relationship Id="rId11" Type="http://schemas.openxmlformats.org/officeDocument/2006/relationships/slideLayout" Target="../slideLayouts/slideLayout253.xml"/><Relationship Id="rId10" Type="http://schemas.openxmlformats.org/officeDocument/2006/relationships/slideLayout" Target="../slideLayouts/slideLayout252.xml"/><Relationship Id="rId1"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62.xml"/><Relationship Id="rId8" Type="http://schemas.openxmlformats.org/officeDocument/2006/relationships/slideLayout" Target="../slideLayouts/slideLayout261.xml"/><Relationship Id="rId7" Type="http://schemas.openxmlformats.org/officeDocument/2006/relationships/slideLayout" Target="../slideLayouts/slideLayout260.xml"/><Relationship Id="rId6" Type="http://schemas.openxmlformats.org/officeDocument/2006/relationships/slideLayout" Target="../slideLayouts/slideLayout259.xml"/><Relationship Id="rId5" Type="http://schemas.openxmlformats.org/officeDocument/2006/relationships/slideLayout" Target="../slideLayouts/slideLayout258.xml"/><Relationship Id="rId4" Type="http://schemas.openxmlformats.org/officeDocument/2006/relationships/slideLayout" Target="../slideLayouts/slideLayout257.xml"/><Relationship Id="rId3" Type="http://schemas.openxmlformats.org/officeDocument/2006/relationships/slideLayout" Target="../slideLayouts/slideLayout256.xml"/><Relationship Id="rId2" Type="http://schemas.openxmlformats.org/officeDocument/2006/relationships/slideLayout" Target="../slideLayouts/slideLayout255.xml"/><Relationship Id="rId18" Type="http://schemas.openxmlformats.org/officeDocument/2006/relationships/theme" Target="../theme/theme24.xml"/><Relationship Id="rId17" Type="http://schemas.openxmlformats.org/officeDocument/2006/relationships/tags" Target="../tags/tag1488.xml"/><Relationship Id="rId16" Type="http://schemas.openxmlformats.org/officeDocument/2006/relationships/tags" Target="../tags/tag1487.xml"/><Relationship Id="rId15" Type="http://schemas.openxmlformats.org/officeDocument/2006/relationships/tags" Target="../tags/tag1486.xml"/><Relationship Id="rId14" Type="http://schemas.openxmlformats.org/officeDocument/2006/relationships/tags" Target="../tags/tag1485.xml"/><Relationship Id="rId13" Type="http://schemas.openxmlformats.org/officeDocument/2006/relationships/tags" Target="../tags/tag1484.xml"/><Relationship Id="rId12" Type="http://schemas.openxmlformats.org/officeDocument/2006/relationships/tags" Target="../tags/tag1483.xml"/><Relationship Id="rId11" Type="http://schemas.openxmlformats.org/officeDocument/2006/relationships/slideLayout" Target="../slideLayouts/slideLayout264.xml"/><Relationship Id="rId10" Type="http://schemas.openxmlformats.org/officeDocument/2006/relationships/slideLayout" Target="../slideLayouts/slideLayout263.xml"/><Relationship Id="rId1" Type="http://schemas.openxmlformats.org/officeDocument/2006/relationships/slideLayout" Target="../slideLayouts/slideLayout254.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273.xml"/><Relationship Id="rId8" Type="http://schemas.openxmlformats.org/officeDocument/2006/relationships/slideLayout" Target="../slideLayouts/slideLayout272.xml"/><Relationship Id="rId7" Type="http://schemas.openxmlformats.org/officeDocument/2006/relationships/slideLayout" Target="../slideLayouts/slideLayout271.xml"/><Relationship Id="rId6" Type="http://schemas.openxmlformats.org/officeDocument/2006/relationships/slideLayout" Target="../slideLayouts/slideLayout270.xml"/><Relationship Id="rId5" Type="http://schemas.openxmlformats.org/officeDocument/2006/relationships/slideLayout" Target="../slideLayouts/slideLayout269.xml"/><Relationship Id="rId4" Type="http://schemas.openxmlformats.org/officeDocument/2006/relationships/slideLayout" Target="../slideLayouts/slideLayout268.xml"/><Relationship Id="rId3" Type="http://schemas.openxmlformats.org/officeDocument/2006/relationships/slideLayout" Target="../slideLayouts/slideLayout267.xml"/><Relationship Id="rId2" Type="http://schemas.openxmlformats.org/officeDocument/2006/relationships/slideLayout" Target="../slideLayouts/slideLayout266.xml"/><Relationship Id="rId18" Type="http://schemas.openxmlformats.org/officeDocument/2006/relationships/theme" Target="../theme/theme25.xml"/><Relationship Id="rId17" Type="http://schemas.openxmlformats.org/officeDocument/2006/relationships/tags" Target="../tags/tag1550.xml"/><Relationship Id="rId16" Type="http://schemas.openxmlformats.org/officeDocument/2006/relationships/tags" Target="../tags/tag1549.xml"/><Relationship Id="rId15" Type="http://schemas.openxmlformats.org/officeDocument/2006/relationships/tags" Target="../tags/tag1548.xml"/><Relationship Id="rId14" Type="http://schemas.openxmlformats.org/officeDocument/2006/relationships/tags" Target="../tags/tag1547.xml"/><Relationship Id="rId13" Type="http://schemas.openxmlformats.org/officeDocument/2006/relationships/tags" Target="../tags/tag1546.xml"/><Relationship Id="rId12" Type="http://schemas.openxmlformats.org/officeDocument/2006/relationships/tags" Target="../tags/tag1545.xml"/><Relationship Id="rId11" Type="http://schemas.openxmlformats.org/officeDocument/2006/relationships/slideLayout" Target="../slideLayouts/slideLayout275.xml"/><Relationship Id="rId10" Type="http://schemas.openxmlformats.org/officeDocument/2006/relationships/slideLayout" Target="../slideLayouts/slideLayout274.xml"/><Relationship Id="rId1" Type="http://schemas.openxmlformats.org/officeDocument/2006/relationships/slideLayout" Target="../slideLayouts/slideLayout265.xml"/></Relationships>
</file>

<file path=ppt/slideMasters/_rels/slideMaster26.xml.rels><?xml version="1.0" encoding="UTF-8" standalone="yes"?>
<Relationships xmlns="http://schemas.openxmlformats.org/package/2006/relationships"><Relationship Id="rId9" Type="http://schemas.openxmlformats.org/officeDocument/2006/relationships/slideLayout" Target="../slideLayouts/slideLayout284.xml"/><Relationship Id="rId8" Type="http://schemas.openxmlformats.org/officeDocument/2006/relationships/slideLayout" Target="../slideLayouts/slideLayout283.xml"/><Relationship Id="rId7" Type="http://schemas.openxmlformats.org/officeDocument/2006/relationships/slideLayout" Target="../slideLayouts/slideLayout282.xml"/><Relationship Id="rId6" Type="http://schemas.openxmlformats.org/officeDocument/2006/relationships/slideLayout" Target="../slideLayouts/slideLayout281.xml"/><Relationship Id="rId5" Type="http://schemas.openxmlformats.org/officeDocument/2006/relationships/slideLayout" Target="../slideLayouts/slideLayout280.xml"/><Relationship Id="rId4" Type="http://schemas.openxmlformats.org/officeDocument/2006/relationships/slideLayout" Target="../slideLayouts/slideLayout279.xml"/><Relationship Id="rId3" Type="http://schemas.openxmlformats.org/officeDocument/2006/relationships/slideLayout" Target="../slideLayouts/slideLayout278.xml"/><Relationship Id="rId2" Type="http://schemas.openxmlformats.org/officeDocument/2006/relationships/slideLayout" Target="../slideLayouts/slideLayout277.xml"/><Relationship Id="rId18" Type="http://schemas.openxmlformats.org/officeDocument/2006/relationships/theme" Target="../theme/theme26.xml"/><Relationship Id="rId17" Type="http://schemas.openxmlformats.org/officeDocument/2006/relationships/tags" Target="../tags/tag1612.xml"/><Relationship Id="rId16" Type="http://schemas.openxmlformats.org/officeDocument/2006/relationships/tags" Target="../tags/tag1611.xml"/><Relationship Id="rId15" Type="http://schemas.openxmlformats.org/officeDocument/2006/relationships/tags" Target="../tags/tag1610.xml"/><Relationship Id="rId14" Type="http://schemas.openxmlformats.org/officeDocument/2006/relationships/tags" Target="../tags/tag1609.xml"/><Relationship Id="rId13" Type="http://schemas.openxmlformats.org/officeDocument/2006/relationships/tags" Target="../tags/tag1608.xml"/><Relationship Id="rId12" Type="http://schemas.openxmlformats.org/officeDocument/2006/relationships/tags" Target="../tags/tag1607.xml"/><Relationship Id="rId11" Type="http://schemas.openxmlformats.org/officeDocument/2006/relationships/slideLayout" Target="../slideLayouts/slideLayout286.xml"/><Relationship Id="rId10" Type="http://schemas.openxmlformats.org/officeDocument/2006/relationships/slideLayout" Target="../slideLayouts/slideLayout285.xml"/><Relationship Id="rId1" Type="http://schemas.openxmlformats.org/officeDocument/2006/relationships/slideLayout" Target="../slideLayouts/slideLayout276.xml"/></Relationships>
</file>

<file path=ppt/slideMasters/_rels/slideMaster27.xml.rels><?xml version="1.0" encoding="UTF-8" standalone="yes"?>
<Relationships xmlns="http://schemas.openxmlformats.org/package/2006/relationships"><Relationship Id="rId9" Type="http://schemas.openxmlformats.org/officeDocument/2006/relationships/slideLayout" Target="../slideLayouts/slideLayout295.xml"/><Relationship Id="rId8" Type="http://schemas.openxmlformats.org/officeDocument/2006/relationships/slideLayout" Target="../slideLayouts/slideLayout294.xml"/><Relationship Id="rId7" Type="http://schemas.openxmlformats.org/officeDocument/2006/relationships/slideLayout" Target="../slideLayouts/slideLayout293.xml"/><Relationship Id="rId6" Type="http://schemas.openxmlformats.org/officeDocument/2006/relationships/slideLayout" Target="../slideLayouts/slideLayout292.xml"/><Relationship Id="rId5" Type="http://schemas.openxmlformats.org/officeDocument/2006/relationships/slideLayout" Target="../slideLayouts/slideLayout291.xml"/><Relationship Id="rId4" Type="http://schemas.openxmlformats.org/officeDocument/2006/relationships/slideLayout" Target="../slideLayouts/slideLayout290.xml"/><Relationship Id="rId3" Type="http://schemas.openxmlformats.org/officeDocument/2006/relationships/slideLayout" Target="../slideLayouts/slideLayout289.xml"/><Relationship Id="rId2" Type="http://schemas.openxmlformats.org/officeDocument/2006/relationships/slideLayout" Target="../slideLayouts/slideLayout288.xml"/><Relationship Id="rId18" Type="http://schemas.openxmlformats.org/officeDocument/2006/relationships/theme" Target="../theme/theme27.xml"/><Relationship Id="rId17" Type="http://schemas.openxmlformats.org/officeDocument/2006/relationships/tags" Target="../tags/tag1674.xml"/><Relationship Id="rId16" Type="http://schemas.openxmlformats.org/officeDocument/2006/relationships/tags" Target="../tags/tag1673.xml"/><Relationship Id="rId15" Type="http://schemas.openxmlformats.org/officeDocument/2006/relationships/tags" Target="../tags/tag1672.xml"/><Relationship Id="rId14" Type="http://schemas.openxmlformats.org/officeDocument/2006/relationships/tags" Target="../tags/tag1671.xml"/><Relationship Id="rId13" Type="http://schemas.openxmlformats.org/officeDocument/2006/relationships/tags" Target="../tags/tag1670.xml"/><Relationship Id="rId12" Type="http://schemas.openxmlformats.org/officeDocument/2006/relationships/tags" Target="../tags/tag1669.xml"/><Relationship Id="rId11" Type="http://schemas.openxmlformats.org/officeDocument/2006/relationships/slideLayout" Target="../slideLayouts/slideLayout297.xml"/><Relationship Id="rId10" Type="http://schemas.openxmlformats.org/officeDocument/2006/relationships/slideLayout" Target="../slideLayouts/slideLayout296.xml"/><Relationship Id="rId1" Type="http://schemas.openxmlformats.org/officeDocument/2006/relationships/slideLayout" Target="../slideLayouts/slideLayout287.xml"/></Relationships>
</file>

<file path=ppt/slideMasters/_rels/slideMaster28.xml.rels><?xml version="1.0" encoding="UTF-8" standalone="yes"?>
<Relationships xmlns="http://schemas.openxmlformats.org/package/2006/relationships"><Relationship Id="rId9" Type="http://schemas.openxmlformats.org/officeDocument/2006/relationships/slideLayout" Target="../slideLayouts/slideLayout306.xml"/><Relationship Id="rId8" Type="http://schemas.openxmlformats.org/officeDocument/2006/relationships/slideLayout" Target="../slideLayouts/slideLayout305.xml"/><Relationship Id="rId7" Type="http://schemas.openxmlformats.org/officeDocument/2006/relationships/slideLayout" Target="../slideLayouts/slideLayout304.xml"/><Relationship Id="rId6" Type="http://schemas.openxmlformats.org/officeDocument/2006/relationships/slideLayout" Target="../slideLayouts/slideLayout303.xml"/><Relationship Id="rId5" Type="http://schemas.openxmlformats.org/officeDocument/2006/relationships/slideLayout" Target="../slideLayouts/slideLayout302.xml"/><Relationship Id="rId4" Type="http://schemas.openxmlformats.org/officeDocument/2006/relationships/slideLayout" Target="../slideLayouts/slideLayout301.xml"/><Relationship Id="rId3" Type="http://schemas.openxmlformats.org/officeDocument/2006/relationships/slideLayout" Target="../slideLayouts/slideLayout300.xml"/><Relationship Id="rId2" Type="http://schemas.openxmlformats.org/officeDocument/2006/relationships/slideLayout" Target="../slideLayouts/slideLayout299.xml"/><Relationship Id="rId18" Type="http://schemas.openxmlformats.org/officeDocument/2006/relationships/theme" Target="../theme/theme28.xml"/><Relationship Id="rId17" Type="http://schemas.openxmlformats.org/officeDocument/2006/relationships/tags" Target="../tags/tag1736.xml"/><Relationship Id="rId16" Type="http://schemas.openxmlformats.org/officeDocument/2006/relationships/tags" Target="../tags/tag1735.xml"/><Relationship Id="rId15" Type="http://schemas.openxmlformats.org/officeDocument/2006/relationships/tags" Target="../tags/tag1734.xml"/><Relationship Id="rId14" Type="http://schemas.openxmlformats.org/officeDocument/2006/relationships/tags" Target="../tags/tag1733.xml"/><Relationship Id="rId13" Type="http://schemas.openxmlformats.org/officeDocument/2006/relationships/tags" Target="../tags/tag1732.xml"/><Relationship Id="rId12" Type="http://schemas.openxmlformats.org/officeDocument/2006/relationships/tags" Target="../tags/tag1731.xml"/><Relationship Id="rId11" Type="http://schemas.openxmlformats.org/officeDocument/2006/relationships/slideLayout" Target="../slideLayouts/slideLayout308.xml"/><Relationship Id="rId10" Type="http://schemas.openxmlformats.org/officeDocument/2006/relationships/slideLayout" Target="../slideLayouts/slideLayout307.xml"/><Relationship Id="rId1" Type="http://schemas.openxmlformats.org/officeDocument/2006/relationships/slideLayout" Target="../slideLayouts/slideLayout298.xml"/></Relationships>
</file>

<file path=ppt/slideMasters/_rels/slideMaster29.xml.rels><?xml version="1.0" encoding="UTF-8" standalone="yes"?>
<Relationships xmlns="http://schemas.openxmlformats.org/package/2006/relationships"><Relationship Id="rId9" Type="http://schemas.openxmlformats.org/officeDocument/2006/relationships/slideLayout" Target="../slideLayouts/slideLayout317.xml"/><Relationship Id="rId8" Type="http://schemas.openxmlformats.org/officeDocument/2006/relationships/slideLayout" Target="../slideLayouts/slideLayout316.xml"/><Relationship Id="rId7" Type="http://schemas.openxmlformats.org/officeDocument/2006/relationships/slideLayout" Target="../slideLayouts/slideLayout315.xml"/><Relationship Id="rId6" Type="http://schemas.openxmlformats.org/officeDocument/2006/relationships/slideLayout" Target="../slideLayouts/slideLayout314.xml"/><Relationship Id="rId5" Type="http://schemas.openxmlformats.org/officeDocument/2006/relationships/slideLayout" Target="../slideLayouts/slideLayout313.xml"/><Relationship Id="rId4" Type="http://schemas.openxmlformats.org/officeDocument/2006/relationships/slideLayout" Target="../slideLayouts/slideLayout312.xml"/><Relationship Id="rId3" Type="http://schemas.openxmlformats.org/officeDocument/2006/relationships/slideLayout" Target="../slideLayouts/slideLayout311.xml"/><Relationship Id="rId2" Type="http://schemas.openxmlformats.org/officeDocument/2006/relationships/slideLayout" Target="../slideLayouts/slideLayout310.xml"/><Relationship Id="rId18" Type="http://schemas.openxmlformats.org/officeDocument/2006/relationships/theme" Target="../theme/theme29.xml"/><Relationship Id="rId17" Type="http://schemas.openxmlformats.org/officeDocument/2006/relationships/tags" Target="../tags/tag1798.xml"/><Relationship Id="rId16" Type="http://schemas.openxmlformats.org/officeDocument/2006/relationships/tags" Target="../tags/tag1797.xml"/><Relationship Id="rId15" Type="http://schemas.openxmlformats.org/officeDocument/2006/relationships/tags" Target="../tags/tag1796.xml"/><Relationship Id="rId14" Type="http://schemas.openxmlformats.org/officeDocument/2006/relationships/tags" Target="../tags/tag1795.xml"/><Relationship Id="rId13" Type="http://schemas.openxmlformats.org/officeDocument/2006/relationships/tags" Target="../tags/tag1794.xml"/><Relationship Id="rId12" Type="http://schemas.openxmlformats.org/officeDocument/2006/relationships/tags" Target="../tags/tag1793.xml"/><Relationship Id="rId11" Type="http://schemas.openxmlformats.org/officeDocument/2006/relationships/slideLayout" Target="../slideLayouts/slideLayout319.xml"/><Relationship Id="rId10" Type="http://schemas.openxmlformats.org/officeDocument/2006/relationships/slideLayout" Target="../slideLayouts/slideLayout318.xml"/><Relationship Id="rId1" Type="http://schemas.openxmlformats.org/officeDocument/2006/relationships/slideLayout" Target="../slideLayouts/slideLayout30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30.xml.rels><?xml version="1.0" encoding="UTF-8" standalone="yes"?>
<Relationships xmlns="http://schemas.openxmlformats.org/package/2006/relationships"><Relationship Id="rId9" Type="http://schemas.openxmlformats.org/officeDocument/2006/relationships/slideLayout" Target="../slideLayouts/slideLayout328.xml"/><Relationship Id="rId8" Type="http://schemas.openxmlformats.org/officeDocument/2006/relationships/slideLayout" Target="../slideLayouts/slideLayout327.xml"/><Relationship Id="rId7" Type="http://schemas.openxmlformats.org/officeDocument/2006/relationships/slideLayout" Target="../slideLayouts/slideLayout326.xml"/><Relationship Id="rId6" Type="http://schemas.openxmlformats.org/officeDocument/2006/relationships/slideLayout" Target="../slideLayouts/slideLayout325.xml"/><Relationship Id="rId5" Type="http://schemas.openxmlformats.org/officeDocument/2006/relationships/slideLayout" Target="../slideLayouts/slideLayout324.xml"/><Relationship Id="rId4" Type="http://schemas.openxmlformats.org/officeDocument/2006/relationships/slideLayout" Target="../slideLayouts/slideLayout323.xml"/><Relationship Id="rId3" Type="http://schemas.openxmlformats.org/officeDocument/2006/relationships/slideLayout" Target="../slideLayouts/slideLayout322.xml"/><Relationship Id="rId2" Type="http://schemas.openxmlformats.org/officeDocument/2006/relationships/slideLayout" Target="../slideLayouts/slideLayout321.xml"/><Relationship Id="rId18" Type="http://schemas.openxmlformats.org/officeDocument/2006/relationships/theme" Target="../theme/theme30.xml"/><Relationship Id="rId17" Type="http://schemas.openxmlformats.org/officeDocument/2006/relationships/tags" Target="../tags/tag1860.xml"/><Relationship Id="rId16" Type="http://schemas.openxmlformats.org/officeDocument/2006/relationships/tags" Target="../tags/tag1859.xml"/><Relationship Id="rId15" Type="http://schemas.openxmlformats.org/officeDocument/2006/relationships/tags" Target="../tags/tag1858.xml"/><Relationship Id="rId14" Type="http://schemas.openxmlformats.org/officeDocument/2006/relationships/tags" Target="../tags/tag1857.xml"/><Relationship Id="rId13" Type="http://schemas.openxmlformats.org/officeDocument/2006/relationships/tags" Target="../tags/tag1856.xml"/><Relationship Id="rId12" Type="http://schemas.openxmlformats.org/officeDocument/2006/relationships/tags" Target="../tags/tag1855.xml"/><Relationship Id="rId11" Type="http://schemas.openxmlformats.org/officeDocument/2006/relationships/slideLayout" Target="../slideLayouts/slideLayout330.xml"/><Relationship Id="rId10" Type="http://schemas.openxmlformats.org/officeDocument/2006/relationships/slideLayout" Target="../slideLayouts/slideLayout329.xml"/><Relationship Id="rId1"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9" Type="http://schemas.openxmlformats.org/officeDocument/2006/relationships/slideLayout" Target="../slideLayouts/slideLayout339.xml"/><Relationship Id="rId8" Type="http://schemas.openxmlformats.org/officeDocument/2006/relationships/slideLayout" Target="../slideLayouts/slideLayout338.xml"/><Relationship Id="rId7" Type="http://schemas.openxmlformats.org/officeDocument/2006/relationships/slideLayout" Target="../slideLayouts/slideLayout337.xml"/><Relationship Id="rId6" Type="http://schemas.openxmlformats.org/officeDocument/2006/relationships/slideLayout" Target="../slideLayouts/slideLayout336.xml"/><Relationship Id="rId5" Type="http://schemas.openxmlformats.org/officeDocument/2006/relationships/slideLayout" Target="../slideLayouts/slideLayout335.xml"/><Relationship Id="rId4" Type="http://schemas.openxmlformats.org/officeDocument/2006/relationships/slideLayout" Target="../slideLayouts/slideLayout334.xml"/><Relationship Id="rId3" Type="http://schemas.openxmlformats.org/officeDocument/2006/relationships/slideLayout" Target="../slideLayouts/slideLayout333.xml"/><Relationship Id="rId2" Type="http://schemas.openxmlformats.org/officeDocument/2006/relationships/slideLayout" Target="../slideLayouts/slideLayout332.xml"/><Relationship Id="rId18" Type="http://schemas.openxmlformats.org/officeDocument/2006/relationships/theme" Target="../theme/theme31.xml"/><Relationship Id="rId17" Type="http://schemas.openxmlformats.org/officeDocument/2006/relationships/tags" Target="../tags/tag1922.xml"/><Relationship Id="rId16" Type="http://schemas.openxmlformats.org/officeDocument/2006/relationships/tags" Target="../tags/tag1921.xml"/><Relationship Id="rId15" Type="http://schemas.openxmlformats.org/officeDocument/2006/relationships/tags" Target="../tags/tag1920.xml"/><Relationship Id="rId14" Type="http://schemas.openxmlformats.org/officeDocument/2006/relationships/tags" Target="../tags/tag1919.xml"/><Relationship Id="rId13" Type="http://schemas.openxmlformats.org/officeDocument/2006/relationships/tags" Target="../tags/tag1918.xml"/><Relationship Id="rId12" Type="http://schemas.openxmlformats.org/officeDocument/2006/relationships/tags" Target="../tags/tag1917.xml"/><Relationship Id="rId11" Type="http://schemas.openxmlformats.org/officeDocument/2006/relationships/slideLayout" Target="../slideLayouts/slideLayout341.xml"/><Relationship Id="rId10" Type="http://schemas.openxmlformats.org/officeDocument/2006/relationships/slideLayout" Target="../slideLayouts/slideLayout340.xml"/><Relationship Id="rId1"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9" Type="http://schemas.openxmlformats.org/officeDocument/2006/relationships/slideLayout" Target="../slideLayouts/slideLayout350.xml"/><Relationship Id="rId8" Type="http://schemas.openxmlformats.org/officeDocument/2006/relationships/slideLayout" Target="../slideLayouts/slideLayout349.xml"/><Relationship Id="rId7" Type="http://schemas.openxmlformats.org/officeDocument/2006/relationships/slideLayout" Target="../slideLayouts/slideLayout348.xml"/><Relationship Id="rId6" Type="http://schemas.openxmlformats.org/officeDocument/2006/relationships/slideLayout" Target="../slideLayouts/slideLayout347.xml"/><Relationship Id="rId5" Type="http://schemas.openxmlformats.org/officeDocument/2006/relationships/slideLayout" Target="../slideLayouts/slideLayout346.xml"/><Relationship Id="rId4" Type="http://schemas.openxmlformats.org/officeDocument/2006/relationships/slideLayout" Target="../slideLayouts/slideLayout345.xml"/><Relationship Id="rId3" Type="http://schemas.openxmlformats.org/officeDocument/2006/relationships/slideLayout" Target="../slideLayouts/slideLayout344.xml"/><Relationship Id="rId2" Type="http://schemas.openxmlformats.org/officeDocument/2006/relationships/slideLayout" Target="../slideLayouts/slideLayout343.xml"/><Relationship Id="rId18" Type="http://schemas.openxmlformats.org/officeDocument/2006/relationships/theme" Target="../theme/theme32.xml"/><Relationship Id="rId17" Type="http://schemas.openxmlformats.org/officeDocument/2006/relationships/tags" Target="../tags/tag1984.xml"/><Relationship Id="rId16" Type="http://schemas.openxmlformats.org/officeDocument/2006/relationships/tags" Target="../tags/tag1983.xml"/><Relationship Id="rId15" Type="http://schemas.openxmlformats.org/officeDocument/2006/relationships/tags" Target="../tags/tag1982.xml"/><Relationship Id="rId14" Type="http://schemas.openxmlformats.org/officeDocument/2006/relationships/tags" Target="../tags/tag1981.xml"/><Relationship Id="rId13" Type="http://schemas.openxmlformats.org/officeDocument/2006/relationships/tags" Target="../tags/tag1980.xml"/><Relationship Id="rId12" Type="http://schemas.openxmlformats.org/officeDocument/2006/relationships/tags" Target="../tags/tag1979.xml"/><Relationship Id="rId11" Type="http://schemas.openxmlformats.org/officeDocument/2006/relationships/slideLayout" Target="../slideLayouts/slideLayout352.xml"/><Relationship Id="rId10" Type="http://schemas.openxmlformats.org/officeDocument/2006/relationships/slideLayout" Target="../slideLayouts/slideLayout351.xml"/><Relationship Id="rId1"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9" Type="http://schemas.openxmlformats.org/officeDocument/2006/relationships/slideLayout" Target="../slideLayouts/slideLayout361.xml"/><Relationship Id="rId8" Type="http://schemas.openxmlformats.org/officeDocument/2006/relationships/slideLayout" Target="../slideLayouts/slideLayout360.xml"/><Relationship Id="rId7" Type="http://schemas.openxmlformats.org/officeDocument/2006/relationships/slideLayout" Target="../slideLayouts/slideLayout359.xml"/><Relationship Id="rId6" Type="http://schemas.openxmlformats.org/officeDocument/2006/relationships/slideLayout" Target="../slideLayouts/slideLayout358.xml"/><Relationship Id="rId5" Type="http://schemas.openxmlformats.org/officeDocument/2006/relationships/slideLayout" Target="../slideLayouts/slideLayout357.xml"/><Relationship Id="rId4" Type="http://schemas.openxmlformats.org/officeDocument/2006/relationships/slideLayout" Target="../slideLayouts/slideLayout356.xml"/><Relationship Id="rId3" Type="http://schemas.openxmlformats.org/officeDocument/2006/relationships/slideLayout" Target="../slideLayouts/slideLayout355.xml"/><Relationship Id="rId2" Type="http://schemas.openxmlformats.org/officeDocument/2006/relationships/slideLayout" Target="../slideLayouts/slideLayout354.xml"/><Relationship Id="rId18" Type="http://schemas.openxmlformats.org/officeDocument/2006/relationships/theme" Target="../theme/theme33.xml"/><Relationship Id="rId17" Type="http://schemas.openxmlformats.org/officeDocument/2006/relationships/tags" Target="../tags/tag2046.xml"/><Relationship Id="rId16" Type="http://schemas.openxmlformats.org/officeDocument/2006/relationships/tags" Target="../tags/tag2045.xml"/><Relationship Id="rId15" Type="http://schemas.openxmlformats.org/officeDocument/2006/relationships/tags" Target="../tags/tag2044.xml"/><Relationship Id="rId14" Type="http://schemas.openxmlformats.org/officeDocument/2006/relationships/tags" Target="../tags/tag2043.xml"/><Relationship Id="rId13" Type="http://schemas.openxmlformats.org/officeDocument/2006/relationships/tags" Target="../tags/tag2042.xml"/><Relationship Id="rId12" Type="http://schemas.openxmlformats.org/officeDocument/2006/relationships/tags" Target="../tags/tag2041.xml"/><Relationship Id="rId11" Type="http://schemas.openxmlformats.org/officeDocument/2006/relationships/slideLayout" Target="../slideLayouts/slideLayout363.xml"/><Relationship Id="rId10" Type="http://schemas.openxmlformats.org/officeDocument/2006/relationships/slideLayout" Target="../slideLayouts/slideLayout362.xml"/><Relationship Id="rId1" Type="http://schemas.openxmlformats.org/officeDocument/2006/relationships/slideLayout" Target="../slideLayouts/slideLayout35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8" Type="http://schemas.openxmlformats.org/officeDocument/2006/relationships/theme" Target="../theme/theme4.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8" Type="http://schemas.openxmlformats.org/officeDocument/2006/relationships/theme" Target="../theme/theme5.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8" Type="http://schemas.openxmlformats.org/officeDocument/2006/relationships/theme" Target="../theme/theme6.xml"/><Relationship Id="rId17" Type="http://schemas.openxmlformats.org/officeDocument/2006/relationships/tags" Target="../tags/tag372.xml"/><Relationship Id="rId16" Type="http://schemas.openxmlformats.org/officeDocument/2006/relationships/tags" Target="../tags/tag371.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8" Type="http://schemas.openxmlformats.org/officeDocument/2006/relationships/theme" Target="../theme/theme7.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8" Type="http://schemas.openxmlformats.org/officeDocument/2006/relationships/theme" Target="../theme/theme8.xml"/><Relationship Id="rId17" Type="http://schemas.openxmlformats.org/officeDocument/2006/relationships/tags" Target="../tags/tag496.xml"/><Relationship Id="rId16" Type="http://schemas.openxmlformats.org/officeDocument/2006/relationships/tags" Target="../tags/tag495.xml"/><Relationship Id="rId15" Type="http://schemas.openxmlformats.org/officeDocument/2006/relationships/tags" Target="../tags/tag494.xml"/><Relationship Id="rId14" Type="http://schemas.openxmlformats.org/officeDocument/2006/relationships/tags" Target="../tags/tag493.xml"/><Relationship Id="rId13" Type="http://schemas.openxmlformats.org/officeDocument/2006/relationships/tags" Target="../tags/tag492.xml"/><Relationship Id="rId12" Type="http://schemas.openxmlformats.org/officeDocument/2006/relationships/tags" Target="../tags/tag491.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8" Type="http://schemas.openxmlformats.org/officeDocument/2006/relationships/theme" Target="../theme/theme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49.xml"/><Relationship Id="rId2" Type="http://schemas.openxmlformats.org/officeDocument/2006/relationships/tags" Target="../tags/tag2048.xml"/><Relationship Id="rId1" Type="http://schemas.openxmlformats.org/officeDocument/2006/relationships/tags" Target="../tags/tag204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0.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1.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3.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6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5.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6.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7.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8.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69.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0.xml"/><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7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7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72.xml"/><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73.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2074.xml"/><Relationship Id="rId2" Type="http://schemas.openxmlformats.org/officeDocument/2006/relationships/image" Target="../media/image25.png"/><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2075.xml"/><Relationship Id="rId2" Type="http://schemas.openxmlformats.org/officeDocument/2006/relationships/image" Target="../media/image27.png"/><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46.xml"/><Relationship Id="rId3" Type="http://schemas.openxmlformats.org/officeDocument/2006/relationships/tags" Target="../tags/tag2076.xml"/><Relationship Id="rId2" Type="http://schemas.openxmlformats.org/officeDocument/2006/relationships/image" Target="../media/image29.png"/><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2077.xml"/><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tags" Target="../tags/tag2078.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2079.xml"/><Relationship Id="rId2" Type="http://schemas.openxmlformats.org/officeDocument/2006/relationships/image" Target="../media/image33.png"/><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5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2080.xml"/><Relationship Id="rId1"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01.xml"/><Relationship Id="rId2" Type="http://schemas.openxmlformats.org/officeDocument/2006/relationships/tags" Target="../tags/tag2081.xml"/><Relationship Id="rId1"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tags" Target="../tags/tag2082.xml"/><Relationship Id="rId1"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tags" Target="../tags/tag2083.xml"/><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tags" Target="../tags/tag2084.xml"/><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tags" Target="../tags/tag2085.xml"/><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tags" Target="../tags/tag208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tags" Target="../tags/tag2087.xml"/><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tags" Target="../tags/tag2088.xml"/><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tags" Target="../tags/tag2089.xml"/><Relationship Id="rId1" Type="http://schemas.openxmlformats.org/officeDocument/2006/relationships/image" Target="../media/image4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54.xml"/><Relationship Id="rId4" Type="http://schemas.openxmlformats.org/officeDocument/2006/relationships/image" Target="../media/image5.png"/><Relationship Id="rId3" Type="http://schemas.openxmlformats.org/officeDocument/2006/relationships/tags" Target="../tags/tag2053.xml"/><Relationship Id="rId2" Type="http://schemas.openxmlformats.org/officeDocument/2006/relationships/image" Target="../media/image4.png"/><Relationship Id="rId1" Type="http://schemas.openxmlformats.org/officeDocument/2006/relationships/tags" Target="../tags/tag205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tags" Target="../tags/tag2090.xml"/><Relationship Id="rId1"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78.xml"/><Relationship Id="rId2" Type="http://schemas.openxmlformats.org/officeDocument/2006/relationships/tags" Target="../tags/tag2091.xml"/><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89.xml"/><Relationship Id="rId2" Type="http://schemas.openxmlformats.org/officeDocument/2006/relationships/tags" Target="../tags/tag2092.xml"/><Relationship Id="rId1" Type="http://schemas.openxmlformats.org/officeDocument/2006/relationships/image" Target="../media/image4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00.xml"/><Relationship Id="rId1" Type="http://schemas.openxmlformats.org/officeDocument/2006/relationships/tags" Target="../tags/tag209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11.xml"/><Relationship Id="rId2" Type="http://schemas.openxmlformats.org/officeDocument/2006/relationships/tags" Target="../tags/tag2094.xml"/><Relationship Id="rId1"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22.xml"/><Relationship Id="rId2" Type="http://schemas.openxmlformats.org/officeDocument/2006/relationships/tags" Target="../tags/tag2095.xml"/><Relationship Id="rId1"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33.xml"/><Relationship Id="rId2" Type="http://schemas.openxmlformats.org/officeDocument/2006/relationships/tags" Target="../tags/tag2096.xml"/><Relationship Id="rId1" Type="http://schemas.openxmlformats.org/officeDocument/2006/relationships/image" Target="../media/image48.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44.xml"/><Relationship Id="rId4" Type="http://schemas.openxmlformats.org/officeDocument/2006/relationships/tags" Target="../tags/tag2097.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3.GI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89.xml"/><Relationship Id="rId2" Type="http://schemas.openxmlformats.org/officeDocument/2006/relationships/tags" Target="../tags/tag2098.xml"/><Relationship Id="rId1"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55.xml"/><Relationship Id="rId2" Type="http://schemas.openxmlformats.org/officeDocument/2006/relationships/tags" Target="../tags/tag2099.xml"/><Relationship Id="rId1"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5.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66.xml"/><Relationship Id="rId2" Type="http://schemas.openxmlformats.org/officeDocument/2006/relationships/tags" Target="../tags/tag2100.xml"/><Relationship Id="rId1" Type="http://schemas.openxmlformats.org/officeDocument/2006/relationships/image" Target="../media/image5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77.xml"/><Relationship Id="rId1" Type="http://schemas.openxmlformats.org/officeDocument/2006/relationships/tags" Target="../tags/tag210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77.xml"/><Relationship Id="rId2" Type="http://schemas.openxmlformats.org/officeDocument/2006/relationships/tags" Target="../tags/tag2102.xml"/><Relationship Id="rId1"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88.xml"/><Relationship Id="rId2" Type="http://schemas.openxmlformats.org/officeDocument/2006/relationships/tags" Target="../tags/tag2103.xml"/><Relationship Id="rId1" Type="http://schemas.openxmlformats.org/officeDocument/2006/relationships/image" Target="../media/image55.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99.xml"/><Relationship Id="rId2" Type="http://schemas.openxmlformats.org/officeDocument/2006/relationships/tags" Target="../tags/tag2104.xml"/><Relationship Id="rId1"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10.xml"/><Relationship Id="rId2" Type="http://schemas.openxmlformats.org/officeDocument/2006/relationships/tags" Target="../tags/tag2105.xml"/><Relationship Id="rId1"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21.xml"/><Relationship Id="rId2" Type="http://schemas.openxmlformats.org/officeDocument/2006/relationships/tags" Target="../tags/tag2106.xml"/><Relationship Id="rId1" Type="http://schemas.openxmlformats.org/officeDocument/2006/relationships/image" Target="../media/image5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32.xml"/><Relationship Id="rId2" Type="http://schemas.openxmlformats.org/officeDocument/2006/relationships/tags" Target="../tags/tag2107.xml"/><Relationship Id="rId1" Type="http://schemas.openxmlformats.org/officeDocument/2006/relationships/image" Target="../media/image59.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32.xml"/><Relationship Id="rId1" Type="http://schemas.openxmlformats.org/officeDocument/2006/relationships/tags" Target="../tags/tag2108.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43.xml"/><Relationship Id="rId2" Type="http://schemas.openxmlformats.org/officeDocument/2006/relationships/tags" Target="../tags/tag2109.xml"/><Relationship Id="rId1"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6.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54.xml"/><Relationship Id="rId1" Type="http://schemas.openxmlformats.org/officeDocument/2006/relationships/tags" Target="../tags/tag21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54.xml"/><Relationship Id="rId1" Type="http://schemas.openxmlformats.org/officeDocument/2006/relationships/tags" Target="../tags/tag211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8.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9.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en-US" dirty="0" smtClean="0">
                <a:sym typeface="+mn-ea"/>
              </a:rPr>
              <a:t>项目四  材质与贴图</a:t>
            </a:r>
            <a:endParaRPr lang="zh-CN" altLang="zh-CN"/>
          </a:p>
        </p:txBody>
      </p:sp>
      <p:sp>
        <p:nvSpPr>
          <p:cNvPr id="3" name="副标题 2"/>
          <p:cNvSpPr>
            <a:spLocks noGrp="1"/>
          </p:cNvSpPr>
          <p:nvPr>
            <p:ph type="subTitle" idx="1"/>
            <p:custDataLst>
              <p:tags r:id="rId2"/>
            </p:custDataLst>
          </p:nvPr>
        </p:nvSpPr>
        <p:spPr>
          <a:xfrm>
            <a:off x="1198880" y="2129790"/>
            <a:ext cx="9799320" cy="2903220"/>
          </a:xfrm>
        </p:spPr>
        <p:txBody>
          <a:bodyPr>
            <a:normAutofit lnSpcReduction="20000"/>
          </a:bodyPr>
          <a:p>
            <a:pPr algn="l"/>
            <a:r>
              <a:rPr lang="zh-CN" altLang="en-US" dirty="0">
                <a:solidFill>
                  <a:schemeClr val="tx1"/>
                </a:solidFill>
                <a:sym typeface="+mn-ea"/>
              </a:rPr>
              <a:t>在</a:t>
            </a:r>
            <a:r>
              <a:rPr lang="en-US" altLang="zh-CN" dirty="0">
                <a:solidFill>
                  <a:schemeClr val="tx1"/>
                </a:solidFill>
                <a:sym typeface="+mn-ea"/>
              </a:rPr>
              <a:t>3ds Max</a:t>
            </a:r>
            <a:r>
              <a:rPr lang="zh-CN" altLang="en-US" dirty="0">
                <a:solidFill>
                  <a:schemeClr val="tx1"/>
                </a:solidFill>
                <a:sym typeface="+mn-ea"/>
              </a:rPr>
              <a:t>中，材质和贴图主要用于描述对象表面的物质形态，构造真实世界中自然物质表面的视觉效果。不同的材质和贴图能够给人们带来不同的视觉感受，因此它们是</a:t>
            </a:r>
            <a:r>
              <a:rPr lang="en-US" altLang="zh-CN" dirty="0">
                <a:solidFill>
                  <a:schemeClr val="tx1"/>
                </a:solidFill>
                <a:sym typeface="+mn-ea"/>
              </a:rPr>
              <a:t>3ds Max</a:t>
            </a:r>
            <a:r>
              <a:rPr lang="zh-CN" altLang="en-US" dirty="0">
                <a:solidFill>
                  <a:schemeClr val="tx1"/>
                </a:solidFill>
                <a:sym typeface="+mn-ea"/>
              </a:rPr>
              <a:t>中营造客观事物真实效果的最有效手段之一</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(4)</a:t>
            </a:r>
            <a:r>
              <a:rPr lang="zh-CN" altLang="en-US" dirty="0" smtClean="0">
                <a:sym typeface="+mn-ea"/>
              </a:rPr>
              <a:t>设置噪波参数在“泼溅”参数中单击“颜色</a:t>
            </a:r>
            <a:r>
              <a:rPr lang="en-US" altLang="zh-CN" dirty="0" smtClean="0">
                <a:sym typeface="+mn-ea"/>
              </a:rPr>
              <a:t>#1”</a:t>
            </a:r>
            <a:r>
              <a:rPr lang="zh-CN" altLang="en-US" dirty="0" smtClean="0">
                <a:sym typeface="+mn-ea"/>
              </a:rPr>
              <a:t>后的贴图按钮，添加“噪波”材质，在“噪波”参数中，设置大小为</a:t>
            </a:r>
            <a:r>
              <a:rPr lang="en-US" altLang="zh-CN" dirty="0" smtClean="0">
                <a:sym typeface="+mn-ea"/>
              </a:rPr>
              <a:t>60</a:t>
            </a:r>
            <a:r>
              <a:rPr lang="zh-CN" altLang="en-US" dirty="0" smtClean="0">
                <a:sym typeface="+mn-ea"/>
              </a:rPr>
              <a:t>，颜色</a:t>
            </a:r>
            <a:r>
              <a:rPr lang="en-US" altLang="zh-CN" dirty="0" smtClean="0">
                <a:sym typeface="+mn-ea"/>
              </a:rPr>
              <a:t>#1</a:t>
            </a:r>
            <a:r>
              <a:rPr lang="zh-CN" altLang="en-US" dirty="0" smtClean="0">
                <a:sym typeface="+mn-ea"/>
              </a:rPr>
              <a:t>的颜色为</a:t>
            </a:r>
            <a:r>
              <a:rPr lang="en-US" altLang="zh-CN" dirty="0" smtClean="0">
                <a:sym typeface="+mn-ea"/>
              </a:rPr>
              <a:t>RGB (231, 52,115 ),</a:t>
            </a:r>
            <a:r>
              <a:rPr lang="zh-CN" altLang="en-US" dirty="0" smtClean="0">
                <a:sym typeface="+mn-ea"/>
              </a:rPr>
              <a:t>颜色</a:t>
            </a:r>
            <a:r>
              <a:rPr lang="en-US" altLang="zh-CN" dirty="0" smtClean="0">
                <a:sym typeface="+mn-ea"/>
              </a:rPr>
              <a:t>#2</a:t>
            </a:r>
            <a:r>
              <a:rPr lang="zh-CN" altLang="en-US" dirty="0" smtClean="0">
                <a:sym typeface="+mn-ea"/>
              </a:rPr>
              <a:t>为</a:t>
            </a:r>
            <a:r>
              <a:rPr lang="en-US" altLang="zh-CN" dirty="0" smtClean="0">
                <a:sym typeface="+mn-ea"/>
              </a:rPr>
              <a:t>RGB (235</a:t>
            </a:r>
            <a:r>
              <a:rPr lang="zh-CN" altLang="en-US" dirty="0" smtClean="0">
                <a:sym typeface="+mn-ea"/>
              </a:rPr>
              <a:t>，</a:t>
            </a:r>
            <a:r>
              <a:rPr lang="en-US" altLang="zh-CN" dirty="0" smtClean="0">
                <a:sym typeface="+mn-ea"/>
              </a:rPr>
              <a:t>249</a:t>
            </a:r>
            <a:r>
              <a:rPr lang="zh-CN" altLang="en-US" dirty="0" smtClean="0">
                <a:sym typeface="+mn-ea"/>
              </a:rPr>
              <a:t>，</a:t>
            </a:r>
            <a:r>
              <a:rPr lang="en-US" altLang="zh-CN" dirty="0" smtClean="0">
                <a:sym typeface="+mn-ea"/>
              </a:rPr>
              <a:t>139 )</a:t>
            </a:r>
            <a:r>
              <a:rPr lang="zh-CN" altLang="en-US" dirty="0" smtClean="0">
                <a:sym typeface="+mn-ea"/>
              </a:rPr>
              <a:t>。如图所示。</a:t>
            </a:r>
            <a:endParaRPr lang="zh-CN" altLang="en-US" dirty="0"/>
          </a:p>
          <a:p>
            <a:endParaRPr lang="zh-CN" altLang="en-US"/>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90242" y="3136900"/>
            <a:ext cx="5509550" cy="3112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(5)</a:t>
            </a:r>
            <a:r>
              <a:rPr lang="zh-CN" altLang="en-US" dirty="0" smtClean="0">
                <a:sym typeface="+mn-ea"/>
              </a:rPr>
              <a:t>设置渐变参数无贴图单击两次“转到父对象”按钮返回到“混合 </a:t>
            </a:r>
            <a:r>
              <a:rPr lang="en-US" altLang="zh-CN" dirty="0" smtClean="0">
                <a:sym typeface="+mn-ea"/>
              </a:rPr>
              <a:t>(Mix)”</a:t>
            </a:r>
            <a:r>
              <a:rPr lang="zh-CN" altLang="en-US" dirty="0" smtClean="0">
                <a:sym typeface="+mn-ea"/>
              </a:rPr>
              <a:t>材质卷展栏中，单击“颜色</a:t>
            </a:r>
            <a:r>
              <a:rPr lang="en-US" altLang="zh-CN" dirty="0" smtClean="0">
                <a:sym typeface="+mn-ea"/>
              </a:rPr>
              <a:t>#2”</a:t>
            </a:r>
            <a:r>
              <a:rPr lang="zh-CN" altLang="en-US" dirty="0" smtClean="0">
                <a:sym typeface="+mn-ea"/>
              </a:rPr>
              <a:t>后的贴图贴图按钮，选择“渐变”材质后确定，在渐变参数中，修改“颜色</a:t>
            </a:r>
            <a:r>
              <a:rPr lang="en-US" altLang="zh-CN" dirty="0" smtClean="0">
                <a:sym typeface="+mn-ea"/>
              </a:rPr>
              <a:t>#1”</a:t>
            </a:r>
            <a:r>
              <a:rPr lang="zh-CN" altLang="en-US" dirty="0" smtClean="0">
                <a:sym typeface="+mn-ea"/>
              </a:rPr>
              <a:t>的颜色为</a:t>
            </a:r>
            <a:r>
              <a:rPr lang="en-US" altLang="zh-CN" dirty="0" smtClean="0">
                <a:sym typeface="+mn-ea"/>
              </a:rPr>
              <a:t>RGB ( 168</a:t>
            </a:r>
            <a:r>
              <a:rPr lang="zh-CN" altLang="en-US" dirty="0" smtClean="0">
                <a:sym typeface="+mn-ea"/>
              </a:rPr>
              <a:t>，</a:t>
            </a:r>
            <a:r>
              <a:rPr lang="en-US" altLang="zh-CN" dirty="0" smtClean="0">
                <a:sym typeface="+mn-ea"/>
              </a:rPr>
              <a:t>5, 44)</a:t>
            </a:r>
            <a:r>
              <a:rPr lang="zh-CN" altLang="en-US" dirty="0" smtClean="0">
                <a:sym typeface="+mn-ea"/>
              </a:rPr>
              <a:t>，“颜色</a:t>
            </a:r>
            <a:r>
              <a:rPr lang="en-US" altLang="zh-CN" dirty="0" smtClean="0">
                <a:sym typeface="+mn-ea"/>
              </a:rPr>
              <a:t>#2”</a:t>
            </a:r>
            <a:r>
              <a:rPr lang="zh-CN" altLang="en-US" dirty="0" smtClean="0">
                <a:sym typeface="+mn-ea"/>
              </a:rPr>
              <a:t>为</a:t>
            </a:r>
            <a:r>
              <a:rPr lang="en-US" altLang="zh-CN" dirty="0" smtClean="0">
                <a:sym typeface="+mn-ea"/>
              </a:rPr>
              <a:t>RGB (219,179</a:t>
            </a:r>
            <a:r>
              <a:rPr lang="zh-CN" altLang="en-US" dirty="0" smtClean="0">
                <a:sym typeface="+mn-ea"/>
              </a:rPr>
              <a:t>，</a:t>
            </a:r>
            <a:r>
              <a:rPr lang="en-US" altLang="zh-CN" dirty="0" smtClean="0">
                <a:sym typeface="+mn-ea"/>
              </a:rPr>
              <a:t>17)</a:t>
            </a:r>
            <a:r>
              <a:rPr lang="zh-CN" altLang="en-US" dirty="0" smtClean="0">
                <a:sym typeface="+mn-ea"/>
              </a:rPr>
              <a:t>， “颜色</a:t>
            </a:r>
            <a:r>
              <a:rPr lang="en-US" altLang="zh-CN" dirty="0" smtClean="0">
                <a:sym typeface="+mn-ea"/>
              </a:rPr>
              <a:t>#3” </a:t>
            </a:r>
            <a:r>
              <a:rPr lang="zh-CN" altLang="en-US" dirty="0" smtClean="0">
                <a:sym typeface="+mn-ea"/>
              </a:rPr>
              <a:t>的颜色为</a:t>
            </a:r>
            <a:r>
              <a:rPr lang="en-US" altLang="zh-CN" dirty="0" smtClean="0">
                <a:sym typeface="+mn-ea"/>
              </a:rPr>
              <a:t>RGB (234, 242</a:t>
            </a:r>
            <a:r>
              <a:rPr lang="zh-CN" altLang="en-US" dirty="0" smtClean="0">
                <a:sym typeface="+mn-ea"/>
              </a:rPr>
              <a:t>，</a:t>
            </a:r>
            <a:r>
              <a:rPr lang="en-US" altLang="zh-CN" dirty="0" smtClean="0">
                <a:sym typeface="+mn-ea"/>
              </a:rPr>
              <a:t>5)</a:t>
            </a:r>
            <a:r>
              <a:rPr lang="zh-CN" altLang="en-US" dirty="0" smtClean="0">
                <a:sym typeface="+mn-ea"/>
              </a:rPr>
              <a:t>，在噪波卷栏中，勾选“启用”，数量设置为</a:t>
            </a:r>
            <a:r>
              <a:rPr lang="en-US" altLang="zh-CN" dirty="0" smtClean="0">
                <a:sym typeface="+mn-ea"/>
              </a:rPr>
              <a:t>4.5</a:t>
            </a:r>
            <a:r>
              <a:rPr lang="zh-CN" altLang="en-US" dirty="0" smtClean="0">
                <a:sym typeface="+mn-ea"/>
              </a:rPr>
              <a:t>，级别为</a:t>
            </a:r>
            <a:r>
              <a:rPr lang="en-US" altLang="zh-CN" dirty="0" smtClean="0">
                <a:sym typeface="+mn-ea"/>
              </a:rPr>
              <a:t>9</a:t>
            </a:r>
            <a:r>
              <a:rPr lang="zh-CN" altLang="en-US" dirty="0" smtClean="0">
                <a:sym typeface="+mn-ea"/>
              </a:rPr>
              <a:t>，大小为</a:t>
            </a:r>
            <a:r>
              <a:rPr lang="en-US" altLang="zh-CN" dirty="0" smtClean="0">
                <a:sym typeface="+mn-ea"/>
              </a:rPr>
              <a:t>0.09</a:t>
            </a:r>
            <a:r>
              <a:rPr lang="zh-CN" altLang="en-US" dirty="0" smtClean="0">
                <a:sym typeface="+mn-ea"/>
              </a:rPr>
              <a:t>，在“坐标”卷展栏中勾选</a:t>
            </a:r>
            <a:r>
              <a:rPr lang="en-US" altLang="zh-CN" dirty="0" smtClean="0">
                <a:sym typeface="+mn-ea"/>
              </a:rPr>
              <a:t>UV</a:t>
            </a:r>
            <a:r>
              <a:rPr lang="zh-CN" altLang="en-US" dirty="0" smtClean="0">
                <a:sym typeface="+mn-ea"/>
              </a:rPr>
              <a:t>后的镜像</a:t>
            </a:r>
            <a:r>
              <a:rPr lang="en-US" altLang="zh-CN" dirty="0" smtClean="0">
                <a:sym typeface="+mn-ea"/>
              </a:rPr>
              <a:t>,</a:t>
            </a:r>
            <a:r>
              <a:rPr lang="zh-CN" altLang="en-US" dirty="0" smtClean="0">
                <a:sym typeface="+mn-ea"/>
              </a:rPr>
              <a:t>在“噪波”卷展栏中设置数量</a:t>
            </a:r>
            <a:r>
              <a:rPr lang="en-US" altLang="zh-CN" dirty="0" smtClean="0">
                <a:sym typeface="+mn-ea"/>
              </a:rPr>
              <a:t>4.5</a:t>
            </a:r>
            <a:r>
              <a:rPr lang="zh-CN" altLang="en-US" dirty="0" smtClean="0">
                <a:sym typeface="+mn-ea"/>
              </a:rPr>
              <a:t>，级别</a:t>
            </a:r>
            <a:r>
              <a:rPr lang="en-US" altLang="zh-CN" dirty="0" smtClean="0">
                <a:sym typeface="+mn-ea"/>
              </a:rPr>
              <a:t>9</a:t>
            </a:r>
            <a:r>
              <a:rPr lang="zh-CN" altLang="en-US" dirty="0" smtClean="0">
                <a:sym typeface="+mn-ea"/>
              </a:rPr>
              <a:t>，大小</a:t>
            </a:r>
            <a:r>
              <a:rPr lang="en-US" altLang="zh-CN" dirty="0" smtClean="0">
                <a:sym typeface="+mn-ea"/>
              </a:rPr>
              <a:t>0.01</a:t>
            </a:r>
            <a:r>
              <a:rPr lang="zh-CN" altLang="en-US" dirty="0" smtClean="0">
                <a:sym typeface="+mn-ea"/>
              </a:rPr>
              <a:t>，如图所示。</a:t>
            </a:r>
            <a:endParaRPr lang="zh-CN" altLang="en-US"/>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13534" y="3665731"/>
            <a:ext cx="8002400"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(6)</a:t>
            </a:r>
            <a:r>
              <a:rPr lang="zh-CN" altLang="en-US" dirty="0" smtClean="0">
                <a:sym typeface="+mn-ea"/>
              </a:rPr>
              <a:t>设置贴图参数单击“转到父对象”按钮返回到混合</a:t>
            </a:r>
            <a:r>
              <a:rPr lang="en-US" altLang="zh-CN" dirty="0" smtClean="0">
                <a:sym typeface="+mn-ea"/>
              </a:rPr>
              <a:t>Mix</a:t>
            </a:r>
            <a:r>
              <a:rPr lang="zh-CN" altLang="en-US" dirty="0" smtClean="0">
                <a:sym typeface="+mn-ea"/>
              </a:rPr>
              <a:t>材质，将混合量修改为</a:t>
            </a:r>
            <a:r>
              <a:rPr lang="en-US" altLang="zh-CN" dirty="0" smtClean="0">
                <a:sym typeface="+mn-ea"/>
              </a:rPr>
              <a:t>25.0</a:t>
            </a:r>
            <a:r>
              <a:rPr lang="zh-CN" altLang="en-US" dirty="0" smtClean="0">
                <a:sym typeface="+mn-ea"/>
              </a:rPr>
              <a:t>，再次单击“转到父对象”回到材质初始位置，在贴图卷展栏中拖拽“漫反射颜色”贴图到“高光颜色”中，复制漫反射贴图到高光颜色中，同理将“ 漫反射贴图”复制到“高光级别”贴图中，如图所示。</a:t>
            </a:r>
            <a:endParaRPr lang="zh-CN" altLang="en-US"/>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08295" y="3644275"/>
            <a:ext cx="6840760"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smtClean="0">
                <a:sym typeface="+mn-ea"/>
              </a:rPr>
              <a:t>步骤三：渲染效果</a:t>
            </a:r>
            <a:endParaRPr lang="en-US" altLang="zh-CN" dirty="0" smtClean="0"/>
          </a:p>
          <a:p>
            <a:r>
              <a:rPr lang="zh-CN" altLang="en-US" dirty="0" smtClean="0">
                <a:sym typeface="+mn-ea"/>
              </a:rPr>
              <a:t>        将创建的苹果材质应用到苹果模型中，创建一一个平面置于苹果下面，执行“渲染菜单中的“渲染”命令观察渲染效果，如图所示</a:t>
            </a:r>
            <a:endParaRPr lang="zh-CN" altLang="en-US"/>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5415" y="2743835"/>
            <a:ext cx="4641850" cy="4114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a:t>
            </a:r>
            <a:r>
              <a:rPr lang="zh-CN" altLang="en-US" dirty="0" smtClean="0">
                <a:sym typeface="+mn-ea"/>
              </a:rPr>
              <a:t>骤四：保存材质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保存材质就是将材质以材质库的形式保存起来，便于在其他场景中调用。选中前面创建好的材质球，单击“材质编辑器”横向工具栏中的“放入库”按钮，打开“放置到库”对话框，单击“确定”按钮，将“苹果”材质添加到当前场景所使用的材质库中。已经在场景中应用的材质球，其四角将出现三角形。</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5748655" cy="4759325"/>
          </a:xfrm>
        </p:spPr>
        <p:txBody>
          <a:bodyPr/>
          <a:p>
            <a:r>
              <a:rPr lang="en-US" altLang="zh-CN" dirty="0" smtClean="0">
                <a:sym typeface="+mn-ea"/>
              </a:rPr>
              <a:t>1.</a:t>
            </a:r>
            <a:r>
              <a:rPr lang="zh-CN" altLang="en-US" dirty="0" smtClean="0">
                <a:sym typeface="+mn-ea"/>
              </a:rPr>
              <a:t>认识材质编辑器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材质编辑器提供创建和编辑材质以及贴图的功能。要打开“材质编辑器”，可单击工具栏上的“材质编辑器”按钮，或者按</a:t>
            </a:r>
            <a:r>
              <a:rPr lang="en-US" altLang="zh-CN" dirty="0" smtClean="0">
                <a:sym typeface="+mn-ea"/>
              </a:rPr>
              <a:t>M</a:t>
            </a:r>
            <a:r>
              <a:rPr lang="zh-CN" altLang="en-US" dirty="0" smtClean="0">
                <a:sym typeface="+mn-ea"/>
              </a:rPr>
              <a:t>键，或者选择“渲染”→“材质编辑器”命令。</a:t>
            </a:r>
            <a:endParaRPr lang="zh-CN" altLang="en-US" dirty="0" smtClean="0">
              <a:sym typeface="+mn-ea"/>
            </a:endParaRPr>
          </a:p>
          <a:p>
            <a:r>
              <a:rPr lang="zh-CN" altLang="en-US" dirty="0" smtClean="0">
                <a:sym typeface="+mn-ea"/>
              </a:rPr>
              <a:t>“材质编辑器”由顶部的菜单栏、示例窗、工具栏和多个卷展栏</a:t>
            </a:r>
            <a:r>
              <a:rPr lang="en-US" altLang="zh-CN" dirty="0" smtClean="0">
                <a:sym typeface="+mn-ea"/>
              </a:rPr>
              <a:t>( </a:t>
            </a:r>
            <a:r>
              <a:rPr lang="zh-CN" altLang="en-US" dirty="0" smtClean="0">
                <a:sym typeface="+mn-ea"/>
              </a:rPr>
              <a:t>参数堆栈列表，其内容取决于活动的材质</a:t>
            </a:r>
            <a:r>
              <a:rPr lang="en-US" altLang="zh-CN" dirty="0" smtClean="0">
                <a:sym typeface="+mn-ea"/>
              </a:rPr>
              <a:t>)</a:t>
            </a:r>
            <a:r>
              <a:rPr lang="zh-CN" altLang="en-US" dirty="0" smtClean="0">
                <a:sym typeface="+mn-ea"/>
              </a:rPr>
              <a:t>组成。</a:t>
            </a:r>
            <a:endParaRPr lang="en-US" altLang="zh-CN" dirty="0" smtClean="0"/>
          </a:p>
          <a:p>
            <a:r>
              <a:rPr lang="en-US" altLang="zh-CN" dirty="0" smtClean="0">
                <a:sym typeface="+mn-ea"/>
              </a:rPr>
              <a:t>3ds Max </a:t>
            </a:r>
            <a:r>
              <a:rPr lang="zh-CN" altLang="en-US" dirty="0" smtClean="0">
                <a:sym typeface="+mn-ea"/>
              </a:rPr>
              <a:t>有两种显示模式</a:t>
            </a:r>
            <a:r>
              <a:rPr lang="en-US" altLang="zh-CN" dirty="0" smtClean="0">
                <a:sym typeface="+mn-ea"/>
              </a:rPr>
              <a:t>:</a:t>
            </a:r>
            <a:r>
              <a:rPr lang="zh-CN" altLang="en-US" dirty="0" smtClean="0">
                <a:sym typeface="+mn-ea"/>
              </a:rPr>
              <a:t>精简材质编辑器和</a:t>
            </a:r>
            <a:r>
              <a:rPr lang="en-US" altLang="zh-CN" dirty="0" smtClean="0">
                <a:sym typeface="+mn-ea"/>
              </a:rPr>
              <a:t>Slate</a:t>
            </a:r>
            <a:r>
              <a:rPr lang="zh-CN" altLang="en-US" dirty="0" smtClean="0">
                <a:sym typeface="+mn-ea"/>
              </a:rPr>
              <a:t>材质编辑器。</a:t>
            </a:r>
            <a:endParaRPr lang="zh-CN" altLang="en-US" dirty="0"/>
          </a:p>
          <a:p>
            <a:endParaRPr lang="zh-CN" altLang="en-US"/>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51600" y="1855296"/>
            <a:ext cx="5505450" cy="402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7000240" cy="4759325"/>
          </a:xfrm>
        </p:spPr>
        <p:txBody>
          <a:bodyPr>
            <a:normAutofit lnSpcReduction="20000"/>
          </a:bodyPr>
          <a:p>
            <a:r>
              <a:rPr lang="en-US" altLang="zh-CN" dirty="0" smtClean="0">
                <a:sym typeface="+mn-ea"/>
              </a:rPr>
              <a:t>2.</a:t>
            </a:r>
            <a:r>
              <a:rPr lang="zh-CN" altLang="en-US" dirty="0" smtClean="0">
                <a:sym typeface="+mn-ea"/>
              </a:rPr>
              <a:t>材质与贴图概述</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常用材质有以下几种。</a:t>
            </a:r>
            <a:endParaRPr lang="en-US" altLang="zh-CN" dirty="0" smtClean="0"/>
          </a:p>
          <a:p>
            <a:r>
              <a:rPr lang="en-US" altLang="zh-CN" dirty="0" smtClean="0">
                <a:sym typeface="+mn-ea"/>
              </a:rPr>
              <a:t>(1)</a:t>
            </a:r>
            <a:r>
              <a:rPr lang="zh-CN" altLang="en-US" dirty="0" smtClean="0">
                <a:sym typeface="+mn-ea"/>
              </a:rPr>
              <a:t>标准材质。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标准材质是</a:t>
            </a:r>
            <a:r>
              <a:rPr lang="en-US" altLang="zh-CN" dirty="0" smtClean="0">
                <a:sym typeface="+mn-ea"/>
              </a:rPr>
              <a:t>3ds Max</a:t>
            </a:r>
            <a:r>
              <a:rPr lang="zh-CN" altLang="en-US" dirty="0" smtClean="0">
                <a:sym typeface="+mn-ea"/>
              </a:rPr>
              <a:t>中默认且使用最多的材质，它可以提供均匀的表面颜色效果，还可以模拟发光和半透明等效果，常用来模拟玻璃、金属、陶瓷、毛发等材料。</a:t>
            </a:r>
            <a:endParaRPr lang="zh-CN" altLang="en-US" dirty="0"/>
          </a:p>
          <a:p>
            <a:r>
              <a:rPr lang="en-US" altLang="zh-CN" dirty="0" smtClean="0">
                <a:sym typeface="+mn-ea"/>
              </a:rPr>
              <a:t>(2)</a:t>
            </a:r>
            <a:r>
              <a:rPr lang="zh-CN" altLang="en-US" dirty="0" smtClean="0">
                <a:sym typeface="+mn-ea"/>
              </a:rPr>
              <a:t>光线跟踪材质。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光线跟踪材质是一种比标准材质更高级的材质，它不仅具有标准材质的所有特性</a:t>
            </a:r>
            <a:r>
              <a:rPr lang="en-US" altLang="zh-CN" dirty="0" smtClean="0">
                <a:sym typeface="+mn-ea"/>
              </a:rPr>
              <a:t>,</a:t>
            </a:r>
            <a:r>
              <a:rPr lang="zh-CN" altLang="en-US" dirty="0" smtClean="0">
                <a:sym typeface="+mn-ea"/>
              </a:rPr>
              <a:t>还可以创建真实的反射和折射效果，并且支持雾、颜色密度、半透明、荧光等特殊效果</a:t>
            </a:r>
            <a:r>
              <a:rPr lang="en-US" altLang="zh-CN" dirty="0" smtClean="0">
                <a:sym typeface="+mn-ea"/>
              </a:rPr>
              <a:t>,</a:t>
            </a:r>
            <a:r>
              <a:rPr lang="zh-CN" altLang="en-US" dirty="0" smtClean="0">
                <a:sym typeface="+mn-ea"/>
              </a:rPr>
              <a:t>主要用于制作玻璃、液体和金属材质。使用光线跟踪材质模拟的玻璃和金属材质的效果，如图所示。</a:t>
            </a:r>
            <a:endParaRPr lang="zh-CN" altLang="en-US" dirty="0"/>
          </a:p>
          <a:p>
            <a:endParaRPr lang="zh-CN" altLang="en-US"/>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77505" y="2606675"/>
            <a:ext cx="3927475" cy="2526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4" name="内容占位符 3"/>
          <p:cNvSpPr/>
          <p:nvPr>
            <p:ph idx="1"/>
          </p:nvPr>
        </p:nvSpPr>
        <p:spPr/>
        <p:txBody>
          <a:bodyPr/>
          <a:p>
            <a:r>
              <a:rPr lang="en-US" altLang="zh-CN" dirty="0" smtClean="0">
                <a:sym typeface="+mn-ea"/>
              </a:rPr>
              <a:t>(3)</a:t>
            </a:r>
            <a:r>
              <a:rPr lang="zh-CN" altLang="en-US" dirty="0" smtClean="0">
                <a:sym typeface="+mn-ea"/>
              </a:rPr>
              <a:t>复合材质。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标准材质和光线跟踪材质只能体现出物体表面单一材质的效果和光学性质，但真实场景中的色彩更复杂，仅使用单</a:t>
            </a:r>
            <a:r>
              <a:rPr lang="en-US" altLang="zh-CN" dirty="0" smtClean="0">
                <a:sym typeface="+mn-ea"/>
              </a:rPr>
              <a:t>- -</a:t>
            </a:r>
            <a:r>
              <a:rPr lang="zh-CN" altLang="en-US" dirty="0" smtClean="0">
                <a:sym typeface="+mn-ea"/>
              </a:rPr>
              <a:t>的材质很难模拟出物体的真实效果。因此，</a:t>
            </a:r>
            <a:r>
              <a:rPr lang="en-US" altLang="zh-CN" dirty="0" smtClean="0">
                <a:sym typeface="+mn-ea"/>
              </a:rPr>
              <a:t>3ds Max</a:t>
            </a:r>
            <a:r>
              <a:rPr lang="zh-CN" altLang="en-US" dirty="0" smtClean="0">
                <a:sym typeface="+mn-ea"/>
              </a:rPr>
              <a:t>为用户提供了另一类型的材质一复合材质。</a:t>
            </a:r>
            <a:r>
              <a:rPr lang="en-US" altLang="zh-CN" dirty="0" smtClean="0">
                <a:sym typeface="+mn-ea"/>
              </a:rPr>
              <a:t>3dsMax</a:t>
            </a:r>
            <a:r>
              <a:rPr lang="zh-CN" altLang="en-US" dirty="0" smtClean="0">
                <a:sym typeface="+mn-ea"/>
              </a:rPr>
              <a:t>中常用的复合材质为双面材质，该材质包括正面材质</a:t>
            </a:r>
            <a:r>
              <a:rPr lang="en-US" altLang="zh-CN" dirty="0" smtClean="0">
                <a:sym typeface="+mn-ea"/>
              </a:rPr>
              <a:t>(</a:t>
            </a:r>
            <a:r>
              <a:rPr lang="zh-CN" altLang="en-US" dirty="0" smtClean="0">
                <a:sym typeface="+mn-ea"/>
              </a:rPr>
              <a:t>分配给物体的外表面</a:t>
            </a:r>
            <a:r>
              <a:rPr lang="en-US" altLang="zh-CN" dirty="0" smtClean="0">
                <a:sym typeface="+mn-ea"/>
              </a:rPr>
              <a:t>)</a:t>
            </a:r>
            <a:r>
              <a:rPr lang="zh-CN" altLang="en-US" dirty="0" smtClean="0">
                <a:sym typeface="+mn-ea"/>
              </a:rPr>
              <a:t>和背面材质</a:t>
            </a:r>
            <a:r>
              <a:rPr lang="en-US" altLang="zh-CN" dirty="0" smtClean="0">
                <a:sym typeface="+mn-ea"/>
              </a:rPr>
              <a:t>(</a:t>
            </a:r>
            <a:r>
              <a:rPr lang="zh-CN" altLang="en-US" dirty="0" smtClean="0">
                <a:sym typeface="+mn-ea"/>
              </a:rPr>
              <a:t>分配给物体的内表面</a:t>
            </a:r>
            <a:r>
              <a:rPr lang="en-US" altLang="zh-CN" dirty="0" smtClean="0">
                <a:sym typeface="+mn-ea"/>
              </a:rPr>
              <a:t>)</a:t>
            </a:r>
            <a:r>
              <a:rPr lang="zh-CN" altLang="en-US" dirty="0" smtClean="0">
                <a:sym typeface="+mn-ea"/>
              </a:rPr>
              <a:t>，如图所示。</a:t>
            </a:r>
            <a:endParaRPr lang="zh-CN" altLang="en-US"/>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03091" y="4017645"/>
            <a:ext cx="6713655"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pPr marL="0" indent="0">
              <a:buNone/>
            </a:pPr>
            <a:r>
              <a:rPr lang="en-US" altLang="zh-CN" dirty="0" smtClean="0">
                <a:sym typeface="+mn-ea"/>
              </a:rPr>
              <a:t>(4)</a:t>
            </a:r>
            <a:r>
              <a:rPr lang="zh-CN" altLang="en-US" dirty="0" smtClean="0">
                <a:sym typeface="+mn-ea"/>
              </a:rPr>
              <a:t>混合材质。混合材质是根据混合量</a:t>
            </a:r>
            <a:r>
              <a:rPr lang="en-US" altLang="zh-CN" dirty="0" smtClean="0">
                <a:sym typeface="+mn-ea"/>
              </a:rPr>
              <a:t>(</a:t>
            </a:r>
            <a:r>
              <a:rPr lang="zh-CN" altLang="en-US" dirty="0" smtClean="0">
                <a:sym typeface="+mn-ea"/>
              </a:rPr>
              <a:t>或混合曲线</a:t>
            </a:r>
            <a:r>
              <a:rPr lang="en-US" altLang="zh-CN" dirty="0" smtClean="0">
                <a:sym typeface="+mn-ea"/>
              </a:rPr>
              <a:t>)</a:t>
            </a:r>
            <a:r>
              <a:rPr lang="zh-CN" altLang="en-US" dirty="0" smtClean="0">
                <a:sym typeface="+mn-ea"/>
              </a:rPr>
              <a:t>将两个子材质混合在一起后分配到物体表面</a:t>
            </a:r>
            <a:r>
              <a:rPr lang="en-US" altLang="zh-CN" dirty="0" smtClean="0">
                <a:sym typeface="+mn-ea"/>
              </a:rPr>
              <a:t>(</a:t>
            </a:r>
            <a:r>
              <a:rPr lang="zh-CN" altLang="en-US" dirty="0" smtClean="0">
                <a:sym typeface="+mn-ea"/>
              </a:rPr>
              <a:t>也可以指定一</a:t>
            </a:r>
            <a:r>
              <a:rPr lang="en-US" altLang="zh-CN" dirty="0" smtClean="0">
                <a:sym typeface="+mn-ea"/>
              </a:rPr>
              <a:t>-</a:t>
            </a:r>
            <a:r>
              <a:rPr lang="zh-CN" altLang="en-US" dirty="0" smtClean="0">
                <a:sym typeface="+mn-ea"/>
              </a:rPr>
              <a:t>个遮罩贴图，此时系统将根据贴图的灰度决定两个材质的混合程度</a:t>
            </a:r>
            <a:r>
              <a:rPr lang="en-US" altLang="zh-CN" dirty="0" smtClean="0">
                <a:sym typeface="+mn-ea"/>
              </a:rPr>
              <a:t>)</a:t>
            </a:r>
            <a:r>
              <a:rPr lang="zh-CN" altLang="en-US" dirty="0" smtClean="0">
                <a:sym typeface="+mn-ea"/>
              </a:rPr>
              <a:t>，如图所示。</a:t>
            </a:r>
            <a:endParaRPr lang="en-US" altLang="zh-CN" dirty="0" smtClean="0"/>
          </a:p>
          <a:p>
            <a:pPr marL="0" indent="0">
              <a:buNone/>
            </a:pPr>
            <a:endParaRPr lang="zh-CN" altLang="en-US"/>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93469" y="2309495"/>
            <a:ext cx="3960440" cy="4152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a:xfrm>
            <a:off x="608330" y="1490345"/>
            <a:ext cx="7967345" cy="4759325"/>
          </a:xfrm>
        </p:spPr>
        <p:txBody>
          <a:bodyPr/>
          <a:p>
            <a:r>
              <a:rPr lang="en-US" altLang="zh-CN" dirty="0" smtClean="0">
                <a:sym typeface="+mn-ea"/>
              </a:rPr>
              <a:t>(5)</a:t>
            </a:r>
            <a:r>
              <a:rPr lang="zh-CN" altLang="en-US" dirty="0" smtClean="0">
                <a:sym typeface="+mn-ea"/>
              </a:rPr>
              <a:t>多维</a:t>
            </a:r>
            <a:r>
              <a:rPr lang="en-US" altLang="zh-CN" dirty="0" smtClean="0">
                <a:sym typeface="+mn-ea"/>
              </a:rPr>
              <a:t>/</a:t>
            </a:r>
            <a:r>
              <a:rPr lang="zh-CN" altLang="en-US" dirty="0" smtClean="0">
                <a:sym typeface="+mn-ea"/>
              </a:rPr>
              <a:t>子对象材质。多维</a:t>
            </a:r>
            <a:r>
              <a:rPr lang="en-US" altLang="zh-CN" dirty="0" smtClean="0">
                <a:sym typeface="+mn-ea"/>
              </a:rPr>
              <a:t>1</a:t>
            </a:r>
            <a:r>
              <a:rPr lang="zh-CN" altLang="en-US" dirty="0" smtClean="0">
                <a:sym typeface="+mn-ea"/>
              </a:rPr>
              <a:t>子对象材质多用于为可编辑多边形、可编辑网格、可编辑面片等对象的表面分配材质，分配时，材质</a:t>
            </a:r>
            <a:r>
              <a:rPr lang="en-US" altLang="zh-CN" dirty="0" smtClean="0">
                <a:sym typeface="+mn-ea"/>
              </a:rPr>
              <a:t>ID</a:t>
            </a:r>
            <a:r>
              <a:rPr lang="zh-CN" altLang="en-US" dirty="0" smtClean="0">
                <a:sym typeface="+mn-ea"/>
              </a:rPr>
              <a:t>为</a:t>
            </a:r>
            <a:r>
              <a:rPr lang="en-US" altLang="zh-CN" dirty="0" smtClean="0">
                <a:sym typeface="+mn-ea"/>
              </a:rPr>
              <a:t>N</a:t>
            </a:r>
            <a:r>
              <a:rPr lang="zh-CN" altLang="en-US" dirty="0" smtClean="0">
                <a:sym typeface="+mn-ea"/>
              </a:rPr>
              <a:t>的子材质只能分配给对象表面中材质</a:t>
            </a:r>
            <a:r>
              <a:rPr lang="en-US" altLang="zh-CN" dirty="0" smtClean="0">
                <a:sym typeface="+mn-ea"/>
              </a:rPr>
              <a:t>ID</a:t>
            </a:r>
            <a:r>
              <a:rPr lang="zh-CN" altLang="en-US" dirty="0" smtClean="0">
                <a:sym typeface="+mn-ea"/>
              </a:rPr>
              <a:t>为</a:t>
            </a:r>
            <a:r>
              <a:rPr lang="en-US" altLang="zh-CN" dirty="0" smtClean="0">
                <a:sym typeface="+mn-ea"/>
              </a:rPr>
              <a:t>N</a:t>
            </a:r>
            <a:r>
              <a:rPr lang="zh-CN" altLang="en-US" dirty="0" smtClean="0">
                <a:sym typeface="+mn-ea"/>
              </a:rPr>
              <a:t>的部分。</a:t>
            </a:r>
            <a:endParaRPr lang="en-US" altLang="zh-CN" dirty="0" smtClean="0"/>
          </a:p>
          <a:p>
            <a:endParaRPr lang="en-US" altLang="zh-CN" dirty="0" smtClean="0"/>
          </a:p>
          <a:p>
            <a:r>
              <a:rPr lang="en-US" altLang="zh-CN" dirty="0" smtClean="0">
                <a:sym typeface="+mn-ea"/>
              </a:rPr>
              <a:t>(6) Ink'n Paint</a:t>
            </a:r>
            <a:r>
              <a:rPr lang="zh-CN" altLang="en-US" dirty="0" smtClean="0">
                <a:sym typeface="+mn-ea"/>
              </a:rPr>
              <a:t>材质。</a:t>
            </a:r>
            <a:r>
              <a:rPr lang="en-US" altLang="zh-CN" dirty="0" smtClean="0">
                <a:sym typeface="+mn-ea"/>
              </a:rPr>
              <a:t>Ink'nPaint</a:t>
            </a:r>
            <a:r>
              <a:rPr lang="zh-CN" altLang="en-US" dirty="0" smtClean="0">
                <a:sym typeface="+mn-ea"/>
              </a:rPr>
              <a:t>材质常用来创建卡通效果，与其他大多数材质提供的三维真实效果不同，</a:t>
            </a:r>
            <a:r>
              <a:rPr lang="en-US" altLang="zh-CN" dirty="0" smtClean="0">
                <a:sym typeface="+mn-ea"/>
              </a:rPr>
              <a:t>Ink' n Paint</a:t>
            </a:r>
            <a:r>
              <a:rPr lang="zh-CN" altLang="en-US" dirty="0" smtClean="0">
                <a:sym typeface="+mn-ea"/>
              </a:rPr>
              <a:t>材质提供带有“墨水”边界的平面明暗处理，如图所示。</a:t>
            </a:r>
            <a:endParaRPr lang="zh-CN" altLang="en-US" dirty="0"/>
          </a:p>
          <a:p>
            <a:endParaRPr lang="zh-CN" altLang="en-US"/>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66455" y="2151380"/>
            <a:ext cx="3387090" cy="3436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课堂学习目标</a:t>
            </a:r>
            <a:endParaRPr lang="zh-CN" altLang="en-US"/>
          </a:p>
        </p:txBody>
      </p:sp>
      <p:sp>
        <p:nvSpPr>
          <p:cNvPr id="3" name="内容占位符 2"/>
          <p:cNvSpPr>
            <a:spLocks noGrp="1"/>
          </p:cNvSpPr>
          <p:nvPr>
            <p:ph idx="1"/>
          </p:nvPr>
        </p:nvSpPr>
        <p:spPr/>
        <p:txBody>
          <a:bodyPr/>
          <a:p>
            <a:pPr>
              <a:buBlip>
                <a:blip r:embed="rId1"/>
              </a:buBlip>
            </a:pPr>
            <a:r>
              <a:rPr lang="zh-CN" altLang="en-US" dirty="0" smtClean="0">
                <a:sym typeface="+mn-ea"/>
              </a:rPr>
              <a:t>熟练掌握</a:t>
            </a:r>
            <a:r>
              <a:rPr lang="zh-CN" altLang="zh-CN" dirty="0">
                <a:sym typeface="+mn-ea"/>
              </a:rPr>
              <a:t>使用材质编辑器进行操</a:t>
            </a:r>
            <a:r>
              <a:rPr lang="zh-CN" altLang="zh-CN" dirty="0" smtClean="0">
                <a:sym typeface="+mn-ea"/>
              </a:rPr>
              <a:t>作</a:t>
            </a:r>
            <a:r>
              <a:rPr lang="zh-CN" altLang="en-US" dirty="0" smtClean="0">
                <a:sym typeface="+mn-ea"/>
              </a:rPr>
              <a:t>的方法。</a:t>
            </a:r>
            <a:endParaRPr lang="en-US" altLang="zh-CN" dirty="0" smtClean="0"/>
          </a:p>
          <a:p>
            <a:pPr>
              <a:buBlip>
                <a:blip r:embed="rId1"/>
              </a:buBlip>
            </a:pPr>
            <a:r>
              <a:rPr lang="zh-CN" altLang="zh-CN" dirty="0">
                <a:sym typeface="+mn-ea"/>
              </a:rPr>
              <a:t>掌握光线跟踪材质的使用方法和技</a:t>
            </a:r>
            <a:r>
              <a:rPr lang="zh-CN" altLang="zh-CN" dirty="0" smtClean="0">
                <a:sym typeface="+mn-ea"/>
              </a:rPr>
              <a:t>巧</a:t>
            </a:r>
            <a:endParaRPr lang="en-US" altLang="zh-CN" dirty="0" smtClean="0"/>
          </a:p>
          <a:p>
            <a:pPr>
              <a:buBlip>
                <a:blip r:embed="rId1"/>
              </a:buBlip>
            </a:pPr>
            <a:r>
              <a:rPr lang="zh-CN" altLang="zh-CN" dirty="0">
                <a:sym typeface="+mn-ea"/>
              </a:rPr>
              <a:t>掌握多维子材质的制作方法</a:t>
            </a:r>
            <a:r>
              <a:rPr lang="zh-CN" altLang="zh-CN" dirty="0" smtClean="0">
                <a:sym typeface="+mn-ea"/>
              </a:rPr>
              <a:t>。</a:t>
            </a:r>
            <a:endParaRPr lang="en-US" altLang="zh-CN" dirty="0" smtClean="0"/>
          </a:p>
          <a:p>
            <a:pPr>
              <a:buBlip>
                <a:blip r:embed="rId1"/>
              </a:buBlip>
            </a:pPr>
            <a:r>
              <a:rPr lang="zh-CN" altLang="zh-CN" dirty="0">
                <a:sym typeface="+mn-ea"/>
              </a:rPr>
              <a:t>掌握创建</a:t>
            </a:r>
            <a:r>
              <a:rPr lang="en-US" altLang="zh-CN" dirty="0">
                <a:sym typeface="+mn-ea"/>
              </a:rPr>
              <a:t>UVW</a:t>
            </a:r>
            <a:r>
              <a:rPr lang="zh-CN" altLang="zh-CN" dirty="0">
                <a:sym typeface="+mn-ea"/>
              </a:rPr>
              <a:t>的方法</a:t>
            </a:r>
            <a:r>
              <a:rPr lang="zh-CN" altLang="zh-CN" dirty="0" smtClean="0">
                <a:sym typeface="+mn-ea"/>
              </a:rPr>
              <a:t>。</a:t>
            </a:r>
            <a:endParaRPr lang="en-US" altLang="zh-CN" dirty="0" smtClean="0"/>
          </a:p>
          <a:p>
            <a:pPr>
              <a:buBlip>
                <a:blip r:embed="rId1"/>
              </a:buBlip>
            </a:pPr>
            <a:r>
              <a:rPr lang="zh-CN" altLang="zh-CN" dirty="0">
                <a:sym typeface="+mn-ea"/>
              </a:rPr>
              <a:t>掌握复杂模型材质的调制方法。</a:t>
            </a:r>
            <a:endParaRPr lang="zh-CN" altLang="en-US"/>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p:txBody>
          <a:bodyPr/>
          <a:p>
            <a:r>
              <a:rPr lang="en-US" altLang="zh-CN" dirty="0" smtClean="0">
                <a:sym typeface="+mn-ea"/>
              </a:rPr>
              <a:t>3.</a:t>
            </a:r>
            <a:r>
              <a:rPr lang="zh-CN" altLang="en-US" dirty="0" smtClean="0">
                <a:sym typeface="+mn-ea"/>
              </a:rPr>
              <a:t>贴图类型</a:t>
            </a:r>
            <a:endParaRPr lang="zh-CN" altLang="en-US" dirty="0" smtClean="0">
              <a:sym typeface="+mn-ea"/>
            </a:endParaRPr>
          </a:p>
          <a:p>
            <a:r>
              <a:rPr lang="zh-CN" altLang="en-US" dirty="0" smtClean="0">
                <a:sym typeface="+mn-ea"/>
              </a:rPr>
              <a:t>位图、渐变</a:t>
            </a:r>
            <a:r>
              <a:rPr lang="zh-CN" altLang="en-US" dirty="0">
                <a:sym typeface="+mn-ea"/>
              </a:rPr>
              <a:t>、</a:t>
            </a:r>
            <a:r>
              <a:rPr lang="zh-CN" altLang="en-US" dirty="0" smtClean="0">
                <a:sym typeface="+mn-ea"/>
              </a:rPr>
              <a:t>棋盘格、平铺、旋涡、细胞、凹痕、大理石、烟雾、灰泥、木材、</a:t>
            </a:r>
            <a:r>
              <a:rPr lang="en-US" altLang="zh-CN" dirty="0" smtClean="0">
                <a:sym typeface="+mn-ea"/>
              </a:rPr>
              <a:t>RGB</a:t>
            </a:r>
            <a:r>
              <a:rPr lang="zh-CN" altLang="en-US" dirty="0" smtClean="0">
                <a:sym typeface="+mn-ea"/>
              </a:rPr>
              <a:t>倍增、合成、混合、颜色修改器、薄壁折射、反射</a:t>
            </a:r>
            <a:r>
              <a:rPr lang="en-US" altLang="zh-CN" dirty="0" smtClean="0">
                <a:sym typeface="+mn-ea"/>
              </a:rPr>
              <a:t>/</a:t>
            </a:r>
            <a:r>
              <a:rPr lang="zh-CN" altLang="en-US" dirty="0" smtClean="0">
                <a:sym typeface="+mn-ea"/>
              </a:rPr>
              <a:t>折射、光线跟踪、平面镜、每像素摄影机贴图</a:t>
            </a:r>
            <a:endParaRPr lang="zh-CN" altLang="en-US" dirty="0" smtClean="0"/>
          </a:p>
          <a:p>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任务二光线跟踪材质一 制作灯泡</a:t>
            </a:r>
            <a:endParaRPr lang="zh-CN" altLang="en-US"/>
          </a:p>
        </p:txBody>
      </p:sp>
      <p:sp>
        <p:nvSpPr>
          <p:cNvPr id="3" name="内容占位符 2"/>
          <p:cNvSpPr>
            <a:spLocks noGrp="1"/>
          </p:cNvSpPr>
          <p:nvPr>
            <p:ph idx="1"/>
          </p:nvPr>
        </p:nvSpPr>
        <p:spPr/>
        <p:txBody>
          <a:bodyPr/>
          <a:p>
            <a:r>
              <a:rPr lang="zh-CN" altLang="zh-CN" dirty="0">
                <a:sym typeface="+mn-ea"/>
              </a:rPr>
              <a:t>光线跟踪材质可以真实地模拟光的某些物理性质，光线跟踪常用来表现透明物体的物理特性。它支持漫反射表面着色、颜色密度、半透明、荧光等效果。与“反射</a:t>
            </a:r>
            <a:r>
              <a:rPr lang="en-US" altLang="zh-CN" dirty="0">
                <a:sym typeface="+mn-ea"/>
              </a:rPr>
              <a:t>/</a:t>
            </a:r>
            <a:r>
              <a:rPr lang="zh-CN" altLang="zh-CN" dirty="0">
                <a:sym typeface="+mn-ea"/>
              </a:rPr>
              <a:t>折射贴图相比，使用光线跟踪材质生成的反射和折射效果更精确，但是渲染光线跟踪对象会更慢。</a:t>
            </a:r>
            <a:endParaRPr lang="zh-CN" altLang="zh-CN" dirty="0"/>
          </a:p>
          <a:p>
            <a:r>
              <a:rPr lang="zh-CN" altLang="zh-CN" dirty="0">
                <a:sym typeface="+mn-ea"/>
              </a:rPr>
              <a:t>首先通过创建曲线，并对曲线进行轮廓处理和车削处理创建灯泡模型</a:t>
            </a:r>
            <a:r>
              <a:rPr lang="en-US" altLang="zh-CN" dirty="0">
                <a:sym typeface="+mn-ea"/>
              </a:rPr>
              <a:t>;</a:t>
            </a:r>
            <a:r>
              <a:rPr lang="zh-CN" altLang="zh-CN" dirty="0">
                <a:sym typeface="+mn-ea"/>
              </a:rPr>
              <a:t>其次为灯泡罩和灯芯玻璃调制光线跟踪材质，为灯泡底部、底部螺旋线和桌面调制标准材质</a:t>
            </a:r>
            <a:r>
              <a:rPr lang="en-US" altLang="zh-CN" dirty="0">
                <a:sym typeface="+mn-ea"/>
              </a:rPr>
              <a:t>;</a:t>
            </a:r>
            <a:r>
              <a:rPr lang="zh-CN" altLang="zh-CN" dirty="0">
                <a:sym typeface="+mn-ea"/>
              </a:rPr>
              <a:t>最后对灯泡进行渲染。</a:t>
            </a:r>
            <a:endParaRPr lang="zh-CN" altLang="zh-CN" dirty="0"/>
          </a:p>
          <a:p>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(1 )</a:t>
            </a:r>
            <a:r>
              <a:rPr lang="zh-CN" altLang="en-US" dirty="0" smtClean="0">
                <a:sym typeface="+mn-ea"/>
              </a:rPr>
              <a:t>绘制灯泡罩。</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单击“图形”创建面板“样条线”分类中的“线”按钮，在前视图中绘制一</a:t>
            </a:r>
            <a:r>
              <a:rPr lang="en-US" altLang="zh-CN" dirty="0" smtClean="0">
                <a:sym typeface="+mn-ea"/>
              </a:rPr>
              <a:t>-</a:t>
            </a:r>
            <a:r>
              <a:rPr lang="zh-CN" altLang="en-US" dirty="0" smtClean="0">
                <a:sym typeface="+mn-ea"/>
              </a:rPr>
              <a:t>条开放曲线，并将其命名为“灯泡罩”，如图所示。在“修改”面板的修改器堆栈中将“灯泡罩”的修改对象设置为“样条线”子对象，然后框选视图中的样条线，在“几何体”卷展栏中“轮廓”按钮右侧的文本框中输入“</a:t>
            </a:r>
            <a:r>
              <a:rPr lang="en-US" altLang="zh-CN" dirty="0" smtClean="0">
                <a:sym typeface="+mn-ea"/>
              </a:rPr>
              <a:t>-2”</a:t>
            </a:r>
            <a:r>
              <a:rPr lang="zh-CN" altLang="en-US" dirty="0" smtClean="0">
                <a:sym typeface="+mn-ea"/>
              </a:rPr>
              <a:t>，并按</a:t>
            </a:r>
            <a:r>
              <a:rPr lang="en-US" altLang="zh-CN" dirty="0" smtClean="0">
                <a:sym typeface="+mn-ea"/>
              </a:rPr>
              <a:t>Enter</a:t>
            </a:r>
            <a:r>
              <a:rPr lang="zh-CN" altLang="en-US" dirty="0" smtClean="0">
                <a:sym typeface="+mn-ea"/>
              </a:rPr>
              <a:t>键，如图所示。</a:t>
            </a:r>
            <a:endParaRPr lang="zh-CN" altLang="en-US" dirty="0"/>
          </a:p>
          <a:p>
            <a:endParaRPr lang="zh-CN" altLang="en-US"/>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05965" y="3766185"/>
            <a:ext cx="2614295" cy="2804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705" y="3760470"/>
            <a:ext cx="2592070" cy="2769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车削完成灯泡罩模型。为“灯泡罩”添加“车削”修改器，然后在“参数”卷展栏中设置其参数，如图所示。</a:t>
            </a:r>
            <a:endParaRPr lang="zh-CN" altLang="en-US" dirty="0"/>
          </a:p>
          <a:p>
            <a:endParaRPr lang="zh-CN" altLang="en-US"/>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27128" y="2683906"/>
            <a:ext cx="8057180" cy="3805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(3)</a:t>
            </a:r>
            <a:r>
              <a:rPr lang="zh-CN" altLang="en-US" dirty="0" smtClean="0">
                <a:sym typeface="+mn-ea"/>
              </a:rPr>
              <a:t>创建底座。在前视图中绘制一条开放曲线，并将其命名为“底座”，如图所示。将“底座”的修改对象设置为“样条线”子对象，然后对其进行轮廓处理，并将轮廓量设置为“</a:t>
            </a:r>
            <a:r>
              <a:rPr lang="en-US" altLang="zh-CN" dirty="0" smtClean="0">
                <a:sym typeface="+mn-ea"/>
              </a:rPr>
              <a:t>-2”</a:t>
            </a:r>
            <a:r>
              <a:rPr lang="zh-CN" altLang="en-US" dirty="0" smtClean="0">
                <a:sym typeface="+mn-ea"/>
              </a:rPr>
              <a:t>。为“底座”添加“车削”修改器，并在“参数”卷展栏中设置其参数，如图所示。</a:t>
            </a:r>
            <a:endParaRPr lang="zh-CN" altLang="en-US" dirty="0"/>
          </a:p>
          <a:p>
            <a:endParaRPr lang="zh-CN" altLang="en-US"/>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17398" y="3059186"/>
            <a:ext cx="3528392" cy="3455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1814" y="3347219"/>
            <a:ext cx="4474876" cy="3167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(4)</a:t>
            </a:r>
            <a:r>
              <a:rPr lang="zh-CN" altLang="en-US" dirty="0" smtClean="0">
                <a:sym typeface="+mn-ea"/>
              </a:rPr>
              <a:t>创建螺旋线。单击“图形”创建面板“样条线”分类中的“螺旋线”按钮，在顶视图中创建一条螺旋线，并在“参数”卷展栏中设置其参数，在前视图中调整其位置，如图所示。在“渲染”卷展栏中选中“在渲染中启用”和“在视口中启用”复选框，并将“厚度”设置为“</a:t>
            </a:r>
            <a:r>
              <a:rPr lang="en-US" altLang="zh-CN" dirty="0" smtClean="0">
                <a:sym typeface="+mn-ea"/>
              </a:rPr>
              <a:t>4.0”</a:t>
            </a:r>
            <a:r>
              <a:rPr lang="zh-CN" altLang="en-US" dirty="0" smtClean="0">
                <a:sym typeface="+mn-ea"/>
              </a:rPr>
              <a:t>，如图所示。</a:t>
            </a:r>
            <a:endParaRPr lang="zh-CN" altLang="en-US" dirty="0"/>
          </a:p>
          <a:p>
            <a:endParaRPr lang="zh-CN" altLang="en-US"/>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11082" y="3617987"/>
            <a:ext cx="4628400"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3610" y="3617987"/>
            <a:ext cx="4027340" cy="2425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(5)</a:t>
            </a:r>
            <a:r>
              <a:rPr lang="zh-CN" altLang="en-US" dirty="0" smtClean="0">
                <a:sym typeface="+mn-ea"/>
              </a:rPr>
              <a:t>创建灯芯。在前视图中绘制一条开放曲线，并将其命名为“玻璃灯芯”，如图所示。然后为其添加“车削”修改器，并在“参数”卷展栏中设置其参数，在视图中调整“玻璃灯芯’的位置，如图所示。</a:t>
            </a:r>
            <a:endParaRPr lang="zh-CN" altLang="en-US" dirty="0"/>
          </a:p>
          <a:p>
            <a:endParaRPr lang="zh-CN" altLang="en-US"/>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12053" y="3209305"/>
            <a:ext cx="3332744" cy="3472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4337" y="3209305"/>
            <a:ext cx="4703265" cy="3472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(6)</a:t>
            </a:r>
            <a:r>
              <a:rPr lang="zh-CN" altLang="en-US" dirty="0" smtClean="0">
                <a:sym typeface="+mn-ea"/>
              </a:rPr>
              <a:t>创建钨丝。在前视图中绘制一条开放曲线，并将其命名为“钨丝”，然后在“渲染”卷展栏中选中“在渲染中启用”和“在视口中启用”复选框，并将“厚度”设置为“</a:t>
            </a:r>
            <a:r>
              <a:rPr lang="en-US" altLang="zh-CN" dirty="0" smtClean="0">
                <a:sym typeface="+mn-ea"/>
              </a:rPr>
              <a:t>1.0”</a:t>
            </a:r>
            <a:r>
              <a:rPr lang="zh-CN" altLang="en-US" dirty="0" smtClean="0">
                <a:sym typeface="+mn-ea"/>
              </a:rPr>
              <a:t>，如图所示。</a:t>
            </a:r>
            <a:endParaRPr lang="zh-CN" altLang="en-US" dirty="0"/>
          </a:p>
          <a:p>
            <a:endParaRPr lang="zh-CN" altLang="en-US"/>
          </a:p>
        </p:txBody>
      </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46495" y="3160713"/>
            <a:ext cx="7113151" cy="355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制作材质</a:t>
            </a:r>
            <a:endParaRPr lang="en-US" altLang="zh-CN" dirty="0" smtClean="0"/>
          </a:p>
          <a:p>
            <a:r>
              <a:rPr lang="en-US" altLang="zh-CN" dirty="0">
                <a:sym typeface="+mn-ea"/>
              </a:rPr>
              <a:t> </a:t>
            </a:r>
            <a:r>
              <a:rPr lang="en-US" altLang="zh-CN" dirty="0" smtClean="0">
                <a:sym typeface="+mn-ea"/>
              </a:rPr>
              <a:t>       (1)</a:t>
            </a:r>
            <a:r>
              <a:rPr lang="zh-CN" altLang="en-US" dirty="0" smtClean="0">
                <a:sym typeface="+mn-ea"/>
              </a:rPr>
              <a:t>调制“灯罩”材质。按</a:t>
            </a:r>
            <a:r>
              <a:rPr lang="en-US" altLang="zh-CN" dirty="0" smtClean="0">
                <a:sym typeface="+mn-ea"/>
              </a:rPr>
              <a:t>M</a:t>
            </a:r>
            <a:r>
              <a:rPr lang="zh-CN" altLang="en-US" dirty="0" smtClean="0">
                <a:sym typeface="+mn-ea"/>
              </a:rPr>
              <a:t>键打开材质编辑器，然后选择一未使 用的材质球，将其命名为“灯罩材质”，单击</a:t>
            </a:r>
            <a:r>
              <a:rPr lang="en-US" altLang="zh-CN" dirty="0" smtClean="0">
                <a:sym typeface="+mn-ea"/>
              </a:rPr>
              <a:t>Standard</a:t>
            </a:r>
            <a:r>
              <a:rPr lang="zh-CN" altLang="en-US" dirty="0" smtClean="0">
                <a:sym typeface="+mn-ea"/>
              </a:rPr>
              <a:t>按钮，在打开的“材质</a:t>
            </a:r>
            <a:r>
              <a:rPr lang="en-US" altLang="zh-CN" dirty="0" smtClean="0">
                <a:sym typeface="+mn-ea"/>
              </a:rPr>
              <a:t>/</a:t>
            </a:r>
            <a:r>
              <a:rPr lang="zh-CN" altLang="en-US" dirty="0" smtClean="0">
                <a:sym typeface="+mn-ea"/>
              </a:rPr>
              <a:t>贴图浏览器”对话框中双击“光线跟踪”选项，再在“光线跟踪基本参数”卷展栏中设置材质参数，如图所示。选中“灯罩”模型，然后单击按钮，为“灯罩”模型添加材质。</a:t>
            </a:r>
            <a:endParaRPr lang="zh-CN" altLang="en-US" dirty="0"/>
          </a:p>
          <a:p>
            <a:endParaRPr lang="zh-CN" altLang="en-US"/>
          </a:p>
        </p:txBody>
      </p:sp>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69845" y="3527425"/>
            <a:ext cx="6826885" cy="3068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制作材质</a:t>
            </a:r>
            <a:endParaRPr lang="en-US" altLang="zh-CN" dirty="0" smtClean="0"/>
          </a:p>
          <a:p>
            <a:r>
              <a:rPr lang="en-US" altLang="zh-CN" dirty="0">
                <a:sym typeface="+mn-ea"/>
              </a:rPr>
              <a:t> </a:t>
            </a:r>
            <a:r>
              <a:rPr lang="en-US" altLang="zh-CN" dirty="0" smtClean="0">
                <a:sym typeface="+mn-ea"/>
              </a:rPr>
              <a:t>      </a:t>
            </a:r>
            <a:r>
              <a:rPr lang="en-US" altLang="zh-CN" dirty="0" smtClean="0">
                <a:sym typeface="+mn-ea"/>
              </a:rPr>
              <a:t>(2)</a:t>
            </a:r>
            <a:r>
              <a:rPr lang="zh-CN" altLang="en-US" dirty="0" smtClean="0">
                <a:sym typeface="+mn-ea"/>
              </a:rPr>
              <a:t>调制“灯芯材质”。在材质编辑器中选择</a:t>
            </a:r>
            <a:r>
              <a:rPr lang="en-US" altLang="zh-CN" dirty="0" smtClean="0">
                <a:sym typeface="+mn-ea"/>
              </a:rPr>
              <a:t>-</a:t>
            </a:r>
            <a:r>
              <a:rPr lang="zh-CN" altLang="en-US" dirty="0" smtClean="0">
                <a:sym typeface="+mn-ea"/>
              </a:rPr>
              <a:t>个未使用的材质球，并命名为“灯芯材质”，然后将材质类型设置为“光线跟踪”，在“光线跟踪基本参数”卷展栏中设置材质参数，如图所示。选中“玻璃灯芯”和“钨丝”模型，单击按钮，为其添加材质，如图所示。</a:t>
            </a:r>
            <a:endParaRPr lang="zh-CN" altLang="en-US" dirty="0"/>
          </a:p>
          <a:p>
            <a:endParaRPr lang="zh-CN" altLang="en-US"/>
          </a:p>
        </p:txBody>
      </p:sp>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19357" y="3473713"/>
            <a:ext cx="3939414"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7106" y="3617858"/>
            <a:ext cx="4310111"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latin typeface="+mn-lt"/>
                <a:ea typeface="+mn-ea"/>
                <a:cs typeface="+mn-cs"/>
                <a:sym typeface="+mn-ea"/>
              </a:rPr>
              <a:t>任务一 苹果材 质制作</a:t>
            </a:r>
            <a:endParaRPr lang="zh-CN" altLang="en-US"/>
          </a:p>
        </p:txBody>
      </p:sp>
      <p:sp>
        <p:nvSpPr>
          <p:cNvPr id="3" name="内容占位符 2"/>
          <p:cNvSpPr>
            <a:spLocks noGrp="1"/>
          </p:cNvSpPr>
          <p:nvPr>
            <p:ph idx="1"/>
          </p:nvPr>
        </p:nvSpPr>
        <p:spPr/>
        <p:txBody>
          <a:bodyPr/>
          <a:p>
            <a:r>
              <a:rPr lang="en-US" altLang="zh-CN" sz="3600" dirty="0">
                <a:sym typeface="+mn-ea"/>
              </a:rPr>
              <a:t>3dsMax</a:t>
            </a:r>
            <a:r>
              <a:rPr lang="zh-CN" altLang="en-US" sz="3600" dirty="0">
                <a:sym typeface="+mn-ea"/>
              </a:rPr>
              <a:t>主要是利用材质编辑器来创建、编辑和为模型指定材质的。通过这个简单的任务，了解并掌握材质编辑器的使用方法，然后学习创建材质，为场景中的对象指定材质，以及保存材质的方法。</a:t>
            </a:r>
            <a:endParaRPr lang="zh-CN" altLang="en-US" sz="3600" dirty="0"/>
          </a:p>
          <a:p>
            <a:pPr marL="0" indent="0">
              <a:buNone/>
            </a:pPr>
            <a:endParaRPr lang="zh-CN" altLang="en-US" sz="36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039360" cy="4759325"/>
          </a:xfrm>
        </p:spPr>
        <p:txBody>
          <a:bodyPr/>
          <a:p>
            <a:r>
              <a:rPr lang="en-US" altLang="zh-CN" dirty="0" smtClean="0">
                <a:sym typeface="+mn-ea"/>
              </a:rPr>
              <a:t>2.</a:t>
            </a:r>
            <a:r>
              <a:rPr lang="zh-CN" altLang="en-US" dirty="0" smtClean="0">
                <a:sym typeface="+mn-ea"/>
              </a:rPr>
              <a:t>制作材质</a:t>
            </a:r>
            <a:endParaRPr lang="en-US" altLang="zh-CN" dirty="0" smtClean="0"/>
          </a:p>
          <a:p>
            <a:r>
              <a:rPr lang="en-US" altLang="zh-CN" dirty="0">
                <a:sym typeface="+mn-ea"/>
              </a:rPr>
              <a:t> </a:t>
            </a:r>
            <a:r>
              <a:rPr lang="en-US" altLang="zh-CN" dirty="0" smtClean="0">
                <a:sym typeface="+mn-ea"/>
              </a:rPr>
              <a:t>    </a:t>
            </a:r>
            <a:r>
              <a:rPr lang="en-US" altLang="zh-CN" dirty="0" smtClean="0">
                <a:sym typeface="+mn-ea"/>
              </a:rPr>
              <a:t>( 3)</a:t>
            </a:r>
            <a:r>
              <a:rPr lang="zh-CN" altLang="en-US" dirty="0" smtClean="0">
                <a:sym typeface="+mn-ea"/>
              </a:rPr>
              <a:t>调制“底座”材质。选择一个未使用的材质球，命名为“金属材质”，然后在“明暗器基本参数”卷展栏中将类型设置为“金属”，在“金属基本参数”卷展栏中设置材质参数，如图所示。单击“按名称选择”按钮，选中视图中的“底座”和“螺旋线”，然后单击按钮，为其添加材质。</a:t>
            </a:r>
            <a:endParaRPr lang="zh-CN" altLang="en-US" dirty="0"/>
          </a:p>
          <a:p>
            <a:endParaRPr lang="zh-CN" altLang="en-US" dirty="0"/>
          </a:p>
          <a:p>
            <a:endParaRPr lang="zh-CN" altLang="en-US"/>
          </a:p>
        </p:txBody>
      </p:sp>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12699" y="1935366"/>
            <a:ext cx="4420089" cy="386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039360" cy="4759325"/>
          </a:xfrm>
        </p:spPr>
        <p:txBody>
          <a:bodyPr/>
          <a:p>
            <a:r>
              <a:rPr lang="en-US" altLang="zh-CN" dirty="0" smtClean="0">
                <a:sym typeface="+mn-ea"/>
              </a:rPr>
              <a:t>2.</a:t>
            </a:r>
            <a:r>
              <a:rPr lang="zh-CN" altLang="en-US" dirty="0" smtClean="0">
                <a:sym typeface="+mn-ea"/>
              </a:rPr>
              <a:t>制作材质</a:t>
            </a:r>
            <a:endParaRPr lang="en-US" altLang="zh-CN" dirty="0" smtClean="0"/>
          </a:p>
          <a:p>
            <a:r>
              <a:rPr lang="en-US" altLang="zh-CN" dirty="0" smtClean="0">
                <a:sym typeface="+mn-ea"/>
              </a:rPr>
              <a:t>(4)</a:t>
            </a:r>
            <a:r>
              <a:rPr lang="zh-CN" altLang="en-US" dirty="0" smtClean="0">
                <a:sym typeface="+mn-ea"/>
              </a:rPr>
              <a:t>创建桌面及材质。在顶视图中创建一个平面，并将其命名为“桌面”，然后调整灯泡的角度和位置，如图所示。</a:t>
            </a:r>
            <a:endParaRPr lang="zh-CN" altLang="en-US" dirty="0"/>
          </a:p>
          <a:p>
            <a:endParaRPr lang="zh-CN" altLang="en-US"/>
          </a:p>
        </p:txBody>
      </p:sp>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60924" y="3163585"/>
            <a:ext cx="7081372"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5039360" cy="4759325"/>
          </a:xfrm>
        </p:spPr>
        <p:txBody>
          <a:bodyPr/>
          <a:p>
            <a:pPr marL="0" indent="0">
              <a:buNone/>
            </a:pPr>
            <a:r>
              <a:rPr lang="en-US" altLang="zh-CN" dirty="0" smtClean="0">
                <a:sym typeface="+mn-ea"/>
              </a:rPr>
              <a:t>3.</a:t>
            </a:r>
            <a:r>
              <a:rPr lang="zh-CN" altLang="en-US" dirty="0" smtClean="0">
                <a:sym typeface="+mn-ea"/>
              </a:rPr>
              <a:t>渲染选择“渲染”→“渲染”命令</a:t>
            </a:r>
            <a:r>
              <a:rPr lang="en-US" altLang="zh-CN" dirty="0" smtClean="0">
                <a:sym typeface="+mn-ea"/>
              </a:rPr>
              <a:t>,</a:t>
            </a:r>
            <a:r>
              <a:rPr lang="zh-CN" altLang="en-US" dirty="0" smtClean="0">
                <a:sym typeface="+mn-ea"/>
              </a:rPr>
              <a:t>或者按</a:t>
            </a:r>
            <a:r>
              <a:rPr lang="en-US" altLang="zh-CN" dirty="0" smtClean="0">
                <a:sym typeface="+mn-ea"/>
              </a:rPr>
              <a:t>F9</a:t>
            </a:r>
            <a:r>
              <a:rPr lang="zh-CN" altLang="en-US" dirty="0" smtClean="0">
                <a:sym typeface="+mn-ea"/>
              </a:rPr>
              <a:t>键进行渲染，其效果如图所示。</a:t>
            </a:r>
            <a:endParaRPr lang="zh-CN" altLang="en-US" dirty="0"/>
          </a:p>
          <a:p>
            <a:pPr marL="0" indent="0">
              <a:buNone/>
            </a:pPr>
            <a:endParaRPr lang="zh-CN" altLang="en-US"/>
          </a:p>
        </p:txBody>
      </p:sp>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02730" y="2254647"/>
            <a:ext cx="4303365" cy="365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6593840" cy="4759325"/>
          </a:xfrm>
        </p:spPr>
        <p:txBody>
          <a:bodyPr/>
          <a:p>
            <a:r>
              <a:rPr lang="zh-CN" altLang="en-US" dirty="0" smtClean="0">
                <a:sym typeface="+mn-ea"/>
              </a:rPr>
              <a:t>光线跟踪材质是一种比标准材质更高级的材质，它不仅具有标准材质的所有特性，还可以创建真实的反射和折射效果，并且支持雾、颜色密度、半透明、荧光等特殊效果，主要用于制作玻璃、液体和金属材质。下面将介绍光线跟踪材质的参数。</a:t>
            </a:r>
            <a:endParaRPr lang="zh-CN" altLang="en-US" dirty="0" smtClean="0">
              <a:sym typeface="+mn-ea"/>
            </a:endParaRPr>
          </a:p>
          <a:p>
            <a:r>
              <a:rPr lang="en-US" altLang="zh-CN" dirty="0" smtClean="0">
                <a:sym typeface="+mn-ea"/>
              </a:rPr>
              <a:t>1.“</a:t>
            </a:r>
            <a:r>
              <a:rPr lang="zh-CN" altLang="en-US" dirty="0" smtClean="0">
                <a:sym typeface="+mn-ea"/>
              </a:rPr>
              <a:t>光线跟踪基本参数”卷展栏光线跟踪材质的基本参数卷展栏与标准材质的基本参数类似，可以设置其环境光、漫反射光、反射高光等，如图所示。</a:t>
            </a:r>
            <a:endParaRPr lang="zh-CN" altLang="en-US" dirty="0"/>
          </a:p>
          <a:p>
            <a:endParaRPr lang="zh-CN" altLang="en-US"/>
          </a:p>
        </p:txBody>
      </p:sp>
      <p:pic>
        <p:nvPicPr>
          <p:cNvPr id="286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49236" y="1551056"/>
            <a:ext cx="4029457" cy="375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6593840" cy="4759325"/>
          </a:xfrm>
        </p:spPr>
        <p:txBody>
          <a:bodyPr/>
          <a:p>
            <a:r>
              <a:rPr lang="zh-CN" altLang="en-US" dirty="0" smtClean="0">
                <a:sym typeface="+mn-ea"/>
              </a:rPr>
              <a:t>光线跟踪材质的参数。</a:t>
            </a:r>
            <a:endParaRPr lang="zh-CN" altLang="en-US" dirty="0" smtClean="0">
              <a:sym typeface="+mn-ea"/>
            </a:endParaRPr>
          </a:p>
          <a:p>
            <a:r>
              <a:rPr lang="en-US" altLang="zh-CN" dirty="0" smtClean="0">
                <a:sym typeface="+mn-ea"/>
              </a:rPr>
              <a:t>2</a:t>
            </a:r>
            <a:r>
              <a:rPr lang="en-US" altLang="zh-CN" dirty="0" smtClean="0">
                <a:sym typeface="+mn-ea"/>
              </a:rPr>
              <a:t>.“</a:t>
            </a:r>
            <a:r>
              <a:rPr lang="zh-CN" altLang="en-US" dirty="0" smtClean="0">
                <a:sym typeface="+mn-ea"/>
              </a:rPr>
              <a:t>扩展参数”卷展栏“扩展参数”卷展栏主要用于调整光线跟踪材质的特殊效果、透明度属性和高级反射率等，如图所示。</a:t>
            </a:r>
            <a:endParaRPr lang="zh-CN" altLang="en-US" dirty="0"/>
          </a:p>
          <a:p>
            <a:endParaRPr lang="zh-CN" altLang="en-US" dirty="0"/>
          </a:p>
          <a:p>
            <a:endParaRPr lang="zh-CN" altLang="en-US"/>
          </a:p>
        </p:txBody>
      </p:sp>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01947" y="1823610"/>
            <a:ext cx="4752528" cy="4425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3" name="内容占位符 2"/>
          <p:cNvSpPr>
            <a:spLocks noGrp="1"/>
          </p:cNvSpPr>
          <p:nvPr>
            <p:ph idx="1"/>
          </p:nvPr>
        </p:nvSpPr>
        <p:spPr>
          <a:xfrm>
            <a:off x="608330" y="1490345"/>
            <a:ext cx="6593840" cy="4759325"/>
          </a:xfrm>
        </p:spPr>
        <p:txBody>
          <a:bodyPr/>
          <a:p>
            <a:r>
              <a:rPr lang="zh-CN" altLang="en-US" dirty="0" smtClean="0">
                <a:sym typeface="+mn-ea"/>
              </a:rPr>
              <a:t>光线跟踪材质的参数。</a:t>
            </a:r>
            <a:endParaRPr lang="zh-CN" altLang="en-US" dirty="0" smtClean="0">
              <a:sym typeface="+mn-ea"/>
            </a:endParaRPr>
          </a:p>
          <a:p>
            <a:r>
              <a:rPr lang="en-US" altLang="zh-CN" dirty="0" smtClean="0">
                <a:sym typeface="+mn-ea"/>
              </a:rPr>
              <a:t>3.“</a:t>
            </a:r>
            <a:r>
              <a:rPr lang="zh-CN" altLang="en-US" dirty="0" smtClean="0">
                <a:sym typeface="+mn-ea"/>
              </a:rPr>
              <a:t>光线跟踪器控制”卷展栏“光线跟踪器控制”卷展栏中的参数主要用于设置光线跟踪材质自身的操作，以调整渲染的质量和渲染速度，如图所示。</a:t>
            </a:r>
            <a:endParaRPr lang="zh-CN" altLang="en-US" dirty="0"/>
          </a:p>
          <a:p>
            <a:endParaRPr lang="zh-CN" altLang="en-US" dirty="0"/>
          </a:p>
          <a:p>
            <a:endParaRPr lang="zh-CN" altLang="en-US" dirty="0"/>
          </a:p>
          <a:p>
            <a:endParaRPr lang="zh-CN" altLang="en-US"/>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28105" y="2847340"/>
            <a:ext cx="5342890" cy="4010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54120" y="196215"/>
            <a:ext cx="9276080" cy="705485"/>
          </a:xfrm>
        </p:spPr>
        <p:txBody>
          <a:bodyPr>
            <a:normAutofit/>
          </a:bodyPr>
          <a:p>
            <a:r>
              <a:rPr lang="zh-CN" altLang="en-US" dirty="0" smtClean="0">
                <a:sym typeface="+mn-ea"/>
              </a:rPr>
              <a:t>任务三   </a:t>
            </a:r>
            <a:r>
              <a:rPr lang="zh-CN" altLang="zh-CN" dirty="0" smtClean="0">
                <a:sym typeface="+mn-ea"/>
              </a:rPr>
              <a:t>多</a:t>
            </a:r>
            <a:r>
              <a:rPr lang="zh-CN" altLang="zh-CN" dirty="0">
                <a:sym typeface="+mn-ea"/>
              </a:rPr>
              <a:t>维</a:t>
            </a:r>
            <a:r>
              <a:rPr lang="en-US" altLang="zh-CN" dirty="0">
                <a:sym typeface="+mn-ea"/>
              </a:rPr>
              <a:t>/</a:t>
            </a:r>
            <a:r>
              <a:rPr lang="zh-CN" altLang="zh-CN" dirty="0">
                <a:sym typeface="+mn-ea"/>
              </a:rPr>
              <a:t>子对象材质一</a:t>
            </a:r>
            <a:r>
              <a:rPr lang="en-US" altLang="zh-CN" dirty="0">
                <a:sym typeface="+mn-ea"/>
              </a:rPr>
              <a:t>-</a:t>
            </a:r>
            <a:r>
              <a:rPr lang="zh-CN" altLang="zh-CN" dirty="0">
                <a:sym typeface="+mn-ea"/>
              </a:rPr>
              <a:t>制作骰子</a:t>
            </a:r>
            <a:endParaRPr lang="zh-CN" altLang="en-US"/>
          </a:p>
        </p:txBody>
      </p:sp>
      <p:sp>
        <p:nvSpPr>
          <p:cNvPr id="3" name="内容占位符 2"/>
          <p:cNvSpPr>
            <a:spLocks noGrp="1"/>
          </p:cNvSpPr>
          <p:nvPr>
            <p:ph idx="1"/>
          </p:nvPr>
        </p:nvSpPr>
        <p:spPr/>
        <p:txBody>
          <a:bodyPr/>
          <a:p>
            <a:r>
              <a:rPr lang="zh-CN" altLang="zh-CN" dirty="0">
                <a:sym typeface="+mn-ea"/>
              </a:rPr>
              <a:t>多维</a:t>
            </a:r>
            <a:r>
              <a:rPr lang="en-US" altLang="zh-CN" dirty="0">
                <a:sym typeface="+mn-ea"/>
              </a:rPr>
              <a:t>/</a:t>
            </a:r>
            <a:r>
              <a:rPr lang="zh-CN" altLang="zh-CN" dirty="0">
                <a:sym typeface="+mn-ea"/>
              </a:rPr>
              <a:t>子对象材质多用于为可编辑多边形、可编辑网格、可编辑面片等对象的表面分配材质。分配时，材质</a:t>
            </a:r>
            <a:r>
              <a:rPr lang="en-US" altLang="zh-CN" dirty="0">
                <a:sym typeface="+mn-ea"/>
              </a:rPr>
              <a:t>ID</a:t>
            </a:r>
            <a:r>
              <a:rPr lang="zh-CN" altLang="zh-CN" dirty="0">
                <a:sym typeface="+mn-ea"/>
              </a:rPr>
              <a:t>为</a:t>
            </a:r>
            <a:r>
              <a:rPr lang="en-US" altLang="zh-CN" dirty="0">
                <a:sym typeface="+mn-ea"/>
              </a:rPr>
              <a:t>N</a:t>
            </a:r>
            <a:r>
              <a:rPr lang="zh-CN" altLang="zh-CN" dirty="0">
                <a:sym typeface="+mn-ea"/>
              </a:rPr>
              <a:t>的子材质只能分配给对象表面中材质</a:t>
            </a:r>
            <a:r>
              <a:rPr lang="en-US" altLang="zh-CN" dirty="0">
                <a:sym typeface="+mn-ea"/>
              </a:rPr>
              <a:t>ID</a:t>
            </a:r>
            <a:r>
              <a:rPr lang="zh-CN" altLang="zh-CN" dirty="0">
                <a:sym typeface="+mn-ea"/>
              </a:rPr>
              <a:t>为</a:t>
            </a:r>
            <a:r>
              <a:rPr lang="en-US" altLang="zh-CN" dirty="0">
                <a:sym typeface="+mn-ea"/>
              </a:rPr>
              <a:t>N</a:t>
            </a:r>
            <a:r>
              <a:rPr lang="zh-CN" altLang="zh-CN" dirty="0">
                <a:sym typeface="+mn-ea"/>
              </a:rPr>
              <a:t>的部分。制作骰子主要应用多维</a:t>
            </a:r>
            <a:r>
              <a:rPr lang="en-US" altLang="zh-CN" dirty="0">
                <a:sym typeface="+mn-ea"/>
              </a:rPr>
              <a:t>/</a:t>
            </a:r>
            <a:r>
              <a:rPr lang="zh-CN" altLang="zh-CN" dirty="0">
                <a:sym typeface="+mn-ea"/>
              </a:rPr>
              <a:t>子对象材质和凹凸贴图的应用。</a:t>
            </a:r>
            <a:endParaRPr lang="zh-CN" altLang="zh-CN" dirty="0"/>
          </a:p>
          <a:p>
            <a:r>
              <a:rPr lang="zh-CN" altLang="zh-CN" dirty="0">
                <a:sym typeface="+mn-ea"/>
              </a:rPr>
              <a:t>首先使用多边形建模法创建骰子的基本模型，其次分别为骰子的</a:t>
            </a:r>
            <a:r>
              <a:rPr lang="en-US" altLang="zh-CN" dirty="0">
                <a:sym typeface="+mn-ea"/>
              </a:rPr>
              <a:t>6</a:t>
            </a:r>
            <a:r>
              <a:rPr lang="zh-CN" altLang="zh-CN" dirty="0">
                <a:sym typeface="+mn-ea"/>
              </a:rPr>
              <a:t>个面分配材质</a:t>
            </a:r>
            <a:r>
              <a:rPr lang="en-US" altLang="zh-CN" dirty="0">
                <a:sym typeface="+mn-ea"/>
              </a:rPr>
              <a:t>ID,</a:t>
            </a:r>
            <a:r>
              <a:rPr lang="zh-CN" altLang="zh-CN" dirty="0">
                <a:sym typeface="+mn-ea"/>
              </a:rPr>
              <a:t>然后在材质编辑器中调制多维</a:t>
            </a:r>
            <a:r>
              <a:rPr lang="en-US" altLang="zh-CN" dirty="0">
                <a:sym typeface="+mn-ea"/>
              </a:rPr>
              <a:t>/</a:t>
            </a:r>
            <a:r>
              <a:rPr lang="zh-CN" altLang="zh-CN" dirty="0">
                <a:sym typeface="+mn-ea"/>
              </a:rPr>
              <a:t>子对象材质，最后将材质赋予骰子。</a:t>
            </a:r>
            <a:endParaRPr lang="zh-CN" altLang="en-US"/>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1.</a:t>
            </a:r>
            <a:r>
              <a:rPr lang="zh-CN" altLang="en-US" dirty="0" smtClean="0">
                <a:sym typeface="+mn-ea"/>
              </a:rPr>
              <a:t>创建骰子</a:t>
            </a:r>
            <a:endParaRPr lang="en-US" altLang="zh-CN" dirty="0" smtClean="0"/>
          </a:p>
          <a:p>
            <a:r>
              <a:rPr lang="en-US" altLang="zh-CN" dirty="0" smtClean="0">
                <a:sym typeface="+mn-ea"/>
              </a:rPr>
              <a:t>(1 )</a:t>
            </a:r>
            <a:r>
              <a:rPr lang="zh-CN" altLang="en-US" dirty="0" smtClean="0">
                <a:sym typeface="+mn-ea"/>
              </a:rPr>
              <a:t>创建骰子模型。</a:t>
            </a:r>
            <a:endParaRPr lang="en-US" altLang="zh-CN" dirty="0" smtClean="0"/>
          </a:p>
          <a:p>
            <a:r>
              <a:rPr lang="zh-CN" altLang="en-US" dirty="0" smtClean="0">
                <a:sym typeface="+mn-ea"/>
              </a:rPr>
              <a:t>在顶视图中创建一个长方体，并将其命名为</a:t>
            </a:r>
            <a:r>
              <a:rPr lang="en-US" altLang="zh-CN" dirty="0" smtClean="0">
                <a:sym typeface="+mn-ea"/>
              </a:rPr>
              <a:t>.“</a:t>
            </a:r>
            <a:r>
              <a:rPr lang="zh-CN" altLang="en-US" dirty="0" smtClean="0">
                <a:sym typeface="+mn-ea"/>
              </a:rPr>
              <a:t>骰子”，然后在“参数”卷展栏中设置其参数</a:t>
            </a:r>
            <a:r>
              <a:rPr lang="en-US" altLang="zh-CN" dirty="0" smtClean="0">
                <a:sym typeface="+mn-ea"/>
              </a:rPr>
              <a:t>,</a:t>
            </a:r>
            <a:r>
              <a:rPr lang="zh-CN" altLang="en-US" dirty="0" smtClean="0">
                <a:sym typeface="+mn-ea"/>
              </a:rPr>
              <a:t>如图所示。</a:t>
            </a:r>
            <a:endParaRPr lang="zh-CN" altLang="en-US"/>
          </a:p>
        </p:txBody>
      </p:sp>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62127" y="3078871"/>
            <a:ext cx="4104456" cy="3779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1.</a:t>
            </a:r>
            <a:r>
              <a:rPr lang="zh-CN" altLang="en-US" dirty="0" smtClean="0">
                <a:sym typeface="+mn-ea"/>
              </a:rPr>
              <a:t>创建骰子</a:t>
            </a:r>
            <a:endParaRPr lang="en-US" altLang="zh-CN" dirty="0" smtClean="0"/>
          </a:p>
          <a:p>
            <a:r>
              <a:rPr lang="en-US" altLang="zh-CN" dirty="0" smtClean="0">
                <a:sym typeface="+mn-ea"/>
              </a:rPr>
              <a:t>(2)</a:t>
            </a:r>
            <a:r>
              <a:rPr lang="zh-CN" altLang="en-US" dirty="0" smtClean="0">
                <a:sym typeface="+mn-ea"/>
              </a:rPr>
              <a:t>制作切角。</a:t>
            </a:r>
            <a:endParaRPr lang="en-US" altLang="zh-CN" dirty="0" smtClean="0"/>
          </a:p>
          <a:p>
            <a:r>
              <a:rPr lang="en-US" altLang="zh-CN" dirty="0">
                <a:sym typeface="+mn-ea"/>
              </a:rPr>
              <a:t> </a:t>
            </a:r>
            <a:r>
              <a:rPr lang="en-US" altLang="zh-CN" dirty="0" smtClean="0">
                <a:sym typeface="+mn-ea"/>
              </a:rPr>
              <a:t>     </a:t>
            </a:r>
            <a:r>
              <a:rPr lang="zh-CN" altLang="en-US" dirty="0" smtClean="0">
                <a:sym typeface="+mn-ea"/>
              </a:rPr>
              <a:t>用右键菜单将“骰子”转换为可编辑多边形</a:t>
            </a:r>
            <a:r>
              <a:rPr lang="en-US" altLang="zh-CN" dirty="0" smtClean="0">
                <a:sym typeface="+mn-ea"/>
              </a:rPr>
              <a:t>,</a:t>
            </a:r>
            <a:r>
              <a:rPr lang="zh-CN" altLang="en-US" dirty="0" smtClean="0">
                <a:sym typeface="+mn-ea"/>
              </a:rPr>
              <a:t>然后将修改对象设置为“顶点”，在顶视图和底视图中选中“骰子”</a:t>
            </a:r>
            <a:r>
              <a:rPr lang="en-US" altLang="zh-CN" dirty="0" smtClean="0">
                <a:sym typeface="+mn-ea"/>
              </a:rPr>
              <a:t>8</a:t>
            </a:r>
            <a:r>
              <a:rPr lang="zh-CN" altLang="en-US" dirty="0" smtClean="0">
                <a:sym typeface="+mn-ea"/>
              </a:rPr>
              <a:t>个角上的顶点，单击“编辑</a:t>
            </a:r>
            <a:r>
              <a:rPr lang="en-US" altLang="zh-CN" dirty="0" smtClean="0">
                <a:sym typeface="+mn-ea"/>
              </a:rPr>
              <a:t>.</a:t>
            </a:r>
            <a:r>
              <a:rPr lang="zh-CN" altLang="en-US" dirty="0" smtClean="0">
                <a:sym typeface="+mn-ea"/>
              </a:rPr>
              <a:t>顶点”卷展栏中“切角”按钮右侧的“设置”按钮，在打开的“切角顶点”对话框中将“切角量”设置为“</a:t>
            </a:r>
            <a:r>
              <a:rPr lang="en-US" altLang="zh-CN" dirty="0" smtClean="0">
                <a:sym typeface="+mn-ea"/>
              </a:rPr>
              <a:t>4”,</a:t>
            </a:r>
            <a:r>
              <a:rPr lang="zh-CN" altLang="en-US" dirty="0" smtClean="0">
                <a:sym typeface="+mn-ea"/>
              </a:rPr>
              <a:t>再单击“确定”按钮，如图所示</a:t>
            </a:r>
            <a:endParaRPr lang="zh-CN" altLang="en-US"/>
          </a:p>
        </p:txBody>
      </p:sp>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81924" y="3762003"/>
            <a:ext cx="6079407"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1.</a:t>
            </a:r>
            <a:r>
              <a:rPr lang="zh-CN" altLang="en-US" dirty="0" smtClean="0">
                <a:sym typeface="+mn-ea"/>
              </a:rPr>
              <a:t>创建骰子</a:t>
            </a:r>
            <a:endParaRPr lang="en-US" altLang="zh-CN" dirty="0" smtClean="0"/>
          </a:p>
          <a:p>
            <a:r>
              <a:rPr lang="en-US" altLang="zh-CN" dirty="0" smtClean="0">
                <a:sym typeface="+mn-ea"/>
              </a:rPr>
              <a:t>(3)</a:t>
            </a:r>
            <a:r>
              <a:rPr lang="zh-CN" altLang="en-US" dirty="0" smtClean="0">
                <a:sym typeface="+mn-ea"/>
              </a:rPr>
              <a:t>制作切边。修改对象设置为“边”子对象，然后在顶视图中选中“骰子”上方的边线，单击“编辑边”卷展栏中“切角”按钮右侧的“设置”按钮，在打开的“切角边”对话框中将“切角量”设为“</a:t>
            </a:r>
            <a:r>
              <a:rPr lang="en-US" altLang="zh-CN" dirty="0" smtClean="0">
                <a:sym typeface="+mn-ea"/>
              </a:rPr>
              <a:t>1”</a:t>
            </a:r>
            <a:r>
              <a:rPr lang="zh-CN" altLang="en-US" dirty="0" smtClean="0">
                <a:sym typeface="+mn-ea"/>
              </a:rPr>
              <a:t>，单击“确定”按钮，如图所示</a:t>
            </a:r>
            <a:r>
              <a:rPr lang="en-US" altLang="zh-CN" dirty="0" smtClean="0">
                <a:sym typeface="+mn-ea"/>
              </a:rPr>
              <a:t>;</a:t>
            </a:r>
            <a:r>
              <a:rPr lang="zh-CN" altLang="en-US" dirty="0" smtClean="0">
                <a:sym typeface="+mn-ea"/>
              </a:rPr>
              <a:t>将顶视图转换为底视图，然后按照上面的操作</a:t>
            </a:r>
            <a:r>
              <a:rPr lang="en-US" altLang="zh-CN" dirty="0" smtClean="0">
                <a:sym typeface="+mn-ea"/>
              </a:rPr>
              <a:t>,</a:t>
            </a:r>
            <a:r>
              <a:rPr lang="zh-CN" altLang="en-US" dirty="0" smtClean="0">
                <a:sym typeface="+mn-ea"/>
              </a:rPr>
              <a:t>对骰子底部边线进行切角处理。</a:t>
            </a:r>
            <a:endParaRPr lang="zh-CN" altLang="en-US"/>
          </a:p>
        </p:txBody>
      </p:sp>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95949" y="3617858"/>
            <a:ext cx="6793183"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smtClean="0">
                <a:sym typeface="+mn-ea"/>
              </a:rPr>
              <a:t>步骤一：制作苹果模型</a:t>
            </a:r>
            <a:endParaRPr lang="zh-CN" altLang="en-US" dirty="0" smtClean="0">
              <a:sym typeface="+mn-ea"/>
            </a:endParaRPr>
          </a:p>
          <a:p>
            <a:r>
              <a:rPr lang="zh-CN" altLang="en-US" dirty="0" smtClean="0">
                <a:sym typeface="+mn-ea"/>
              </a:rPr>
              <a:t>（</a:t>
            </a:r>
            <a:r>
              <a:rPr lang="en-US" altLang="zh-CN" dirty="0" smtClean="0">
                <a:sym typeface="+mn-ea"/>
              </a:rPr>
              <a:t>1</a:t>
            </a:r>
            <a:r>
              <a:rPr lang="zh-CN" altLang="en-US" dirty="0" smtClean="0">
                <a:sym typeface="+mn-ea"/>
              </a:rPr>
              <a:t>）启动</a:t>
            </a:r>
            <a:r>
              <a:rPr lang="en-US" altLang="zh-CN" dirty="0" smtClean="0">
                <a:sym typeface="+mn-ea"/>
              </a:rPr>
              <a:t>3dsmax</a:t>
            </a:r>
            <a:r>
              <a:rPr lang="zh-CN" altLang="en-US" dirty="0" smtClean="0">
                <a:sym typeface="+mn-ea"/>
              </a:rPr>
              <a:t>软件</a:t>
            </a:r>
            <a:r>
              <a:rPr lang="en-US" altLang="zh-CN" dirty="0" smtClean="0">
                <a:sym typeface="+mn-ea"/>
              </a:rPr>
              <a:t>,</a:t>
            </a:r>
            <a:r>
              <a:rPr lang="zh-CN" altLang="en-US" dirty="0" smtClean="0">
                <a:sym typeface="+mn-ea"/>
              </a:rPr>
              <a:t>单击“新建”模型下的“图形”面板，选择“圆”形，在前视图绘制一个圆形，右击圆形图案在弹出的快捷菜单中将其转换为“可编辑样条线”，将圆形转换为可编辑样条线，如图所示。</a:t>
            </a:r>
            <a:endParaRPr lang="zh-CN" altLang="en-US"/>
          </a:p>
        </p:txBody>
      </p:sp>
      <p:pic>
        <p:nvPicPr>
          <p:cNvPr id="1026"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1944191" y="3136525"/>
            <a:ext cx="2171601" cy="3817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6493510" y="3251241"/>
            <a:ext cx="2489026" cy="3587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783455" cy="4759325"/>
          </a:xfrm>
        </p:spPr>
        <p:txBody>
          <a:bodyPr/>
          <a:p>
            <a:r>
              <a:rPr lang="en-US" altLang="zh-CN" dirty="0" smtClean="0">
                <a:sym typeface="+mn-ea"/>
              </a:rPr>
              <a:t>1.</a:t>
            </a:r>
            <a:r>
              <a:rPr lang="zh-CN" altLang="en-US" dirty="0" smtClean="0">
                <a:sym typeface="+mn-ea"/>
              </a:rPr>
              <a:t>创建骰子</a:t>
            </a:r>
            <a:endParaRPr lang="en-US" altLang="zh-CN" dirty="0" smtClean="0"/>
          </a:p>
          <a:p>
            <a:r>
              <a:rPr lang="en-US" altLang="zh-CN" dirty="0" smtClean="0">
                <a:sym typeface="+mn-ea"/>
              </a:rPr>
              <a:t>(4)</a:t>
            </a:r>
            <a:r>
              <a:rPr lang="zh-CN" altLang="en-US" dirty="0" smtClean="0">
                <a:sym typeface="+mn-ea"/>
              </a:rPr>
              <a:t>添加修改器。在“修改器列表”中为“骰子”添加“网格平滑”修改器，然后在“参数”卷展栏中设置其参数，如图所示。至此模型创建完成。</a:t>
            </a:r>
            <a:endParaRPr lang="zh-CN" altLang="en-US" dirty="0"/>
          </a:p>
          <a:p>
            <a:endParaRPr lang="zh-CN" altLang="en-US"/>
          </a:p>
        </p:txBody>
      </p:sp>
      <p:pic>
        <p:nvPicPr>
          <p:cNvPr id="348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54530" y="2260997"/>
            <a:ext cx="4392488" cy="4279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2.</a:t>
            </a:r>
            <a:r>
              <a:rPr lang="zh-CN" altLang="en-US" dirty="0" smtClean="0">
                <a:sym typeface="+mn-ea"/>
              </a:rPr>
              <a:t>分配模型面</a:t>
            </a:r>
            <a:r>
              <a:rPr lang="en-US" altLang="zh-CN" dirty="0" smtClean="0">
                <a:sym typeface="+mn-ea"/>
              </a:rPr>
              <a:t>ID</a:t>
            </a:r>
            <a:r>
              <a:rPr lang="zh-CN" altLang="en-US" dirty="0" smtClean="0">
                <a:sym typeface="+mn-ea"/>
              </a:rPr>
              <a:t>号</a:t>
            </a:r>
            <a:endParaRPr lang="en-US" altLang="zh-CN" dirty="0" smtClean="0"/>
          </a:p>
          <a:p>
            <a:r>
              <a:rPr lang="en-US" altLang="zh-CN" dirty="0" smtClean="0">
                <a:sym typeface="+mn-ea"/>
              </a:rPr>
              <a:t>(1)</a:t>
            </a:r>
            <a:r>
              <a:rPr lang="zh-CN" altLang="en-US" dirty="0" smtClean="0">
                <a:sym typeface="+mn-ea"/>
              </a:rPr>
              <a:t>分配全部面</a:t>
            </a:r>
            <a:r>
              <a:rPr lang="en-US" altLang="zh-CN" dirty="0" smtClean="0">
                <a:sym typeface="+mn-ea"/>
              </a:rPr>
              <a:t>ID</a:t>
            </a:r>
            <a:r>
              <a:rPr lang="zh-CN" altLang="en-US" dirty="0" smtClean="0">
                <a:sym typeface="+mn-ea"/>
              </a:rPr>
              <a:t>号。在修改器堆栈中选择“可编辑多边形”修改器的“多边形”子对象，并按</a:t>
            </a:r>
            <a:r>
              <a:rPr lang="en-US" altLang="zh-CN" dirty="0" smtClean="0">
                <a:sym typeface="+mn-ea"/>
              </a:rPr>
              <a:t>Ctrl+A</a:t>
            </a:r>
            <a:r>
              <a:rPr lang="zh-CN" altLang="en-US" dirty="0" smtClean="0">
                <a:sym typeface="+mn-ea"/>
              </a:rPr>
              <a:t>组合键，选中全部的面，在“修改”面板“多边形</a:t>
            </a:r>
            <a:r>
              <a:rPr lang="en-US" altLang="zh-CN" dirty="0" smtClean="0">
                <a:sym typeface="+mn-ea"/>
              </a:rPr>
              <a:t>:</a:t>
            </a:r>
            <a:r>
              <a:rPr lang="zh-CN" altLang="en-US" dirty="0" smtClean="0">
                <a:sym typeface="+mn-ea"/>
              </a:rPr>
              <a:t>材质</a:t>
            </a:r>
            <a:r>
              <a:rPr lang="en-US" altLang="zh-CN" dirty="0" smtClean="0">
                <a:sym typeface="+mn-ea"/>
              </a:rPr>
              <a:t>ID”</a:t>
            </a:r>
            <a:r>
              <a:rPr lang="zh-CN" altLang="en-US" dirty="0" smtClean="0">
                <a:sym typeface="+mn-ea"/>
              </a:rPr>
              <a:t>卷展栏中的“设置</a:t>
            </a:r>
            <a:r>
              <a:rPr lang="en-US" altLang="zh-CN" dirty="0" smtClean="0">
                <a:sym typeface="+mn-ea"/>
              </a:rPr>
              <a:t>ID:”</a:t>
            </a:r>
            <a:r>
              <a:rPr lang="zh-CN" altLang="en-US" dirty="0" smtClean="0">
                <a:sym typeface="+mn-ea"/>
              </a:rPr>
              <a:t>编辑框中输入“</a:t>
            </a:r>
            <a:r>
              <a:rPr lang="en-US" altLang="zh-CN" dirty="0" smtClean="0">
                <a:sym typeface="+mn-ea"/>
              </a:rPr>
              <a:t>7”</a:t>
            </a:r>
            <a:r>
              <a:rPr lang="zh-CN" altLang="en-US" dirty="0" smtClean="0">
                <a:sym typeface="+mn-ea"/>
              </a:rPr>
              <a:t>，将全部面的材质</a:t>
            </a:r>
            <a:r>
              <a:rPr lang="en-US" altLang="zh-CN" dirty="0" smtClean="0">
                <a:sym typeface="+mn-ea"/>
              </a:rPr>
              <a:t>ID</a:t>
            </a:r>
            <a:r>
              <a:rPr lang="zh-CN" altLang="en-US" dirty="0" smtClean="0">
                <a:sym typeface="+mn-ea"/>
              </a:rPr>
              <a:t>设置为“</a:t>
            </a:r>
            <a:r>
              <a:rPr lang="en-US" altLang="zh-CN" dirty="0" smtClean="0">
                <a:sym typeface="+mn-ea"/>
              </a:rPr>
              <a:t>7”</a:t>
            </a:r>
            <a:r>
              <a:rPr lang="zh-CN" altLang="en-US" dirty="0" smtClean="0">
                <a:sym typeface="+mn-ea"/>
              </a:rPr>
              <a:t>， 如图所示。</a:t>
            </a:r>
            <a:endParaRPr lang="zh-CN" altLang="en-US" dirty="0"/>
          </a:p>
          <a:p>
            <a:endParaRPr lang="zh-CN" altLang="en-US"/>
          </a:p>
        </p:txBody>
      </p:sp>
      <p:pic>
        <p:nvPicPr>
          <p:cNvPr id="358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4316" y="3672210"/>
            <a:ext cx="6720431"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2.</a:t>
            </a:r>
            <a:r>
              <a:rPr lang="zh-CN" altLang="en-US" dirty="0" smtClean="0">
                <a:sym typeface="+mn-ea"/>
              </a:rPr>
              <a:t>分配模型面</a:t>
            </a:r>
            <a:r>
              <a:rPr lang="en-US" altLang="zh-CN" dirty="0" smtClean="0">
                <a:sym typeface="+mn-ea"/>
              </a:rPr>
              <a:t>ID</a:t>
            </a:r>
            <a:r>
              <a:rPr lang="zh-CN" altLang="en-US" dirty="0" smtClean="0">
                <a:sym typeface="+mn-ea"/>
              </a:rPr>
              <a:t>号</a:t>
            </a:r>
            <a:endParaRPr lang="en-US" altLang="zh-CN" dirty="0" smtClean="0"/>
          </a:p>
          <a:p>
            <a:r>
              <a:rPr lang="en-US" altLang="zh-CN" dirty="0" smtClean="0">
                <a:sym typeface="+mn-ea"/>
              </a:rPr>
              <a:t>(2)</a:t>
            </a:r>
            <a:r>
              <a:rPr lang="zh-CN" altLang="en-US" dirty="0" smtClean="0">
                <a:sym typeface="+mn-ea"/>
              </a:rPr>
              <a:t>分配顶面多边形</a:t>
            </a:r>
            <a:r>
              <a:rPr lang="en-US" altLang="zh-CN" dirty="0" smtClean="0">
                <a:sym typeface="+mn-ea"/>
              </a:rPr>
              <a:t>ID</a:t>
            </a:r>
            <a:r>
              <a:rPr lang="zh-CN" altLang="en-US" dirty="0" smtClean="0">
                <a:sym typeface="+mn-ea"/>
              </a:rPr>
              <a:t>号。在顶视图中选中顶面和切角的多边形，然后在“多边形</a:t>
            </a:r>
            <a:r>
              <a:rPr lang="en-US" altLang="zh-CN" dirty="0" smtClean="0">
                <a:sym typeface="+mn-ea"/>
              </a:rPr>
              <a:t>:</a:t>
            </a:r>
            <a:r>
              <a:rPr lang="zh-CN" altLang="en-US" dirty="0" smtClean="0">
                <a:sym typeface="+mn-ea"/>
              </a:rPr>
              <a:t>材质</a:t>
            </a:r>
            <a:r>
              <a:rPr lang="en-US" altLang="zh-CN" dirty="0" smtClean="0">
                <a:sym typeface="+mn-ea"/>
              </a:rPr>
              <a:t>ID”</a:t>
            </a:r>
            <a:r>
              <a:rPr lang="zh-CN" altLang="en-US" dirty="0" smtClean="0">
                <a:sym typeface="+mn-ea"/>
              </a:rPr>
              <a:t>卷展栏中的“设置</a:t>
            </a:r>
            <a:r>
              <a:rPr lang="en-US" altLang="zh-CN" dirty="0" smtClean="0">
                <a:sym typeface="+mn-ea"/>
              </a:rPr>
              <a:t>ID:”</a:t>
            </a:r>
            <a:r>
              <a:rPr lang="zh-CN" altLang="en-US" dirty="0" smtClean="0">
                <a:sym typeface="+mn-ea"/>
              </a:rPr>
              <a:t>编辑框中输入“</a:t>
            </a:r>
            <a:r>
              <a:rPr lang="en-US" altLang="zh-CN" dirty="0" smtClean="0">
                <a:sym typeface="+mn-ea"/>
              </a:rPr>
              <a:t>1”</a:t>
            </a:r>
            <a:r>
              <a:rPr lang="zh-CN" altLang="en-US" dirty="0" smtClean="0">
                <a:sym typeface="+mn-ea"/>
              </a:rPr>
              <a:t>，如图所示。</a:t>
            </a:r>
            <a:endParaRPr lang="zh-CN" altLang="en-US" dirty="0"/>
          </a:p>
          <a:p>
            <a:endParaRPr lang="zh-CN" altLang="en-US"/>
          </a:p>
        </p:txBody>
      </p:sp>
      <p:pic>
        <p:nvPicPr>
          <p:cNvPr id="368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6607" y="3172346"/>
            <a:ext cx="7230366"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2.</a:t>
            </a:r>
            <a:r>
              <a:rPr lang="zh-CN" altLang="en-US" dirty="0" smtClean="0">
                <a:sym typeface="+mn-ea"/>
              </a:rPr>
              <a:t>分配模型面</a:t>
            </a:r>
            <a:r>
              <a:rPr lang="en-US" altLang="zh-CN" dirty="0" smtClean="0">
                <a:sym typeface="+mn-ea"/>
              </a:rPr>
              <a:t>ID</a:t>
            </a:r>
            <a:r>
              <a:rPr lang="zh-CN" altLang="en-US" dirty="0" smtClean="0">
                <a:sym typeface="+mn-ea"/>
              </a:rPr>
              <a:t>号</a:t>
            </a:r>
            <a:endParaRPr lang="en-US" altLang="zh-CN" dirty="0" smtClean="0"/>
          </a:p>
          <a:p>
            <a:r>
              <a:rPr lang="en-US" altLang="zh-CN" dirty="0" smtClean="0">
                <a:sym typeface="+mn-ea"/>
              </a:rPr>
              <a:t>(3)</a:t>
            </a:r>
            <a:r>
              <a:rPr lang="zh-CN" altLang="en-US" dirty="0" smtClean="0">
                <a:sym typeface="+mn-ea"/>
              </a:rPr>
              <a:t>分配各视图中</a:t>
            </a:r>
            <a:r>
              <a:rPr lang="en-US" altLang="zh-CN" dirty="0" smtClean="0">
                <a:sym typeface="+mn-ea"/>
              </a:rPr>
              <a:t>ID</a:t>
            </a:r>
            <a:r>
              <a:rPr lang="zh-CN" altLang="en-US" dirty="0" smtClean="0">
                <a:sym typeface="+mn-ea"/>
              </a:rPr>
              <a:t>号。按照步骤</a:t>
            </a:r>
            <a:r>
              <a:rPr lang="en-US" altLang="zh-CN" dirty="0" smtClean="0">
                <a:sym typeface="+mn-ea"/>
              </a:rPr>
              <a:t>(2) </a:t>
            </a:r>
            <a:r>
              <a:rPr lang="zh-CN" altLang="en-US" dirty="0" smtClean="0">
                <a:sym typeface="+mn-ea"/>
              </a:rPr>
              <a:t>将前视图中多边形的材质</a:t>
            </a:r>
            <a:r>
              <a:rPr lang="en-US" altLang="zh-CN" dirty="0" smtClean="0">
                <a:sym typeface="+mn-ea"/>
              </a:rPr>
              <a:t>ID</a:t>
            </a:r>
            <a:r>
              <a:rPr lang="zh-CN" altLang="en-US" dirty="0" smtClean="0">
                <a:sym typeface="+mn-ea"/>
              </a:rPr>
              <a:t>设置为“</a:t>
            </a:r>
            <a:r>
              <a:rPr lang="en-US" altLang="zh-CN" dirty="0" smtClean="0">
                <a:sym typeface="+mn-ea"/>
              </a:rPr>
              <a:t>2”</a:t>
            </a:r>
            <a:r>
              <a:rPr lang="zh-CN" altLang="en-US" dirty="0" smtClean="0">
                <a:sym typeface="+mn-ea"/>
              </a:rPr>
              <a:t>， 将左视图中多边形的材质</a:t>
            </a:r>
            <a:r>
              <a:rPr lang="en-US" altLang="zh-CN" dirty="0" smtClean="0">
                <a:sym typeface="+mn-ea"/>
              </a:rPr>
              <a:t>ID</a:t>
            </a:r>
            <a:r>
              <a:rPr lang="zh-CN" altLang="en-US" dirty="0" smtClean="0">
                <a:sym typeface="+mn-ea"/>
              </a:rPr>
              <a:t>设置为“</a:t>
            </a:r>
            <a:r>
              <a:rPr lang="en-US" altLang="zh-CN" dirty="0" smtClean="0">
                <a:sym typeface="+mn-ea"/>
              </a:rPr>
              <a:t>3”</a:t>
            </a:r>
            <a:r>
              <a:rPr lang="zh-CN" altLang="en-US" dirty="0" smtClean="0">
                <a:sym typeface="+mn-ea"/>
              </a:rPr>
              <a:t>， 将后视图中多边形的材质</a:t>
            </a:r>
            <a:r>
              <a:rPr lang="en-US" altLang="zh-CN" dirty="0" smtClean="0">
                <a:sym typeface="+mn-ea"/>
              </a:rPr>
              <a:t>ID</a:t>
            </a:r>
            <a:r>
              <a:rPr lang="zh-CN" altLang="en-US" dirty="0" smtClean="0">
                <a:sym typeface="+mn-ea"/>
              </a:rPr>
              <a:t>设置为“</a:t>
            </a:r>
            <a:r>
              <a:rPr lang="en-US" altLang="zh-CN" dirty="0" smtClean="0">
                <a:sym typeface="+mn-ea"/>
              </a:rPr>
              <a:t>4”</a:t>
            </a:r>
            <a:r>
              <a:rPr lang="zh-CN" altLang="en-US" dirty="0" smtClean="0">
                <a:sym typeface="+mn-ea"/>
              </a:rPr>
              <a:t>， 将右视图中多边形的材质</a:t>
            </a:r>
            <a:r>
              <a:rPr lang="en-US" altLang="zh-CN" dirty="0" smtClean="0">
                <a:sym typeface="+mn-ea"/>
              </a:rPr>
              <a:t>ID</a:t>
            </a:r>
            <a:r>
              <a:rPr lang="zh-CN" altLang="en-US" dirty="0" smtClean="0">
                <a:sym typeface="+mn-ea"/>
              </a:rPr>
              <a:t>设置为“</a:t>
            </a:r>
            <a:r>
              <a:rPr lang="en-US" altLang="zh-CN" dirty="0" smtClean="0">
                <a:sym typeface="+mn-ea"/>
              </a:rPr>
              <a:t>5”</a:t>
            </a:r>
            <a:r>
              <a:rPr lang="zh-CN" altLang="en-US" dirty="0" smtClean="0">
                <a:sym typeface="+mn-ea"/>
              </a:rPr>
              <a:t>， 将底视图中多边形的材质</a:t>
            </a:r>
            <a:r>
              <a:rPr lang="en-US" altLang="zh-CN" dirty="0" smtClean="0">
                <a:sym typeface="+mn-ea"/>
              </a:rPr>
              <a:t>ID</a:t>
            </a:r>
            <a:r>
              <a:rPr lang="zh-CN" altLang="en-US" dirty="0" smtClean="0">
                <a:sym typeface="+mn-ea"/>
              </a:rPr>
              <a:t>设置为“</a:t>
            </a:r>
            <a:r>
              <a:rPr lang="en-US" altLang="zh-CN" dirty="0" smtClean="0">
                <a:sym typeface="+mn-ea"/>
              </a:rPr>
              <a:t>6”</a:t>
            </a:r>
            <a:r>
              <a:rPr lang="zh-CN" altLang="en-US" dirty="0" smtClean="0">
                <a:sym typeface="+mn-ea"/>
              </a:rPr>
              <a:t>。</a:t>
            </a:r>
            <a:endParaRPr lang="zh-CN" altLang="en-US" dirty="0"/>
          </a:p>
          <a:p>
            <a:endParaRPr lang="zh-CN" alt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3.</a:t>
            </a:r>
            <a:r>
              <a:rPr lang="zh-CN" altLang="en-US" dirty="0" smtClean="0">
                <a:sym typeface="+mn-ea"/>
              </a:rPr>
              <a:t>调制材质</a:t>
            </a:r>
            <a:endParaRPr lang="zh-CN" altLang="en-US" dirty="0" smtClean="0">
              <a:sym typeface="+mn-ea"/>
            </a:endParaRPr>
          </a:p>
          <a:p>
            <a:r>
              <a:rPr lang="en-US" altLang="zh-CN" dirty="0" smtClean="0">
                <a:sym typeface="+mn-ea"/>
              </a:rPr>
              <a:t>(1)</a:t>
            </a:r>
            <a:r>
              <a:rPr lang="zh-CN" altLang="en-US" dirty="0" smtClean="0">
                <a:sym typeface="+mn-ea"/>
              </a:rPr>
              <a:t>将材质类型设置为“多维</a:t>
            </a:r>
            <a:r>
              <a:rPr lang="en-US" altLang="zh-CN" dirty="0" smtClean="0">
                <a:sym typeface="+mn-ea"/>
              </a:rPr>
              <a:t>1</a:t>
            </a:r>
            <a:r>
              <a:rPr lang="zh-CN" altLang="en-US" dirty="0" smtClean="0">
                <a:sym typeface="+mn-ea"/>
              </a:rPr>
              <a:t>子对象”。按</a:t>
            </a:r>
            <a:r>
              <a:rPr lang="en-US" altLang="zh-CN" dirty="0" smtClean="0">
                <a:sym typeface="+mn-ea"/>
              </a:rPr>
              <a:t>M</a:t>
            </a:r>
            <a:r>
              <a:rPr lang="zh-CN" altLang="en-US" dirty="0" smtClean="0">
                <a:sym typeface="+mn-ea"/>
              </a:rPr>
              <a:t>键打开材质编辑器，选择</a:t>
            </a:r>
            <a:r>
              <a:rPr lang="en-US" altLang="zh-CN" dirty="0" smtClean="0">
                <a:sym typeface="+mn-ea"/>
              </a:rPr>
              <a:t>- -</a:t>
            </a:r>
            <a:r>
              <a:rPr lang="zh-CN" altLang="en-US" dirty="0" smtClean="0">
                <a:sym typeface="+mn-ea"/>
              </a:rPr>
              <a:t>种未使用的材质球，单击</a:t>
            </a:r>
            <a:r>
              <a:rPr lang="en-US" altLang="zh-CN" dirty="0" smtClean="0">
                <a:sym typeface="+mn-ea"/>
              </a:rPr>
              <a:t>Standard</a:t>
            </a:r>
            <a:r>
              <a:rPr lang="zh-CN" altLang="en-US" dirty="0" smtClean="0">
                <a:sym typeface="+mn-ea"/>
              </a:rPr>
              <a:t>按钮，在打开的“材质</a:t>
            </a:r>
            <a:r>
              <a:rPr lang="en-US" altLang="zh-CN" dirty="0" smtClean="0">
                <a:sym typeface="+mn-ea"/>
              </a:rPr>
              <a:t>/</a:t>
            </a:r>
            <a:r>
              <a:rPr lang="zh-CN" altLang="en-US" dirty="0" smtClean="0">
                <a:sym typeface="+mn-ea"/>
              </a:rPr>
              <a:t>贴图浏览器”对话框中双击“多维</a:t>
            </a:r>
            <a:r>
              <a:rPr lang="en-US" altLang="zh-CN" dirty="0" smtClean="0">
                <a:sym typeface="+mn-ea"/>
              </a:rPr>
              <a:t>1</a:t>
            </a:r>
            <a:r>
              <a:rPr lang="zh-CN" altLang="en-US" dirty="0" smtClean="0">
                <a:sym typeface="+mn-ea"/>
              </a:rPr>
              <a:t>子对象”，如图所示。在弹出的“替换材质”对话框中选中“丢弃旧材质”单选按钮，并单击“确定”按钮。</a:t>
            </a:r>
            <a:endParaRPr lang="zh-CN" altLang="en-US"/>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6249" y="4022987"/>
            <a:ext cx="7233116"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399905" cy="4759325"/>
          </a:xfrm>
        </p:spPr>
        <p:txBody>
          <a:bodyPr/>
          <a:p>
            <a:r>
              <a:rPr lang="en-US" altLang="zh-CN" dirty="0" smtClean="0">
                <a:sym typeface="+mn-ea"/>
              </a:rPr>
              <a:t>3.</a:t>
            </a:r>
            <a:r>
              <a:rPr lang="zh-CN" altLang="en-US" dirty="0" smtClean="0">
                <a:sym typeface="+mn-ea"/>
              </a:rPr>
              <a:t>调制材质</a:t>
            </a:r>
            <a:endParaRPr lang="zh-CN" altLang="en-US" dirty="0" smtClean="0">
              <a:sym typeface="+mn-ea"/>
            </a:endParaRPr>
          </a:p>
          <a:p>
            <a:r>
              <a:rPr lang="en-US" altLang="zh-CN" dirty="0" smtClean="0">
                <a:sym typeface="+mn-ea"/>
              </a:rPr>
              <a:t>(3)</a:t>
            </a:r>
            <a:r>
              <a:rPr lang="zh-CN" altLang="en-US" dirty="0" smtClean="0">
                <a:sym typeface="+mn-ea"/>
              </a:rPr>
              <a:t>设置第</a:t>
            </a:r>
            <a:r>
              <a:rPr lang="en-US" altLang="zh-CN" dirty="0" smtClean="0">
                <a:sym typeface="+mn-ea"/>
              </a:rPr>
              <a:t>1</a:t>
            </a:r>
            <a:r>
              <a:rPr lang="zh-CN" altLang="en-US" dirty="0" smtClean="0">
                <a:sym typeface="+mn-ea"/>
              </a:rPr>
              <a:t>个子材质的参数。单击第</a:t>
            </a:r>
            <a:r>
              <a:rPr lang="en-US" altLang="zh-CN" dirty="0" smtClean="0">
                <a:sym typeface="+mn-ea"/>
              </a:rPr>
              <a:t>1</a:t>
            </a:r>
            <a:r>
              <a:rPr lang="zh-CN" altLang="en-US" dirty="0" smtClean="0">
                <a:sym typeface="+mn-ea"/>
              </a:rPr>
              <a:t>个子材质的材质按钮，打开其参数堆栈列表，将“高光级别”设置为“</a:t>
            </a:r>
            <a:r>
              <a:rPr lang="en-US" altLang="zh-CN" dirty="0" smtClean="0">
                <a:sym typeface="+mn-ea"/>
              </a:rPr>
              <a:t>107”</a:t>
            </a:r>
            <a:r>
              <a:rPr lang="zh-CN" altLang="en-US" dirty="0" smtClean="0">
                <a:sym typeface="+mn-ea"/>
              </a:rPr>
              <a:t>，“光泽度”设置为“</a:t>
            </a:r>
            <a:r>
              <a:rPr lang="en-US" altLang="zh-CN" dirty="0" smtClean="0">
                <a:sym typeface="+mn-ea"/>
              </a:rPr>
              <a:t>55”</a:t>
            </a:r>
            <a:r>
              <a:rPr lang="zh-CN" altLang="en-US" dirty="0" smtClean="0">
                <a:sym typeface="+mn-ea"/>
              </a:rPr>
              <a:t>， 如图所示。单击“贴图”卷展栏“漫反射颜色”通道右侧的按钮，在打开的“材质</a:t>
            </a:r>
            <a:r>
              <a:rPr lang="en-US" altLang="zh-CN" dirty="0" smtClean="0">
                <a:sym typeface="+mn-ea"/>
              </a:rPr>
              <a:t>/</a:t>
            </a:r>
            <a:r>
              <a:rPr lang="zh-CN" altLang="en-US" dirty="0" smtClean="0">
                <a:sym typeface="+mn-ea"/>
              </a:rPr>
              <a:t>贴图浏览器”对话框中双击“位图”选项，然后在打开的“选择位图图像文件”对话框中选中配</a:t>
            </a:r>
            <a:endParaRPr lang="zh-CN" altLang="en-US" dirty="0"/>
          </a:p>
          <a:p>
            <a:endParaRPr lang="zh-CN" altLang="en-US"/>
          </a:p>
        </p:txBody>
      </p:sp>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88632" y="3761492"/>
            <a:ext cx="5287603"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6548120" cy="4759325"/>
          </a:xfrm>
        </p:spPr>
        <p:txBody>
          <a:bodyPr/>
          <a:p>
            <a:r>
              <a:rPr lang="en-US" altLang="zh-CN" dirty="0" smtClean="0">
                <a:sym typeface="+mn-ea"/>
              </a:rPr>
              <a:t>3.</a:t>
            </a:r>
            <a:r>
              <a:rPr lang="zh-CN" altLang="en-US" dirty="0" smtClean="0">
                <a:sym typeface="+mn-ea"/>
              </a:rPr>
              <a:t>调制材质</a:t>
            </a:r>
            <a:endParaRPr lang="zh-CN" altLang="en-US" dirty="0" smtClean="0">
              <a:sym typeface="+mn-ea"/>
            </a:endParaRPr>
          </a:p>
          <a:p>
            <a:r>
              <a:rPr lang="en-US" altLang="zh-CN" dirty="0" smtClean="0">
                <a:sym typeface="+mn-ea"/>
              </a:rPr>
              <a:t>(4)</a:t>
            </a:r>
            <a:r>
              <a:rPr lang="zh-CN" altLang="en-US" dirty="0" smtClean="0">
                <a:sym typeface="+mn-ea"/>
              </a:rPr>
              <a:t>为“凹凸”通道指定贴图。单击材质编辑器工具栏中的“转到父对象”按钮，返回第</a:t>
            </a:r>
            <a:r>
              <a:rPr lang="en-US" altLang="zh-CN" dirty="0" smtClean="0">
                <a:sym typeface="+mn-ea"/>
              </a:rPr>
              <a:t>1</a:t>
            </a:r>
            <a:r>
              <a:rPr lang="zh-CN" altLang="en-US" dirty="0" smtClean="0">
                <a:sym typeface="+mn-ea"/>
              </a:rPr>
              <a:t>个子材质的参数堆栈列表，单击“贴图”卷展栏中“凹凸”右侧的</a:t>
            </a:r>
            <a:r>
              <a:rPr lang="en-US" altLang="zh-CN" dirty="0" smtClean="0">
                <a:sym typeface="+mn-ea"/>
              </a:rPr>
              <a:t>None</a:t>
            </a:r>
            <a:r>
              <a:rPr lang="zh-CN" altLang="en-US" dirty="0" smtClean="0">
                <a:sym typeface="+mn-ea"/>
              </a:rPr>
              <a:t>按钮，在打开的对话框中双击“位图”，然后在打开的“选择位图图像文件”对话框中选择配套素材“</a:t>
            </a:r>
            <a:r>
              <a:rPr lang="en-US" altLang="zh-CN" dirty="0" smtClean="0">
                <a:sym typeface="+mn-ea"/>
              </a:rPr>
              <a:t>11.jpg”, </a:t>
            </a:r>
            <a:r>
              <a:rPr lang="zh-CN" altLang="en-US" dirty="0" smtClean="0">
                <a:sym typeface="+mn-ea"/>
              </a:rPr>
              <a:t>单击“打开”按钮，如图所示。</a:t>
            </a:r>
            <a:endParaRPr lang="zh-CN" altLang="en-US" dirty="0" smtClean="0">
              <a:sym typeface="+mn-ea"/>
            </a:endParaRPr>
          </a:p>
          <a:p>
            <a:r>
              <a:rPr lang="en-US" altLang="zh-CN" dirty="0" smtClean="0">
                <a:sym typeface="+mn-ea"/>
              </a:rPr>
              <a:t>(5)</a:t>
            </a:r>
            <a:r>
              <a:rPr lang="zh-CN" altLang="en-US" dirty="0" smtClean="0">
                <a:sym typeface="+mn-ea"/>
              </a:rPr>
              <a:t>设置“凹凸”通道强度。单击材质编辑器工具栏中的“转到父对象”按钮，将“贴图”卷展栏中“凹凸”通道的强度设置为“</a:t>
            </a:r>
            <a:r>
              <a:rPr lang="en-US" altLang="zh-CN" dirty="0" smtClean="0">
                <a:sym typeface="+mn-ea"/>
              </a:rPr>
              <a:t>200”</a:t>
            </a:r>
            <a:r>
              <a:rPr lang="zh-CN" altLang="en-US" dirty="0" smtClean="0">
                <a:sym typeface="+mn-ea"/>
              </a:rPr>
              <a:t>， 如图所示。</a:t>
            </a:r>
            <a:endParaRPr lang="zh-CN" altLang="en-US" dirty="0"/>
          </a:p>
          <a:p>
            <a:endParaRPr lang="zh-CN" altLang="en-US"/>
          </a:p>
        </p:txBody>
      </p:sp>
      <p:pic>
        <p:nvPicPr>
          <p:cNvPr id="399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00010" y="2012315"/>
            <a:ext cx="3933825" cy="4034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827905" cy="4759325"/>
          </a:xfrm>
        </p:spPr>
        <p:txBody>
          <a:bodyPr/>
          <a:p>
            <a:r>
              <a:rPr lang="en-US" altLang="zh-CN" dirty="0" smtClean="0">
                <a:sym typeface="+mn-ea"/>
              </a:rPr>
              <a:t>3.</a:t>
            </a:r>
            <a:r>
              <a:rPr lang="zh-CN" altLang="en-US" dirty="0" smtClean="0">
                <a:sym typeface="+mn-ea"/>
              </a:rPr>
              <a:t>调制</a:t>
            </a:r>
            <a:endParaRPr lang="en-US" altLang="zh-CN" dirty="0" smtClean="0">
              <a:sym typeface="+mn-ea"/>
            </a:endParaRPr>
          </a:p>
          <a:p>
            <a:r>
              <a:rPr lang="en-US" altLang="zh-CN" dirty="0" smtClean="0">
                <a:sym typeface="+mn-ea"/>
              </a:rPr>
              <a:t>(8)</a:t>
            </a:r>
            <a:r>
              <a:rPr lang="zh-CN" altLang="en-US" dirty="0" smtClean="0">
                <a:sym typeface="+mn-ea"/>
              </a:rPr>
              <a:t>为骰子添加材质。选中透视图中的“骰子”模型，单击材质编辑器工具栏中的“将材质指定给选定对象”按钮，为“骰子”模型添加材质，如图所示。</a:t>
            </a:r>
            <a:endParaRPr lang="zh-CN" altLang="en-US"/>
          </a:p>
        </p:txBody>
      </p:sp>
      <p:sp>
        <p:nvSpPr>
          <p:cNvPr id="7" name="内容占位符 2"/>
          <p:cNvSpPr>
            <a:spLocks noGrp="1"/>
          </p:cNvSpPr>
          <p:nvPr/>
        </p:nvSpPr>
        <p:spPr>
          <a:xfrm>
            <a:off x="6339840" y="1384935"/>
            <a:ext cx="4827905" cy="4759325"/>
          </a:xfrm>
          <a:prstGeom prst="rect">
            <a:avLst/>
          </a:prstGeom>
        </p:spPr>
        <p:txBody>
          <a:bodyPr vert="horz" lIns="90000" tIns="46800" rIns="90000" bIns="46800" rtlCol="0">
            <a:normAutofit/>
          </a:bodyPr>
          <a:lstStyle>
            <a:lvl1pPr marL="285750" indent="-285750" algn="l" defTabSz="914400" rtl="0" eaLnBrk="1" fontAlgn="auto" latinLnBrk="0" hangingPunct="1">
              <a:lnSpc>
                <a:spcPct val="130000"/>
              </a:lnSpc>
              <a:spcBef>
                <a:spcPts val="0"/>
              </a:spcBef>
              <a:spcAft>
                <a:spcPts val="1000"/>
              </a:spcAft>
              <a:buSzPct val="100000"/>
              <a:buFont typeface="Arial" panose="020B0604020202020204" pitchFamily="34" charset="0"/>
              <a:buBlip>
                <a:blip r:embed="rId1"/>
              </a:buBlip>
              <a:defRPr sz="1800" u="none" strike="noStrike" kern="1200" cap="none" spc="150" normalizeH="0" baseline="0">
                <a:solidFill>
                  <a:schemeClr val="tx1">
                    <a:lumMod val="65000"/>
                    <a:lumOff val="35000"/>
                  </a:schemeClr>
                </a:solidFill>
                <a:uFillTx/>
                <a:latin typeface="+mn-lt"/>
                <a:ea typeface="+mn-ea"/>
                <a:cs typeface="+mn-cs"/>
              </a:defRPr>
            </a:lvl1pPr>
            <a:lvl2pPr marL="7429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200150" indent="-285750" algn="l" defTabSz="914400" rtl="0" eaLnBrk="1" fontAlgn="auto" latinLnBrk="0" hangingPunct="1">
              <a:lnSpc>
                <a:spcPct val="120000"/>
              </a:lnSpc>
              <a:spcBef>
                <a:spcPts val="0"/>
              </a:spcBef>
              <a:spcAft>
                <a:spcPts val="600"/>
              </a:spcAft>
              <a:buSzPct val="100000"/>
              <a:buFont typeface="Arial" panose="020B0604020202020204" pitchFamily="34" charset="0"/>
              <a:buBlip>
                <a:blip r:embed="rId1"/>
              </a:buBlip>
              <a:defRPr sz="1600" u="none" strike="noStrike" kern="1200" cap="none" spc="150" normalizeH="0" baseline="0">
                <a:solidFill>
                  <a:schemeClr val="tx1">
                    <a:lumMod val="65000"/>
                    <a:lumOff val="35000"/>
                  </a:schemeClr>
                </a:solidFill>
                <a:uFillTx/>
                <a:latin typeface="+mn-lt"/>
                <a:ea typeface="+mn-ea"/>
                <a:cs typeface="+mn-cs"/>
              </a:defRPr>
            </a:lvl3pPr>
            <a:lvl4pPr marL="16573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4pPr>
            <a:lvl5pPr marL="2114550" indent="-285750" algn="l" defTabSz="914400" rtl="0" eaLnBrk="1" fontAlgn="auto" latinLnBrk="0" hangingPunct="1">
              <a:lnSpc>
                <a:spcPct val="120000"/>
              </a:lnSpc>
              <a:spcBef>
                <a:spcPts val="0"/>
              </a:spcBef>
              <a:spcAft>
                <a:spcPts val="300"/>
              </a:spcAft>
              <a:buSzPct val="100000"/>
              <a:buFont typeface="Arial" panose="020B0604020202020204" pitchFamily="34" charset="0"/>
              <a:buBlip>
                <a:blip r:embed="rId1"/>
              </a:buBlip>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dirty="0" smtClean="0">
                <a:sym typeface="+mn-ea"/>
              </a:rPr>
              <a:t>4.</a:t>
            </a:r>
            <a:r>
              <a:rPr lang="zh-CN" altLang="en-US" dirty="0" smtClean="0">
                <a:sym typeface="+mn-ea"/>
              </a:rPr>
              <a:t>渲染</a:t>
            </a:r>
            <a:endParaRPr lang="en-US" altLang="zh-CN" dirty="0" smtClean="0"/>
          </a:p>
          <a:p>
            <a:pPr marL="0" indent="0">
              <a:buNone/>
            </a:pPr>
            <a:r>
              <a:rPr lang="zh-CN" altLang="en-US" dirty="0" smtClean="0">
                <a:sym typeface="+mn-ea"/>
              </a:rPr>
              <a:t>选择“渲染”→“渲染”命令，或者按</a:t>
            </a:r>
            <a:r>
              <a:rPr lang="en-US" altLang="zh-CN" dirty="0" smtClean="0">
                <a:sym typeface="+mn-ea"/>
              </a:rPr>
              <a:t>F9</a:t>
            </a:r>
            <a:r>
              <a:rPr lang="zh-CN" altLang="en-US" dirty="0" smtClean="0">
                <a:sym typeface="+mn-ea"/>
              </a:rPr>
              <a:t>键进行渲染，效果如图</a:t>
            </a:r>
            <a:endParaRPr lang="zh-CN" altLang="en-US"/>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145" y="3755390"/>
            <a:ext cx="3171825" cy="2928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1660" y="3755390"/>
            <a:ext cx="3434080" cy="3102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r>
              <a:rPr lang="zh-CN" altLang="en-US" dirty="0" smtClean="0">
                <a:sym typeface="+mn-ea"/>
              </a:rPr>
              <a:t>多维</a:t>
            </a:r>
            <a:r>
              <a:rPr lang="en-US" altLang="zh-CN" dirty="0" smtClean="0">
                <a:sym typeface="+mn-ea"/>
              </a:rPr>
              <a:t>/</a:t>
            </a:r>
            <a:r>
              <a:rPr lang="zh-CN" altLang="en-US" dirty="0" smtClean="0">
                <a:sym typeface="+mn-ea"/>
              </a:rPr>
              <a:t>子对象材质</a:t>
            </a:r>
            <a:r>
              <a:rPr lang="en-US" altLang="zh-CN" dirty="0" smtClean="0">
                <a:sym typeface="+mn-ea"/>
              </a:rPr>
              <a:t>:</a:t>
            </a:r>
            <a:r>
              <a:rPr lang="zh-CN" altLang="en-US" dirty="0" smtClean="0">
                <a:sym typeface="+mn-ea"/>
              </a:rPr>
              <a:t>该材质多用于为可编辑多边形、可编辑网格、可编辑面片等对象的表面分配材质。分配时，材质</a:t>
            </a:r>
            <a:r>
              <a:rPr lang="en-US" altLang="zh-CN" dirty="0" smtClean="0">
                <a:sym typeface="+mn-ea"/>
              </a:rPr>
              <a:t>ID</a:t>
            </a:r>
            <a:r>
              <a:rPr lang="zh-CN" altLang="en-US" dirty="0" smtClean="0">
                <a:sym typeface="+mn-ea"/>
              </a:rPr>
              <a:t>为</a:t>
            </a:r>
            <a:r>
              <a:rPr lang="en-US" altLang="zh-CN" dirty="0" smtClean="0">
                <a:sym typeface="+mn-ea"/>
              </a:rPr>
              <a:t>N</a:t>
            </a:r>
            <a:r>
              <a:rPr lang="zh-CN" altLang="en-US" dirty="0" smtClean="0">
                <a:sym typeface="+mn-ea"/>
              </a:rPr>
              <a:t>的子材质只能分配给对象表面中材质</a:t>
            </a:r>
            <a:r>
              <a:rPr lang="en-US" altLang="zh-CN" dirty="0" smtClean="0">
                <a:sym typeface="+mn-ea"/>
              </a:rPr>
              <a:t>ID</a:t>
            </a:r>
            <a:r>
              <a:rPr lang="zh-CN" altLang="en-US" dirty="0" smtClean="0">
                <a:sym typeface="+mn-ea"/>
              </a:rPr>
              <a:t>为</a:t>
            </a:r>
            <a:r>
              <a:rPr lang="en-US" altLang="zh-CN" dirty="0" smtClean="0">
                <a:sym typeface="+mn-ea"/>
              </a:rPr>
              <a:t>N</a:t>
            </a:r>
            <a:r>
              <a:rPr lang="zh-CN" altLang="en-US" dirty="0" smtClean="0">
                <a:sym typeface="+mn-ea"/>
              </a:rPr>
              <a:t>的部分。多维</a:t>
            </a:r>
            <a:r>
              <a:rPr lang="en-US" altLang="zh-CN" dirty="0" smtClean="0">
                <a:sym typeface="+mn-ea"/>
              </a:rPr>
              <a:t>1</a:t>
            </a:r>
            <a:r>
              <a:rPr lang="zh-CN" altLang="en-US" dirty="0" smtClean="0">
                <a:sym typeface="+mn-ea"/>
              </a:rPr>
              <a:t>子对象材质的参数和使用后的效果如图所示。</a:t>
            </a:r>
            <a:endParaRPr lang="zh-CN" altLang="en-US"/>
          </a:p>
        </p:txBody>
      </p:sp>
      <p:pic>
        <p:nvPicPr>
          <p:cNvPr id="430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635" y="3471545"/>
            <a:ext cx="10920730" cy="277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r>
              <a:rPr lang="zh-CN" altLang="en-US" dirty="0" smtClean="0">
                <a:sym typeface="+mn-ea"/>
              </a:rPr>
              <a:t>顶</a:t>
            </a:r>
            <a:r>
              <a:rPr lang="en-US" altLang="zh-CN" dirty="0" smtClean="0">
                <a:sym typeface="+mn-ea"/>
              </a:rPr>
              <a:t>/</a:t>
            </a:r>
            <a:r>
              <a:rPr lang="zh-CN" altLang="en-US" dirty="0" smtClean="0">
                <a:sym typeface="+mn-ea"/>
              </a:rPr>
              <a:t>底材质</a:t>
            </a:r>
            <a:r>
              <a:rPr lang="en-US" altLang="zh-CN" dirty="0" smtClean="0">
                <a:sym typeface="+mn-ea"/>
              </a:rPr>
              <a:t>:</a:t>
            </a:r>
            <a:r>
              <a:rPr lang="zh-CN" altLang="en-US" dirty="0" smtClean="0">
                <a:sym typeface="+mn-ea"/>
              </a:rPr>
              <a:t>使用此材质可以为物体的顶面和底面分配不同的子材质。物体的顶面是指法线向上的面</a:t>
            </a:r>
            <a:r>
              <a:rPr lang="en-US" altLang="zh-CN" dirty="0" smtClean="0">
                <a:sym typeface="+mn-ea"/>
              </a:rPr>
              <a:t>;</a:t>
            </a:r>
            <a:r>
              <a:rPr lang="zh-CN" altLang="en-US" dirty="0" smtClean="0">
                <a:sym typeface="+mn-ea"/>
              </a:rPr>
              <a:t>底面是指法线向下的面。其参数和使用后的效果如图所示。</a:t>
            </a:r>
            <a:endParaRPr lang="zh-CN" altLang="en-US" dirty="0"/>
          </a:p>
          <a:p>
            <a:endParaRPr lang="zh-CN" altLang="en-US"/>
          </a:p>
        </p:txBody>
      </p:sp>
      <p:pic>
        <p:nvPicPr>
          <p:cNvPr id="440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4035" y="3670300"/>
            <a:ext cx="11043285" cy="2922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单击打开“修改”面板，在“可编辑样条线”下选择“线段”，选择圆形中的线段并按“</a:t>
            </a:r>
            <a:r>
              <a:rPr lang="en-US" altLang="zh-CN" dirty="0" smtClean="0">
                <a:sym typeface="+mn-ea"/>
              </a:rPr>
              <a:t>Delete” </a:t>
            </a:r>
            <a:r>
              <a:rPr lang="zh-CN" altLang="en-US" dirty="0" smtClean="0">
                <a:sym typeface="+mn-ea"/>
              </a:rPr>
              <a:t>键删除选择的线段，如图所示</a:t>
            </a:r>
            <a:endParaRPr lang="zh-CN" altLang="en-US"/>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92629" y="2762017"/>
            <a:ext cx="4218153"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必备知识</a:t>
            </a:r>
            <a:endParaRPr lang="zh-CN" altLang="en-US"/>
          </a:p>
        </p:txBody>
      </p:sp>
      <p:sp>
        <p:nvSpPr>
          <p:cNvPr id="3" name="内容占位符 2"/>
          <p:cNvSpPr>
            <a:spLocks noGrp="1"/>
          </p:cNvSpPr>
          <p:nvPr>
            <p:ph idx="1"/>
          </p:nvPr>
        </p:nvSpPr>
        <p:spPr/>
        <p:txBody>
          <a:bodyPr/>
          <a:p>
            <a:r>
              <a:rPr lang="zh-CN" altLang="en-US" dirty="0" smtClean="0">
                <a:sym typeface="+mn-ea"/>
              </a:rPr>
              <a:t>无光</a:t>
            </a:r>
            <a:r>
              <a:rPr lang="en-US" altLang="zh-CN" dirty="0" smtClean="0">
                <a:sym typeface="+mn-ea"/>
              </a:rPr>
              <a:t>/</a:t>
            </a:r>
            <a:r>
              <a:rPr lang="zh-CN" altLang="en-US" dirty="0" smtClean="0">
                <a:sym typeface="+mn-ea"/>
              </a:rPr>
              <a:t>投影材质</a:t>
            </a:r>
            <a:r>
              <a:rPr lang="en-US" altLang="zh-CN" dirty="0" smtClean="0">
                <a:sym typeface="+mn-ea"/>
              </a:rPr>
              <a:t>:</a:t>
            </a:r>
            <a:r>
              <a:rPr lang="zh-CN" altLang="en-US" dirty="0" smtClean="0">
                <a:sym typeface="+mn-ea"/>
              </a:rPr>
              <a:t>该材质主要用于模拟不可见对象，将材质分配给对象后，渲染时对象在场景中不可见，但能在其他对象上看到其投影。</a:t>
            </a:r>
            <a:endParaRPr lang="en-US" altLang="zh-CN" dirty="0" smtClean="0"/>
          </a:p>
          <a:p>
            <a:r>
              <a:rPr lang="en-US" altLang="zh-CN" dirty="0">
                <a:sym typeface="+mn-ea"/>
              </a:rPr>
              <a:t> </a:t>
            </a:r>
            <a:r>
              <a:rPr lang="zh-CN" altLang="en-US" dirty="0" smtClean="0">
                <a:sym typeface="+mn-ea"/>
              </a:rPr>
              <a:t>多维子材质概念的提出是为了解决如何为一一个模型的不同部分指定不同的材质。例如，苍蝇的翅膀和身体的感光和透光是不</a:t>
            </a:r>
            <a:r>
              <a:rPr lang="en-US" altLang="zh-CN" dirty="0" smtClean="0">
                <a:sym typeface="+mn-ea"/>
              </a:rPr>
              <a:t>-</a:t>
            </a:r>
            <a:r>
              <a:rPr lang="zh-CN" altLang="en-US" dirty="0" smtClean="0">
                <a:sym typeface="+mn-ea"/>
              </a:rPr>
              <a:t>样的，所以需要两种材质，如图所示。</a:t>
            </a:r>
            <a:endParaRPr lang="zh-CN" altLang="en-US"/>
          </a:p>
        </p:txBody>
      </p:sp>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96335" y="3422784"/>
            <a:ext cx="4299906"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任务四    </a:t>
            </a:r>
            <a:r>
              <a:rPr lang="zh-CN" altLang="zh-CN" dirty="0" smtClean="0">
                <a:sym typeface="+mn-ea"/>
              </a:rPr>
              <a:t>制</a:t>
            </a:r>
            <a:r>
              <a:rPr lang="zh-CN" altLang="zh-CN" dirty="0">
                <a:sym typeface="+mn-ea"/>
              </a:rPr>
              <a:t>作青花瓷贴图</a:t>
            </a:r>
            <a:endParaRPr lang="zh-CN" altLang="en-US"/>
          </a:p>
        </p:txBody>
      </p:sp>
      <p:sp>
        <p:nvSpPr>
          <p:cNvPr id="3" name="内容占位符 2"/>
          <p:cNvSpPr>
            <a:spLocks noGrp="1"/>
          </p:cNvSpPr>
          <p:nvPr>
            <p:ph idx="1"/>
          </p:nvPr>
        </p:nvSpPr>
        <p:spPr/>
        <p:txBody>
          <a:bodyPr/>
          <a:p>
            <a:r>
              <a:rPr lang="en-US" altLang="zh-CN" dirty="0">
                <a:sym typeface="+mn-ea"/>
              </a:rPr>
              <a:t>UVW</a:t>
            </a:r>
            <a:r>
              <a:rPr lang="zh-CN" altLang="zh-CN" dirty="0">
                <a:sym typeface="+mn-ea"/>
              </a:rPr>
              <a:t>是物体的贴图坐标，</a:t>
            </a:r>
            <a:r>
              <a:rPr lang="en-US" altLang="zh-CN" dirty="0">
                <a:sym typeface="+mn-ea"/>
              </a:rPr>
              <a:t>UVW</a:t>
            </a:r>
            <a:r>
              <a:rPr lang="zh-CN" altLang="zh-CN" dirty="0">
                <a:sym typeface="+mn-ea"/>
              </a:rPr>
              <a:t>展开可以让贴图准确的贴在复杂的模型上，本任务通过对青花瓷模型的贴图展开和材质制作过程，从而实现对复杂模型的材质制作。</a:t>
            </a:r>
            <a:endParaRPr lang="zh-CN" altLang="zh-CN" dirty="0"/>
          </a:p>
          <a:p>
            <a:endParaRPr lang="zh-CN" altLang="en-US"/>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1.</a:t>
            </a:r>
            <a:r>
              <a:rPr lang="zh-CN" altLang="en-US" dirty="0" smtClean="0">
                <a:sym typeface="+mn-ea"/>
              </a:rPr>
              <a:t>启动</a:t>
            </a:r>
            <a:r>
              <a:rPr lang="en-US" altLang="zh-CN" dirty="0" smtClean="0">
                <a:sym typeface="+mn-ea"/>
              </a:rPr>
              <a:t>3ds Max</a:t>
            </a:r>
            <a:r>
              <a:rPr lang="zh-CN" altLang="en-US" dirty="0" smtClean="0">
                <a:sym typeface="+mn-ea"/>
              </a:rPr>
              <a:t>软件，选择“新建”一“图形”一“线”工具，在前视图绘制一一个样条线，如图</a:t>
            </a:r>
            <a:r>
              <a:rPr lang="en-US" altLang="zh-CN" dirty="0" smtClean="0">
                <a:sym typeface="+mn-ea"/>
              </a:rPr>
              <a:t>4-106(a)</a:t>
            </a:r>
            <a:r>
              <a:rPr lang="zh-CN" altLang="en-US" dirty="0" smtClean="0">
                <a:sym typeface="+mn-ea"/>
              </a:rPr>
              <a:t>所示，选择点，在需要光滑位置将点转换为光滑点</a:t>
            </a:r>
            <a:r>
              <a:rPr lang="en-US" altLang="zh-CN" dirty="0" smtClean="0">
                <a:sym typeface="+mn-ea"/>
              </a:rPr>
              <a:t>(</a:t>
            </a:r>
            <a:r>
              <a:rPr lang="zh-CN" altLang="en-US" dirty="0" smtClean="0">
                <a:sym typeface="+mn-ea"/>
              </a:rPr>
              <a:t>选中点后右击，选择光滑</a:t>
            </a:r>
            <a:r>
              <a:rPr lang="en-US" altLang="zh-CN" dirty="0" smtClean="0">
                <a:sym typeface="+mn-ea"/>
              </a:rPr>
              <a:t>),</a:t>
            </a:r>
            <a:r>
              <a:rPr lang="zh-CN" altLang="en-US" dirty="0" smtClean="0">
                <a:sym typeface="+mn-ea"/>
              </a:rPr>
              <a:t>调整点位置如图</a:t>
            </a:r>
            <a:r>
              <a:rPr lang="en-US" altLang="zh-CN" dirty="0" smtClean="0">
                <a:sym typeface="+mn-ea"/>
              </a:rPr>
              <a:t>4-106 (b)</a:t>
            </a:r>
            <a:r>
              <a:rPr lang="zh-CN" altLang="en-US" dirty="0" smtClean="0">
                <a:sym typeface="+mn-ea"/>
              </a:rPr>
              <a:t>所示，选中直角位置的点，执行卷展栏中的“切角”，将直角变为圆角，如图所示。</a:t>
            </a:r>
            <a:endParaRPr lang="zh-CN" altLang="en-US"/>
          </a:p>
        </p:txBody>
      </p:sp>
      <p:pic>
        <p:nvPicPr>
          <p:cNvPr id="460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38630" y="3116580"/>
            <a:ext cx="8708390" cy="354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选择“线” 为其添加“车削”命令，在对齐卷展中选择“最大”得到青花瓷模型</a:t>
            </a:r>
            <a:r>
              <a:rPr lang="en-US" altLang="zh-CN" dirty="0" smtClean="0">
                <a:sym typeface="+mn-ea"/>
              </a:rPr>
              <a:t>,</a:t>
            </a:r>
            <a:r>
              <a:rPr lang="zh-CN" altLang="en-US" dirty="0" smtClean="0">
                <a:sym typeface="+mn-ea"/>
              </a:rPr>
              <a:t>若要修改模型，可以选择“显示最终结果开关切换”按钮</a:t>
            </a:r>
            <a:r>
              <a:rPr lang="en-US" altLang="zh-CN" dirty="0" smtClean="0">
                <a:sym typeface="+mn-ea"/>
              </a:rPr>
              <a:t>D</a:t>
            </a:r>
            <a:r>
              <a:rPr lang="zh-CN" altLang="en-US" dirty="0" smtClean="0">
                <a:sym typeface="+mn-ea"/>
              </a:rPr>
              <a:t>调整侧边的点，使模型达到最佳效果，勾选“翻转法线”和“焊接内核”。将模型转换为“可编辑多边形”，在“边’模式下，选择底边外边线，执行“塌陷”命令，将底边转换为底面，选择底面，执行“插入”命令，添加多条边，如图所示。</a:t>
            </a:r>
            <a:endParaRPr lang="zh-CN" altLang="en-US"/>
          </a:p>
        </p:txBody>
      </p:sp>
      <p:pic>
        <p:nvPicPr>
          <p:cNvPr id="471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5550" y="3435350"/>
            <a:ext cx="6687820" cy="3314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5.</a:t>
            </a:r>
            <a:r>
              <a:rPr lang="zh-CN" altLang="en-US" dirty="0" smtClean="0">
                <a:sym typeface="+mn-ea"/>
              </a:rPr>
              <a:t>将青花瓷的颈部选择边后断开</a:t>
            </a:r>
            <a:r>
              <a:rPr lang="en-US" altLang="zh-CN" dirty="0" smtClean="0">
                <a:sym typeface="+mn-ea"/>
              </a:rPr>
              <a:t>,</a:t>
            </a:r>
            <a:r>
              <a:rPr lang="zh-CN" altLang="en-US" dirty="0" smtClean="0">
                <a:sym typeface="+mn-ea"/>
              </a:rPr>
              <a:t>再沿垂直方向断开，分别选中间两部分，执行“重新塑造元素”中的“拉直选定项”</a:t>
            </a:r>
            <a:r>
              <a:rPr lang="en-US" altLang="zh-CN" dirty="0" smtClean="0">
                <a:sym typeface="+mn-ea"/>
              </a:rPr>
              <a:t>,</a:t>
            </a:r>
            <a:r>
              <a:rPr lang="zh-CN" altLang="en-US" dirty="0" smtClean="0">
                <a:sym typeface="+mn-ea"/>
              </a:rPr>
              <a:t>将颈部的</a:t>
            </a:r>
            <a:r>
              <a:rPr lang="en-US" altLang="zh-CN" dirty="0" smtClean="0">
                <a:sym typeface="+mn-ea"/>
              </a:rPr>
              <a:t>UV</a:t>
            </a:r>
            <a:r>
              <a:rPr lang="zh-CN" altLang="en-US" dirty="0" smtClean="0">
                <a:sym typeface="+mn-ea"/>
              </a:rPr>
              <a:t>展开，如图所示。</a:t>
            </a:r>
            <a:endParaRPr lang="zh-CN" altLang="en-US"/>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24050" y="2747010"/>
            <a:ext cx="8676640" cy="3691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6.</a:t>
            </a:r>
            <a:r>
              <a:rPr lang="zh-CN" altLang="en-US" dirty="0" smtClean="0">
                <a:sym typeface="+mn-ea"/>
              </a:rPr>
              <a:t>选择青花瓷主体与底部交界处的环线，将其“打断”，在垂直方向选择环线将其断开，然后“拉直”</a:t>
            </a:r>
            <a:r>
              <a:rPr lang="en-US" altLang="zh-CN" dirty="0" smtClean="0">
                <a:sym typeface="+mn-ea"/>
              </a:rPr>
              <a:t>(</a:t>
            </a:r>
            <a:r>
              <a:rPr lang="zh-CN" altLang="en-US" dirty="0" smtClean="0">
                <a:sym typeface="+mn-ea"/>
              </a:rPr>
              <a:t>操作见，上一步</a:t>
            </a:r>
            <a:r>
              <a:rPr lang="en-US" altLang="zh-CN" dirty="0" smtClean="0">
                <a:sym typeface="+mn-ea"/>
              </a:rPr>
              <a:t>),</a:t>
            </a:r>
            <a:r>
              <a:rPr lang="zh-CN" altLang="en-US" dirty="0" smtClean="0">
                <a:sym typeface="+mn-ea"/>
              </a:rPr>
              <a:t>选中底部区域直接“剥”</a:t>
            </a:r>
            <a:r>
              <a:rPr lang="en-US" altLang="zh-CN" dirty="0" smtClean="0">
                <a:sym typeface="+mn-ea"/>
              </a:rPr>
              <a:t>---“</a:t>
            </a:r>
            <a:r>
              <a:rPr lang="zh-CN" altLang="en-US" dirty="0" smtClean="0">
                <a:sym typeface="+mn-ea"/>
              </a:rPr>
              <a:t>快速剥”，此时得到所有的模式部位的</a:t>
            </a:r>
            <a:r>
              <a:rPr lang="en-US" altLang="zh-CN" dirty="0" smtClean="0">
                <a:sym typeface="+mn-ea"/>
              </a:rPr>
              <a:t>UV</a:t>
            </a:r>
            <a:r>
              <a:rPr lang="zh-CN" altLang="en-US" dirty="0" smtClean="0">
                <a:sym typeface="+mn-ea"/>
              </a:rPr>
              <a:t>图，选中所有的</a:t>
            </a:r>
            <a:r>
              <a:rPr lang="en-US" altLang="zh-CN" dirty="0" smtClean="0">
                <a:sym typeface="+mn-ea"/>
              </a:rPr>
              <a:t>UV</a:t>
            </a:r>
            <a:r>
              <a:rPr lang="zh-CN" altLang="en-US" dirty="0" smtClean="0">
                <a:sym typeface="+mn-ea"/>
              </a:rPr>
              <a:t>片图，执行“排列元素”下的“紧缩</a:t>
            </a:r>
            <a:r>
              <a:rPr lang="en-US" altLang="zh-CN" dirty="0" smtClean="0">
                <a:sym typeface="+mn-ea"/>
              </a:rPr>
              <a:t>:</a:t>
            </a:r>
            <a:r>
              <a:rPr lang="zh-CN" altLang="en-US" dirty="0" smtClean="0">
                <a:sym typeface="+mn-ea"/>
              </a:rPr>
              <a:t>自定义”按钮，将所有</a:t>
            </a:r>
            <a:r>
              <a:rPr lang="en-US" altLang="zh-CN" dirty="0" smtClean="0">
                <a:sym typeface="+mn-ea"/>
              </a:rPr>
              <a:t>UV</a:t>
            </a:r>
            <a:r>
              <a:rPr lang="zh-CN" altLang="en-US" dirty="0" smtClean="0">
                <a:sym typeface="+mn-ea"/>
              </a:rPr>
              <a:t>片排列到</a:t>
            </a:r>
            <a:r>
              <a:rPr lang="en-US" altLang="zh-CN" dirty="0" smtClean="0">
                <a:sym typeface="+mn-ea"/>
              </a:rPr>
              <a:t>U1V1</a:t>
            </a:r>
            <a:r>
              <a:rPr lang="zh-CN" altLang="en-US" dirty="0" smtClean="0">
                <a:sym typeface="+mn-ea"/>
              </a:rPr>
              <a:t>象限中，并观察</a:t>
            </a:r>
            <a:r>
              <a:rPr lang="en-US" altLang="zh-CN" dirty="0" smtClean="0">
                <a:sym typeface="+mn-ea"/>
              </a:rPr>
              <a:t>UV</a:t>
            </a:r>
            <a:r>
              <a:rPr lang="zh-CN" altLang="en-US" dirty="0" smtClean="0">
                <a:sym typeface="+mn-ea"/>
              </a:rPr>
              <a:t>图方向是否与模型中位置</a:t>
            </a:r>
            <a:r>
              <a:rPr lang="en-US" altLang="zh-CN" dirty="0" smtClean="0">
                <a:sym typeface="+mn-ea"/>
              </a:rPr>
              <a:t>-</a:t>
            </a:r>
            <a:r>
              <a:rPr lang="zh-CN" altLang="en-US" dirty="0" smtClean="0">
                <a:sym typeface="+mn-ea"/>
              </a:rPr>
              <a:t>致，如图所示。</a:t>
            </a:r>
            <a:endParaRPr lang="zh-CN" altLang="en-US"/>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1715" y="3201670"/>
            <a:ext cx="7669530" cy="3455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4933950" cy="4759325"/>
          </a:xfrm>
        </p:spPr>
        <p:txBody>
          <a:bodyPr/>
          <a:p>
            <a:r>
              <a:rPr lang="en-US" altLang="zh-CN" dirty="0" smtClean="0">
                <a:sym typeface="+mn-ea"/>
              </a:rPr>
              <a:t>7.</a:t>
            </a:r>
            <a:r>
              <a:rPr lang="zh-CN" altLang="en-US" dirty="0" smtClean="0">
                <a:sym typeface="+mn-ea"/>
              </a:rPr>
              <a:t>在</a:t>
            </a:r>
            <a:r>
              <a:rPr lang="en-US" altLang="zh-CN" dirty="0" smtClean="0">
                <a:sym typeface="+mn-ea"/>
              </a:rPr>
              <a:t>UV</a:t>
            </a:r>
            <a:r>
              <a:rPr lang="zh-CN" altLang="en-US" dirty="0" smtClean="0">
                <a:sym typeface="+mn-ea"/>
              </a:rPr>
              <a:t>编辑器窗口中，执行“工具”</a:t>
            </a:r>
            <a:r>
              <a:rPr lang="en-US" altLang="zh-CN" dirty="0" smtClean="0">
                <a:sym typeface="+mn-ea"/>
              </a:rPr>
              <a:t>----- “</a:t>
            </a:r>
            <a:r>
              <a:rPr lang="zh-CN" altLang="en-US" dirty="0" smtClean="0">
                <a:sym typeface="+mn-ea"/>
              </a:rPr>
              <a:t>渲染</a:t>
            </a:r>
            <a:r>
              <a:rPr lang="en-US" altLang="zh-CN" dirty="0" smtClean="0">
                <a:sym typeface="+mn-ea"/>
              </a:rPr>
              <a:t>UVW</a:t>
            </a:r>
            <a:r>
              <a:rPr lang="zh-CN" altLang="en-US" dirty="0" smtClean="0">
                <a:sym typeface="+mn-ea"/>
              </a:rPr>
              <a:t>模板”，在打开的对话框中单击“渲染输出”后的，输人文件名“</a:t>
            </a:r>
            <a:r>
              <a:rPr lang="en-US" altLang="zh-CN" dirty="0" smtClean="0">
                <a:sym typeface="+mn-ea"/>
              </a:rPr>
              <a:t>UV</a:t>
            </a:r>
            <a:r>
              <a:rPr lang="zh-CN" altLang="en-US" dirty="0" smtClean="0">
                <a:sym typeface="+mn-ea"/>
              </a:rPr>
              <a:t>图”选择文件格式为</a:t>
            </a:r>
            <a:r>
              <a:rPr lang="en-US" altLang="zh-CN" dirty="0" smtClean="0">
                <a:sym typeface="+mn-ea"/>
              </a:rPr>
              <a:t>.jpg, </a:t>
            </a:r>
            <a:r>
              <a:rPr lang="zh-CN" altLang="en-US" dirty="0" smtClean="0">
                <a:sym typeface="+mn-ea"/>
              </a:rPr>
              <a:t>保存文件，回到渲染</a:t>
            </a:r>
            <a:r>
              <a:rPr lang="en-US" altLang="zh-CN" dirty="0" smtClean="0">
                <a:sym typeface="+mn-ea"/>
              </a:rPr>
              <a:t>UVW</a:t>
            </a:r>
            <a:r>
              <a:rPr lang="zh-CN" altLang="en-US" dirty="0" smtClean="0">
                <a:sym typeface="+mn-ea"/>
              </a:rPr>
              <a:t>模板对话框，单击“渲染</a:t>
            </a:r>
            <a:r>
              <a:rPr lang="en-US" altLang="zh-CN" dirty="0" smtClean="0">
                <a:sym typeface="+mn-ea"/>
              </a:rPr>
              <a:t>UV</a:t>
            </a:r>
            <a:r>
              <a:rPr lang="zh-CN" altLang="en-US" dirty="0" smtClean="0">
                <a:sym typeface="+mn-ea"/>
              </a:rPr>
              <a:t>模板”，如图所示。</a:t>
            </a:r>
            <a:endParaRPr lang="zh-CN" altLang="en-US"/>
          </a:p>
        </p:txBody>
      </p:sp>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25833" y="1730389"/>
            <a:ext cx="5328592" cy="3975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mn-ea"/>
              </a:rPr>
              <a:t>任务实施</a:t>
            </a:r>
            <a:endParaRPr lang="zh-CN" altLang="en-US"/>
          </a:p>
        </p:txBody>
      </p:sp>
      <p:sp>
        <p:nvSpPr>
          <p:cNvPr id="3" name="内容占位符 2"/>
          <p:cNvSpPr>
            <a:spLocks noGrp="1"/>
          </p:cNvSpPr>
          <p:nvPr>
            <p:ph idx="1"/>
          </p:nvPr>
        </p:nvSpPr>
        <p:spPr>
          <a:xfrm>
            <a:off x="608330" y="1490345"/>
            <a:ext cx="9989185" cy="4759325"/>
          </a:xfrm>
        </p:spPr>
        <p:txBody>
          <a:bodyPr/>
          <a:p>
            <a:r>
              <a:rPr lang="en-US" altLang="zh-CN" dirty="0" smtClean="0">
                <a:sym typeface="+mn-ea"/>
              </a:rPr>
              <a:t>8.</a:t>
            </a:r>
            <a:r>
              <a:rPr lang="zh-CN" altLang="en-US" dirty="0" smtClean="0">
                <a:sym typeface="+mn-ea"/>
              </a:rPr>
              <a:t>用</a:t>
            </a:r>
            <a:r>
              <a:rPr lang="en-US" altLang="zh-CN" dirty="0" smtClean="0">
                <a:sym typeface="+mn-ea"/>
              </a:rPr>
              <a:t>photoshop</a:t>
            </a:r>
            <a:r>
              <a:rPr lang="zh-CN" altLang="en-US" dirty="0" smtClean="0">
                <a:sym typeface="+mn-ea"/>
              </a:rPr>
              <a:t>软件打开</a:t>
            </a:r>
            <a:r>
              <a:rPr lang="en-US" altLang="zh-CN" dirty="0" smtClean="0">
                <a:sym typeface="+mn-ea"/>
              </a:rPr>
              <a:t>UV</a:t>
            </a:r>
            <a:r>
              <a:rPr lang="zh-CN" altLang="en-US" dirty="0" smtClean="0">
                <a:sym typeface="+mn-ea"/>
              </a:rPr>
              <a:t>图，将准备好的素材按图案位置进行摆放，为了方便位置准确对齐，可以先将图案透明度降低，位置确定后在将透明度恢复，青花瓷上面的把手可以从图案中吸取颜色涂抹成纯色，完成后在背景层上新建</a:t>
            </a:r>
            <a:r>
              <a:rPr lang="en-US" altLang="zh-CN" dirty="0" smtClean="0">
                <a:sym typeface="+mn-ea"/>
              </a:rPr>
              <a:t>-</a:t>
            </a:r>
            <a:r>
              <a:rPr lang="zh-CN" altLang="en-US" dirty="0" smtClean="0">
                <a:sym typeface="+mn-ea"/>
              </a:rPr>
              <a:t>一图层并填充为白色，调整图案的色相和对比度使图案的颜色基本</a:t>
            </a:r>
            <a:r>
              <a:rPr lang="en-US" altLang="zh-CN" dirty="0" smtClean="0">
                <a:sym typeface="+mn-ea"/>
              </a:rPr>
              <a:t>-</a:t>
            </a:r>
            <a:r>
              <a:rPr lang="zh-CN" altLang="en-US" dirty="0" smtClean="0">
                <a:sym typeface="+mn-ea"/>
              </a:rPr>
              <a:t>致，保存图片。如图所示。</a:t>
            </a:r>
            <a:endParaRPr lang="zh-CN" altLang="en-US"/>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9155" y="3472314"/>
            <a:ext cx="6894914" cy="3385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4" name="内容占位符 3"/>
          <p:cNvSpPr/>
          <p:nvPr>
            <p:ph idx="1"/>
          </p:nvPr>
        </p:nvSpPr>
        <p:spPr/>
        <p:txBody>
          <a:bodyPr/>
          <a:p>
            <a:r>
              <a:rPr lang="en-US" altLang="zh-CN" dirty="0" smtClean="0">
                <a:sym typeface="+mn-ea"/>
              </a:rPr>
              <a:t>1. UVW</a:t>
            </a:r>
            <a:r>
              <a:rPr lang="zh-CN" altLang="en-US" dirty="0" smtClean="0">
                <a:sym typeface="+mn-ea"/>
              </a:rPr>
              <a:t>是贴图坐标</a:t>
            </a:r>
            <a:endParaRPr lang="zh-CN" altLang="en-US" dirty="0" smtClean="0">
              <a:sym typeface="+mn-ea"/>
            </a:endParaRPr>
          </a:p>
          <a:p>
            <a:r>
              <a:rPr lang="zh-CN" altLang="en-US" dirty="0" smtClean="0">
                <a:sym typeface="+mn-ea"/>
              </a:rPr>
              <a:t>简单的说就是因为你要把一</a:t>
            </a:r>
            <a:r>
              <a:rPr lang="en-US" altLang="zh-CN" dirty="0" smtClean="0">
                <a:sym typeface="+mn-ea"/>
              </a:rPr>
              <a:t>-</a:t>
            </a:r>
            <a:r>
              <a:rPr lang="zh-CN" altLang="en-US" dirty="0" smtClean="0">
                <a:sym typeface="+mn-ea"/>
              </a:rPr>
              <a:t>个多面体的贴图都绘制在</a:t>
            </a:r>
            <a:r>
              <a:rPr lang="en-US" altLang="zh-CN" dirty="0" smtClean="0">
                <a:sym typeface="+mn-ea"/>
              </a:rPr>
              <a:t>--</a:t>
            </a:r>
            <a:r>
              <a:rPr lang="zh-CN" altLang="en-US" dirty="0" smtClean="0">
                <a:sym typeface="+mn-ea"/>
              </a:rPr>
              <a:t>张正方形的纸上，所以要给这张纸划分区域，定好每个区域贴哪个面的图，分</a:t>
            </a:r>
            <a:r>
              <a:rPr lang="en-US" altLang="zh-CN" dirty="0" smtClean="0">
                <a:sym typeface="+mn-ea"/>
              </a:rPr>
              <a:t>UV</a:t>
            </a:r>
            <a:r>
              <a:rPr lang="zh-CN" altLang="en-US" dirty="0" smtClean="0">
                <a:sym typeface="+mn-ea"/>
              </a:rPr>
              <a:t>就是把多面体的每个面拆开平铺到这张纸上。</a:t>
            </a:r>
            <a:r>
              <a:rPr lang="en-US" altLang="zh-CN" dirty="0" smtClean="0">
                <a:sym typeface="+mn-ea"/>
              </a:rPr>
              <a:t>UVW </a:t>
            </a:r>
            <a:r>
              <a:rPr lang="zh-CN" altLang="en-US" dirty="0" smtClean="0">
                <a:sym typeface="+mn-ea"/>
              </a:rPr>
              <a:t>坐标系与</a:t>
            </a:r>
            <a:r>
              <a:rPr lang="en-US" altLang="zh-CN" dirty="0" smtClean="0">
                <a:sym typeface="+mn-ea"/>
              </a:rPr>
              <a:t>XYZ</a:t>
            </a:r>
            <a:r>
              <a:rPr lang="zh-CN" altLang="en-US" dirty="0" smtClean="0">
                <a:sym typeface="+mn-ea"/>
              </a:rPr>
              <a:t>坐标系相似。位图的</a:t>
            </a:r>
            <a:r>
              <a:rPr lang="en-US" altLang="zh-CN" dirty="0" smtClean="0">
                <a:sym typeface="+mn-ea"/>
              </a:rPr>
              <a:t>U</a:t>
            </a:r>
            <a:r>
              <a:rPr lang="zh-CN" altLang="en-US" dirty="0" smtClean="0">
                <a:sym typeface="+mn-ea"/>
              </a:rPr>
              <a:t>和</a:t>
            </a:r>
            <a:r>
              <a:rPr lang="en-US" altLang="zh-CN" dirty="0" smtClean="0">
                <a:sym typeface="+mn-ea"/>
              </a:rPr>
              <a:t>V</a:t>
            </a:r>
            <a:r>
              <a:rPr lang="zh-CN" altLang="en-US" dirty="0" smtClean="0">
                <a:sym typeface="+mn-ea"/>
              </a:rPr>
              <a:t>轴对应于</a:t>
            </a:r>
            <a:r>
              <a:rPr lang="en-US" altLang="zh-CN" dirty="0" smtClean="0">
                <a:sym typeface="+mn-ea"/>
              </a:rPr>
              <a:t>X</a:t>
            </a:r>
            <a:r>
              <a:rPr lang="zh-CN" altLang="en-US" dirty="0" smtClean="0">
                <a:sym typeface="+mn-ea"/>
              </a:rPr>
              <a:t>和</a:t>
            </a:r>
            <a:r>
              <a:rPr lang="en-US" altLang="zh-CN" dirty="0" smtClean="0">
                <a:sym typeface="+mn-ea"/>
              </a:rPr>
              <a:t>Y</a:t>
            </a:r>
            <a:r>
              <a:rPr lang="zh-CN" altLang="en-US" dirty="0" smtClean="0">
                <a:sym typeface="+mn-ea"/>
              </a:rPr>
              <a:t>轴。对应于</a:t>
            </a:r>
            <a:r>
              <a:rPr lang="en-US" altLang="zh-CN" dirty="0" smtClean="0">
                <a:sym typeface="+mn-ea"/>
              </a:rPr>
              <a:t>Z</a:t>
            </a:r>
            <a:r>
              <a:rPr lang="zh-CN" altLang="en-US" dirty="0" smtClean="0">
                <a:sym typeface="+mn-ea"/>
              </a:rPr>
              <a:t>轴的</a:t>
            </a:r>
            <a:r>
              <a:rPr lang="en-US" altLang="zh-CN" dirty="0" smtClean="0">
                <a:sym typeface="+mn-ea"/>
              </a:rPr>
              <a:t>W</a:t>
            </a:r>
            <a:r>
              <a:rPr lang="zh-CN" altLang="en-US" dirty="0" smtClean="0">
                <a:sym typeface="+mn-ea"/>
              </a:rPr>
              <a:t>轴一般仅用于程序贴图。可在“材质编辑器”中将位图坐标系切换到</a:t>
            </a:r>
            <a:r>
              <a:rPr lang="en-US" altLang="zh-CN" dirty="0" smtClean="0">
                <a:sym typeface="+mn-ea"/>
              </a:rPr>
              <a:t>VW</a:t>
            </a:r>
            <a:r>
              <a:rPr lang="zh-CN" altLang="en-US" dirty="0" smtClean="0">
                <a:sym typeface="+mn-ea"/>
              </a:rPr>
              <a:t>或</a:t>
            </a:r>
            <a:r>
              <a:rPr lang="en-US" altLang="zh-CN" dirty="0" smtClean="0">
                <a:sym typeface="+mn-ea"/>
              </a:rPr>
              <a:t>WU,</a:t>
            </a:r>
            <a:r>
              <a:rPr lang="zh-CN" altLang="en-US" dirty="0" smtClean="0">
                <a:sym typeface="+mn-ea"/>
              </a:rPr>
              <a:t>在这些情况下，位图被旋转和投影，以使其与该曲面垂直。</a:t>
            </a:r>
            <a:endParaRPr lang="zh-CN" altLang="en-US" dirty="0"/>
          </a:p>
          <a:p>
            <a:endParaRPr lang="zh-CN" altLang="en-US"/>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4" name="内容占位符 3"/>
          <p:cNvSpPr/>
          <p:nvPr>
            <p:ph idx="1"/>
          </p:nvPr>
        </p:nvSpPr>
        <p:spPr/>
        <p:txBody>
          <a:bodyPr/>
          <a:p>
            <a:r>
              <a:rPr lang="en-US" altLang="zh-CN" dirty="0" smtClean="0">
                <a:sym typeface="+mn-ea"/>
              </a:rPr>
              <a:t>2. UVW</a:t>
            </a:r>
            <a:r>
              <a:rPr lang="zh-CN" altLang="en-US" dirty="0" smtClean="0">
                <a:sym typeface="+mn-ea"/>
              </a:rPr>
              <a:t>贴图修改器</a:t>
            </a:r>
            <a:endParaRPr lang="en-US" altLang="zh-CN" dirty="0" smtClean="0"/>
          </a:p>
          <a:p>
            <a:r>
              <a:rPr lang="en-US" altLang="zh-CN" dirty="0">
                <a:sym typeface="+mn-ea"/>
              </a:rPr>
              <a:t> </a:t>
            </a:r>
            <a:r>
              <a:rPr lang="en-US" altLang="zh-CN" dirty="0" smtClean="0">
                <a:sym typeface="+mn-ea"/>
              </a:rPr>
              <a:t> </a:t>
            </a:r>
            <a:r>
              <a:rPr lang="zh-CN" altLang="en-US" dirty="0" smtClean="0">
                <a:sym typeface="+mn-ea"/>
              </a:rPr>
              <a:t>将一张贴图指定不同模型时，不同形状模型的贴图效果会不同，这是原因它们采用了默认的贴图方式，若要修改不同的模型贴图效果，可以为模型添加“</a:t>
            </a:r>
            <a:r>
              <a:rPr lang="en-US" altLang="zh-CN" dirty="0" smtClean="0">
                <a:sym typeface="+mn-ea"/>
              </a:rPr>
              <a:t>UVW</a:t>
            </a:r>
            <a:r>
              <a:rPr lang="zh-CN" altLang="en-US" dirty="0" smtClean="0">
                <a:sym typeface="+mn-ea"/>
              </a:rPr>
              <a:t>贴图”修改器。在默认情况下，“</a:t>
            </a:r>
            <a:r>
              <a:rPr lang="en-US" altLang="zh-CN" dirty="0" smtClean="0">
                <a:sym typeface="+mn-ea"/>
              </a:rPr>
              <a:t>UVW</a:t>
            </a:r>
            <a:r>
              <a:rPr lang="zh-CN" altLang="en-US" dirty="0" smtClean="0">
                <a:sym typeface="+mn-ea"/>
              </a:rPr>
              <a:t>贴图”修改器使用贴图通道</a:t>
            </a:r>
            <a:r>
              <a:rPr lang="en-US" altLang="zh-CN" dirty="0" smtClean="0">
                <a:sym typeface="+mn-ea"/>
              </a:rPr>
              <a:t>1</a:t>
            </a:r>
            <a:r>
              <a:rPr lang="zh-CN" altLang="en-US" dirty="0" smtClean="0">
                <a:sym typeface="+mn-ea"/>
              </a:rPr>
              <a:t>上的平面贴图。可以更改贴图类型和贴图通道以满足您的需要。共有七种贴图坐标、九十九个贴图通道、平铺控件和控件可用于在“</a:t>
            </a:r>
            <a:r>
              <a:rPr lang="en-US" altLang="zh-CN" dirty="0" smtClean="0">
                <a:sym typeface="+mn-ea"/>
              </a:rPr>
              <a:t>UVW</a:t>
            </a:r>
            <a:r>
              <a:rPr lang="zh-CN" altLang="en-US" dirty="0" smtClean="0">
                <a:sym typeface="+mn-ea"/>
              </a:rPr>
              <a:t>贴图”修改器中调整贴图</a:t>
            </a:r>
            <a:r>
              <a:rPr lang="en-US" altLang="zh-CN" dirty="0" smtClean="0">
                <a:sym typeface="+mn-ea"/>
              </a:rPr>
              <a:t>Gizmo</a:t>
            </a:r>
            <a:r>
              <a:rPr lang="zh-CN" altLang="en-US" dirty="0" smtClean="0">
                <a:sym typeface="+mn-ea"/>
              </a:rPr>
              <a:t>的大小和方向。如图所示。</a:t>
            </a:r>
            <a:endParaRPr lang="zh-CN" altLang="en-US"/>
          </a:p>
        </p:txBody>
      </p:sp>
      <p:pic>
        <p:nvPicPr>
          <p:cNvPr id="563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07068" y="4265930"/>
            <a:ext cx="8103034"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(3)</a:t>
            </a:r>
            <a:r>
              <a:rPr lang="zh-CN" altLang="en-US" dirty="0" smtClean="0">
                <a:sym typeface="+mn-ea"/>
              </a:rPr>
              <a:t>选择“可编辑样条线”下的“顶点”，在下面的“几何体”卷展栏单击“优化”命令，在半圆中单击添加两个顶点，用移动工具调整顶点位置，使其呈现苹果的切面效果。选择“可编辑样条线”，添加“车削”修改器，完成苹果模型制作，如图所示。</a:t>
            </a:r>
            <a:endParaRPr lang="zh-CN" altLang="en-US"/>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97660" y="2894330"/>
            <a:ext cx="8590280" cy="3963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必备知识</a:t>
            </a:r>
            <a:endParaRPr lang="zh-CN" altLang="zh-CN"/>
          </a:p>
        </p:txBody>
      </p:sp>
      <p:sp>
        <p:nvSpPr>
          <p:cNvPr id="4" name="内容占位符 3"/>
          <p:cNvSpPr/>
          <p:nvPr>
            <p:ph idx="1"/>
          </p:nvPr>
        </p:nvSpPr>
        <p:spPr/>
        <p:txBody>
          <a:bodyPr/>
          <a:p>
            <a:pPr marL="0" indent="0">
              <a:buNone/>
            </a:pPr>
            <a:r>
              <a:rPr lang="en-US" altLang="zh-CN" dirty="0" smtClean="0">
                <a:sym typeface="+mn-ea"/>
              </a:rPr>
              <a:t>3.UVW</a:t>
            </a:r>
            <a:r>
              <a:rPr lang="zh-CN" altLang="en-US" dirty="0" smtClean="0">
                <a:sym typeface="+mn-ea"/>
              </a:rPr>
              <a:t>展开修改器</a:t>
            </a:r>
            <a:r>
              <a:rPr lang="en-US" altLang="zh-CN" dirty="0" smtClean="0">
                <a:sym typeface="+mn-ea"/>
              </a:rPr>
              <a:t>.</a:t>
            </a:r>
            <a:endParaRPr lang="en-US" altLang="zh-CN" dirty="0" smtClean="0"/>
          </a:p>
          <a:p>
            <a:pPr marL="0" indent="0">
              <a:buNone/>
            </a:pPr>
            <a:r>
              <a:rPr lang="en-US" altLang="zh-CN" dirty="0">
                <a:sym typeface="+mn-ea"/>
              </a:rPr>
              <a:t> </a:t>
            </a:r>
            <a:r>
              <a:rPr lang="en-US" altLang="zh-CN" dirty="0" smtClean="0">
                <a:sym typeface="+mn-ea"/>
              </a:rPr>
              <a:t>       </a:t>
            </a:r>
            <a:r>
              <a:rPr lang="zh-CN" altLang="en-US" dirty="0" smtClean="0">
                <a:sym typeface="+mn-ea"/>
              </a:rPr>
              <a:t>为了让贴图准确的贴在复杂的模型上，只用</a:t>
            </a:r>
            <a:r>
              <a:rPr lang="en-US" altLang="zh-CN" dirty="0" smtClean="0">
                <a:sym typeface="+mn-ea"/>
              </a:rPr>
              <a:t>UVW</a:t>
            </a:r>
            <a:r>
              <a:rPr lang="zh-CN" altLang="en-US" dirty="0" smtClean="0">
                <a:sym typeface="+mn-ea"/>
              </a:rPr>
              <a:t>贴图是不能使贴图能够正确的贴在模型</a:t>
            </a:r>
            <a:r>
              <a:rPr lang="en-US" altLang="zh-CN" dirty="0" smtClean="0">
                <a:sym typeface="+mn-ea"/>
              </a:rPr>
              <a:t>_</a:t>
            </a:r>
            <a:r>
              <a:rPr lang="zh-CN" altLang="en-US" dirty="0" smtClean="0">
                <a:sym typeface="+mn-ea"/>
              </a:rPr>
              <a:t>上的，这时候就用到</a:t>
            </a:r>
            <a:r>
              <a:rPr lang="en-US" altLang="zh-CN" dirty="0" smtClean="0">
                <a:sym typeface="+mn-ea"/>
              </a:rPr>
              <a:t>UVW</a:t>
            </a:r>
            <a:r>
              <a:rPr lang="zh-CN" altLang="en-US" dirty="0" smtClean="0">
                <a:sym typeface="+mn-ea"/>
              </a:rPr>
              <a:t>展开，它可以把模型平摊展开来，或者分块，可以配合棋盘格贴图赋予模型进行调整，直到达到想要的效果，</a:t>
            </a:r>
            <a:r>
              <a:rPr lang="en-US" altLang="zh-CN" dirty="0" smtClean="0">
                <a:sym typeface="+mn-ea"/>
              </a:rPr>
              <a:t>UVW</a:t>
            </a:r>
            <a:r>
              <a:rPr lang="zh-CN" altLang="en-US" dirty="0" smtClean="0">
                <a:sym typeface="+mn-ea"/>
              </a:rPr>
              <a:t>展开是一一个比较复杂的展</a:t>
            </a:r>
            <a:r>
              <a:rPr lang="en-US" altLang="zh-CN" dirty="0" smtClean="0">
                <a:sym typeface="+mn-ea"/>
              </a:rPr>
              <a:t>UV</a:t>
            </a:r>
            <a:r>
              <a:rPr lang="zh-CN" altLang="en-US" dirty="0" smtClean="0">
                <a:sym typeface="+mn-ea"/>
              </a:rPr>
              <a:t>工具，也是在做任何高质量贴图必须用到的一一个工具。它可以配合插件输出比较高质量的贴图坐标，便于你绘制出更高质量的贴图。</a:t>
            </a:r>
            <a:endParaRPr lang="zh-CN" altLang="en-US" dirty="0"/>
          </a:p>
          <a:p>
            <a:pPr marL="0" indent="0">
              <a:buNone/>
            </a:pPr>
            <a:endParaRPr lang="zh-CN" altLang="en-US"/>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项目总结</a:t>
            </a:r>
            <a:endParaRPr lang="zh-CN" altLang="zh-CN"/>
          </a:p>
        </p:txBody>
      </p:sp>
      <p:sp>
        <p:nvSpPr>
          <p:cNvPr id="3" name="内容占位符 2"/>
          <p:cNvSpPr>
            <a:spLocks noGrp="1"/>
          </p:cNvSpPr>
          <p:nvPr>
            <p:ph idx="1"/>
          </p:nvPr>
        </p:nvSpPr>
        <p:spPr/>
        <p:txBody>
          <a:bodyPr/>
          <a:p>
            <a:r>
              <a:rPr lang="zh-CN" altLang="en-US" dirty="0">
                <a:sym typeface="+mn-ea"/>
              </a:rPr>
              <a:t>本项</a:t>
            </a:r>
            <a:r>
              <a:rPr lang="zh-CN" altLang="en-US" dirty="0" smtClean="0">
                <a:sym typeface="+mn-ea"/>
              </a:rPr>
              <a:t>目为复杂对象赋予材质是三维制作中重要的知识点，好的材质将使三维场景更具有真实感。</a:t>
            </a:r>
            <a:r>
              <a:rPr lang="en-US" altLang="zh-CN" dirty="0" smtClean="0">
                <a:sym typeface="+mn-ea"/>
              </a:rPr>
              <a:t>3dsMax </a:t>
            </a:r>
            <a:r>
              <a:rPr lang="zh-CN" altLang="en-US" dirty="0" smtClean="0">
                <a:sym typeface="+mn-ea"/>
              </a:rPr>
              <a:t>提供了一个复杂精密的材质系统，可以通过各种材质的搭配制作千变万化的材质效果。本项目中详细讲解了材质编辑器、各种材质和贴图类型的使用方法，在实际的制作中需要举一反三，灵活地使用各种材质。</a:t>
            </a:r>
            <a:endParaRPr lang="zh-CN" altLang="en-US" dirty="0"/>
          </a:p>
          <a:p>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zh-CN" altLang="en-US" dirty="0">
                <a:sym typeface="+mn-ea"/>
              </a:rPr>
              <a:t>步</a:t>
            </a:r>
            <a:r>
              <a:rPr lang="zh-CN" altLang="en-US" dirty="0" smtClean="0">
                <a:sym typeface="+mn-ea"/>
              </a:rPr>
              <a:t>骤二：创建材质</a:t>
            </a:r>
            <a:endParaRPr lang="en-US" altLang="zh-CN" dirty="0" smtClean="0"/>
          </a:p>
          <a:p>
            <a:r>
              <a:rPr lang="zh-CN" altLang="en-US" dirty="0" smtClean="0">
                <a:sym typeface="+mn-ea"/>
              </a:rPr>
              <a:t>  创建材质就是为当前示例窗中的材质指定一种新的材质类型或指定</a:t>
            </a:r>
            <a:r>
              <a:rPr lang="en-US" altLang="zh-CN" dirty="0" smtClean="0">
                <a:sym typeface="+mn-ea"/>
              </a:rPr>
              <a:t>-</a:t>
            </a:r>
            <a:r>
              <a:rPr lang="zh-CN" altLang="en-US" dirty="0" smtClean="0">
                <a:sym typeface="+mn-ea"/>
              </a:rPr>
              <a:t>种创建好的材质，并利用“材质编辑器”下方的参数堆栈列表对材质进行参数设置，从而创建出需要的材质。</a:t>
            </a:r>
            <a:endParaRPr lang="en-US" altLang="zh-CN" dirty="0" smtClean="0"/>
          </a:p>
          <a:p>
            <a:r>
              <a:rPr lang="en-US" altLang="zh-CN" dirty="0" smtClean="0">
                <a:sym typeface="+mn-ea"/>
              </a:rPr>
              <a:t>(1)</a:t>
            </a:r>
            <a:r>
              <a:rPr lang="zh-CN" altLang="en-US" dirty="0" smtClean="0">
                <a:sym typeface="+mn-ea"/>
              </a:rPr>
              <a:t>选中苹果模型，执行“渲染”→“材质编辑器”→“精简材质编辑器”命令</a:t>
            </a:r>
            <a:r>
              <a:rPr lang="en-US" altLang="zh-CN" dirty="0" smtClean="0">
                <a:sym typeface="+mn-ea"/>
              </a:rPr>
              <a:t>(</a:t>
            </a:r>
            <a:r>
              <a:rPr lang="zh-CN" altLang="en-US" dirty="0" smtClean="0">
                <a:sym typeface="+mn-ea"/>
              </a:rPr>
              <a:t>或按</a:t>
            </a:r>
            <a:r>
              <a:rPr lang="en-US" altLang="zh-CN" dirty="0" smtClean="0">
                <a:sym typeface="+mn-ea"/>
              </a:rPr>
              <a:t>M</a:t>
            </a:r>
            <a:r>
              <a:rPr lang="zh-CN" altLang="en-US" dirty="0" smtClean="0">
                <a:sym typeface="+mn-ea"/>
              </a:rPr>
              <a:t>键</a:t>
            </a:r>
            <a:r>
              <a:rPr lang="en-US" altLang="zh-CN" dirty="0" smtClean="0">
                <a:sym typeface="+mn-ea"/>
              </a:rPr>
              <a:t>)</a:t>
            </a:r>
            <a:r>
              <a:rPr lang="zh-CN" altLang="en-US" dirty="0" smtClean="0">
                <a:sym typeface="+mn-ea"/>
              </a:rPr>
              <a:t>，打开“材质编辑器”对话框，单击任意一个未使用的材质球，然后在下方的编辑框中将其命名为“苹果材质”，再单击材质编辑器工具栏中的“将材质制定给选定对象”按钮，将默认材质制定给苹果模型，在反射高光选项卡中输入</a:t>
            </a:r>
            <a:r>
              <a:rPr lang="en-US" altLang="zh-CN" dirty="0" smtClean="0">
                <a:sym typeface="+mn-ea"/>
              </a:rPr>
              <a:t>:</a:t>
            </a:r>
            <a:r>
              <a:rPr lang="zh-CN" altLang="en-US" dirty="0" smtClean="0">
                <a:sym typeface="+mn-ea"/>
              </a:rPr>
              <a:t>高光级别</a:t>
            </a:r>
            <a:r>
              <a:rPr lang="en-US" altLang="zh-CN" dirty="0" smtClean="0">
                <a:sym typeface="+mn-ea"/>
              </a:rPr>
              <a:t>20,</a:t>
            </a:r>
            <a:r>
              <a:rPr lang="zh-CN" altLang="en-US" dirty="0" smtClean="0">
                <a:sym typeface="+mn-ea"/>
              </a:rPr>
              <a:t>光泽度</a:t>
            </a:r>
            <a:r>
              <a:rPr lang="en-US" altLang="zh-CN" dirty="0" smtClean="0">
                <a:sym typeface="+mn-ea"/>
              </a:rPr>
              <a:t>40,</a:t>
            </a:r>
            <a:r>
              <a:rPr lang="zh-CN" altLang="en-US" dirty="0" smtClean="0">
                <a:sym typeface="+mn-ea"/>
              </a:rPr>
              <a:t>柔化</a:t>
            </a:r>
            <a:r>
              <a:rPr lang="en-US" altLang="zh-CN" dirty="0" smtClean="0">
                <a:sym typeface="+mn-ea"/>
              </a:rPr>
              <a:t>0.1</a:t>
            </a:r>
            <a:r>
              <a:rPr lang="zh-CN" altLang="en-US" dirty="0" smtClean="0">
                <a:sym typeface="+mn-ea"/>
              </a:rPr>
              <a:t>，如图所示。</a:t>
            </a:r>
            <a:endParaRPr lang="zh-CN" altLang="en-US"/>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07360" y="4317365"/>
            <a:ext cx="4302125" cy="2541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(2)</a:t>
            </a:r>
            <a:r>
              <a:rPr lang="zh-CN" altLang="en-US" dirty="0" smtClean="0">
                <a:sym typeface="+mn-ea"/>
              </a:rPr>
              <a:t>选择材质类型。在贴图选项卡中单击“漫反射颜色”后的贴图类型按钮，在弹出的“材质</a:t>
            </a:r>
            <a:r>
              <a:rPr lang="en-US" altLang="zh-CN" dirty="0" smtClean="0">
                <a:sym typeface="+mn-ea"/>
              </a:rPr>
              <a:t>/</a:t>
            </a:r>
            <a:r>
              <a:rPr lang="zh-CN" altLang="en-US" dirty="0" smtClean="0">
                <a:sym typeface="+mn-ea"/>
              </a:rPr>
              <a:t>贴图浏览器”对话框中选择“通用”下的“混合”材质，如图所示。</a:t>
            </a:r>
            <a:endParaRPr lang="zh-CN" altLang="en-US" dirty="0" smtClean="0">
              <a:sym typeface="+mn-ea"/>
            </a:endParaRPr>
          </a:p>
          <a:p>
            <a:endParaRPr lang="zh-CN" altLang="en-US"/>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67801" y="2732093"/>
            <a:ext cx="6170066" cy="3829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smtClean="0">
                <a:sym typeface="+mn-ea"/>
              </a:rPr>
              <a:t>任务实施</a:t>
            </a:r>
            <a:endParaRPr lang="zh-CN" altLang="en-US"/>
          </a:p>
        </p:txBody>
      </p:sp>
      <p:sp>
        <p:nvSpPr>
          <p:cNvPr id="3" name="内容占位符 2"/>
          <p:cNvSpPr>
            <a:spLocks noGrp="1"/>
          </p:cNvSpPr>
          <p:nvPr>
            <p:ph idx="1"/>
          </p:nvPr>
        </p:nvSpPr>
        <p:spPr/>
        <p:txBody>
          <a:bodyPr/>
          <a:p>
            <a:r>
              <a:rPr lang="en-US" altLang="zh-CN" dirty="0" smtClean="0">
                <a:sym typeface="+mn-ea"/>
              </a:rPr>
              <a:t>(3)</a:t>
            </a:r>
            <a:r>
              <a:rPr lang="zh-CN" altLang="en-US" dirty="0" smtClean="0">
                <a:sym typeface="+mn-ea"/>
              </a:rPr>
              <a:t>设置混合材质参数。在打开的“混合”材质卷展栏中，在“混合参数”中输人混合量为</a:t>
            </a:r>
            <a:r>
              <a:rPr lang="en-US" altLang="zh-CN" dirty="0" smtClean="0">
                <a:sym typeface="+mn-ea"/>
              </a:rPr>
              <a:t>25</a:t>
            </a:r>
            <a:r>
              <a:rPr lang="zh-CN" altLang="en-US" dirty="0" smtClean="0">
                <a:sym typeface="+mn-ea"/>
              </a:rPr>
              <a:t>，单击“混合参数”下的“颜色</a:t>
            </a:r>
            <a:r>
              <a:rPr lang="en-US" altLang="zh-CN" dirty="0" smtClean="0">
                <a:sym typeface="+mn-ea"/>
              </a:rPr>
              <a:t>#1”</a:t>
            </a:r>
            <a:r>
              <a:rPr lang="zh-CN" altLang="en-US" dirty="0" smtClean="0">
                <a:sym typeface="+mn-ea"/>
              </a:rPr>
              <a:t>后贴图按钮，在弹出的“材质</a:t>
            </a:r>
            <a:r>
              <a:rPr lang="en-US" altLang="zh-CN" dirty="0" smtClean="0">
                <a:sym typeface="+mn-ea"/>
              </a:rPr>
              <a:t>/</a:t>
            </a:r>
            <a:r>
              <a:rPr lang="zh-CN" altLang="en-US" dirty="0" smtClean="0">
                <a:sym typeface="+mn-ea"/>
              </a:rPr>
              <a:t>贴图浏览器’ 中双击“泼溅”材质，进入“泼溅”卷展栏中，在“泼溅参数”中，输人大小为</a:t>
            </a:r>
            <a:r>
              <a:rPr lang="en-US" altLang="zh-CN" dirty="0" smtClean="0">
                <a:sym typeface="+mn-ea"/>
              </a:rPr>
              <a:t>1.0</a:t>
            </a:r>
            <a:r>
              <a:rPr lang="zh-CN" altLang="en-US" dirty="0" smtClean="0">
                <a:sym typeface="+mn-ea"/>
              </a:rPr>
              <a:t>， 单击“颜色</a:t>
            </a:r>
            <a:r>
              <a:rPr lang="en-US" altLang="zh-CN" dirty="0" smtClean="0">
                <a:sym typeface="+mn-ea"/>
              </a:rPr>
              <a:t>#2”</a:t>
            </a:r>
            <a:r>
              <a:rPr lang="zh-CN" altLang="en-US" dirty="0" smtClean="0">
                <a:sym typeface="+mn-ea"/>
              </a:rPr>
              <a:t>后的颜色区，在颜色选择器中输人</a:t>
            </a:r>
            <a:r>
              <a:rPr lang="en-US" altLang="zh-CN" dirty="0" smtClean="0">
                <a:sym typeface="+mn-ea"/>
              </a:rPr>
              <a:t>RGB ( 180, 174</a:t>
            </a:r>
            <a:r>
              <a:rPr lang="zh-CN" altLang="en-US" dirty="0" smtClean="0">
                <a:sym typeface="+mn-ea"/>
              </a:rPr>
              <a:t>， </a:t>
            </a:r>
            <a:r>
              <a:rPr lang="en-US" altLang="zh-CN" dirty="0" smtClean="0">
                <a:sym typeface="+mn-ea"/>
              </a:rPr>
              <a:t>138)</a:t>
            </a:r>
            <a:r>
              <a:rPr lang="zh-CN" altLang="en-US" dirty="0" smtClean="0">
                <a:sym typeface="+mn-ea"/>
              </a:rPr>
              <a:t>后确定，如图所示。</a:t>
            </a:r>
            <a:endParaRPr lang="zh-CN" altLang="en-US" dirty="0"/>
          </a:p>
          <a:p>
            <a:endParaRPr lang="zh-CN" altLang="en-US"/>
          </a:p>
        </p:txBody>
      </p:sp>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54191" y="3657335"/>
            <a:ext cx="3567369"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6858" y="3366418"/>
            <a:ext cx="6120680" cy="2883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4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5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2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47.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048.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0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50.xml><?xml version="1.0" encoding="utf-8"?>
<p:tagLst xmlns:p="http://schemas.openxmlformats.org/presentationml/2006/main">
  <p:tag name="KSO_WM_BEAUTIFY_FLAG" val="#wm#"/>
  <p:tag name="KSO_WM_TEMPLATE_CATEGORY" val="custom"/>
  <p:tag name="KSO_WM_TEMPLATE_INDEX" val="20205081"/>
</p:tagLst>
</file>

<file path=ppt/tags/tag2051.xml><?xml version="1.0" encoding="utf-8"?>
<p:tagLst xmlns:p="http://schemas.openxmlformats.org/presentationml/2006/main">
  <p:tag name="KSO_WM_BEAUTIFY_FLAG" val="#wm#"/>
  <p:tag name="KSO_WM_TEMPLATE_CATEGORY" val="custom"/>
  <p:tag name="KSO_WM_TEMPLATE_INDEX" val="20205081"/>
</p:tagLst>
</file>

<file path=ppt/tags/tag2052.xml><?xml version="1.0" encoding="utf-8"?>
<p:tagLst xmlns:p="http://schemas.openxmlformats.org/presentationml/2006/main">
  <p:tag name="KSO_WM_UNIT_PLACING_PICTURE_USER_VIEWPORT" val="{&quot;height&quot;:6011.955905511811,&quot;width&quot;:3419.844094488189}"/>
</p:tagLst>
</file>

<file path=ppt/tags/tag2053.xml><?xml version="1.0" encoding="utf-8"?>
<p:tagLst xmlns:p="http://schemas.openxmlformats.org/presentationml/2006/main">
  <p:tag name="KSO_WM_UNIT_PLACING_PICTURE_USER_VIEWPORT" val="{&quot;height&quot;:5650.244094488189,&quot;width&quot;:3919.7259842519684}"/>
</p:tagLst>
</file>

<file path=ppt/tags/tag2054.xml><?xml version="1.0" encoding="utf-8"?>
<p:tagLst xmlns:p="http://schemas.openxmlformats.org/presentationml/2006/main">
  <p:tag name="KSO_WM_BEAUTIFY_FLAG" val="#wm#"/>
  <p:tag name="KSO_WM_TEMPLATE_CATEGORY" val="custom"/>
  <p:tag name="KSO_WM_TEMPLATE_INDEX" val="20205081"/>
</p:tagLst>
</file>

<file path=ppt/tags/tag2055.xml><?xml version="1.0" encoding="utf-8"?>
<p:tagLst xmlns:p="http://schemas.openxmlformats.org/presentationml/2006/main">
  <p:tag name="KSO_WM_BEAUTIFY_FLAG" val="#wm#"/>
  <p:tag name="KSO_WM_TEMPLATE_CATEGORY" val="custom"/>
  <p:tag name="KSO_WM_TEMPLATE_INDEX" val="20205081"/>
</p:tagLst>
</file>

<file path=ppt/tags/tag2056.xml><?xml version="1.0" encoding="utf-8"?>
<p:tagLst xmlns:p="http://schemas.openxmlformats.org/presentationml/2006/main">
  <p:tag name="KSO_WM_BEAUTIFY_FLAG" val="#wm#"/>
  <p:tag name="KSO_WM_TEMPLATE_CATEGORY" val="custom"/>
  <p:tag name="KSO_WM_TEMPLATE_INDEX" val="20205081"/>
</p:tagLst>
</file>

<file path=ppt/tags/tag2057.xml><?xml version="1.0" encoding="utf-8"?>
<p:tagLst xmlns:p="http://schemas.openxmlformats.org/presentationml/2006/main">
  <p:tag name="KSO_WM_BEAUTIFY_FLAG" val="#wm#"/>
  <p:tag name="KSO_WM_TEMPLATE_CATEGORY" val="custom"/>
  <p:tag name="KSO_WM_TEMPLATE_INDEX" val="20205081"/>
</p:tagLst>
</file>

<file path=ppt/tags/tag2058.xml><?xml version="1.0" encoding="utf-8"?>
<p:tagLst xmlns:p="http://schemas.openxmlformats.org/presentationml/2006/main">
  <p:tag name="KSO_WM_BEAUTIFY_FLAG" val="#wm#"/>
  <p:tag name="KSO_WM_TEMPLATE_CATEGORY" val="custom"/>
  <p:tag name="KSO_WM_TEMPLATE_INDEX" val="20205081"/>
</p:tagLst>
</file>

<file path=ppt/tags/tag2059.xml><?xml version="1.0" encoding="utf-8"?>
<p:tagLst xmlns:p="http://schemas.openxmlformats.org/presentationml/2006/main">
  <p:tag name="KSO_WM_BEAUTIFY_FLAG" val="#wm#"/>
  <p:tag name="KSO_WM_TEMPLATE_CATEGORY" val="custom"/>
  <p:tag name="KSO_WM_TEMPLATE_INDEX" val="2020508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0.xml><?xml version="1.0" encoding="utf-8"?>
<p:tagLst xmlns:p="http://schemas.openxmlformats.org/presentationml/2006/main">
  <p:tag name="KSO_WM_BEAUTIFY_FLAG" val="#wm#"/>
  <p:tag name="KSO_WM_TEMPLATE_CATEGORY" val="custom"/>
  <p:tag name="KSO_WM_TEMPLATE_INDEX" val="20205081"/>
</p:tagLst>
</file>

<file path=ppt/tags/tag2061.xml><?xml version="1.0" encoding="utf-8"?>
<p:tagLst xmlns:p="http://schemas.openxmlformats.org/presentationml/2006/main">
  <p:tag name="KSO_WM_BEAUTIFY_FLAG" val="#wm#"/>
  <p:tag name="KSO_WM_TEMPLATE_CATEGORY" val="custom"/>
  <p:tag name="KSO_WM_TEMPLATE_INDEX" val="20205081"/>
</p:tagLst>
</file>

<file path=ppt/tags/tag2062.xml><?xml version="1.0" encoding="utf-8"?>
<p:tagLst xmlns:p="http://schemas.openxmlformats.org/presentationml/2006/main">
  <p:tag name="KSO_WM_BEAUTIFY_FLAG" val="#wm#"/>
  <p:tag name="KSO_WM_TEMPLATE_CATEGORY" val="custom"/>
  <p:tag name="KSO_WM_TEMPLATE_INDEX" val="20205081"/>
</p:tagLst>
</file>

<file path=ppt/tags/tag2063.xml><?xml version="1.0" encoding="utf-8"?>
<p:tagLst xmlns:p="http://schemas.openxmlformats.org/presentationml/2006/main">
  <p:tag name="KSO_WM_BEAUTIFY_FLAG" val="#wm#"/>
  <p:tag name="KSO_WM_TEMPLATE_CATEGORY" val="custom"/>
  <p:tag name="KSO_WM_TEMPLATE_INDEX" val="20205081"/>
</p:tagLst>
</file>

<file path=ppt/tags/tag2064.xml><?xml version="1.0" encoding="utf-8"?>
<p:tagLst xmlns:p="http://schemas.openxmlformats.org/presentationml/2006/main">
  <p:tag name="KSO_WM_BEAUTIFY_FLAG" val="#wm#"/>
  <p:tag name="KSO_WM_TEMPLATE_CATEGORY" val="custom"/>
  <p:tag name="KSO_WM_TEMPLATE_INDEX" val="20205081"/>
</p:tagLst>
</file>

<file path=ppt/tags/tag2065.xml><?xml version="1.0" encoding="utf-8"?>
<p:tagLst xmlns:p="http://schemas.openxmlformats.org/presentationml/2006/main">
  <p:tag name="KSO_WM_BEAUTIFY_FLAG" val="#wm#"/>
  <p:tag name="KSO_WM_TEMPLATE_CATEGORY" val="custom"/>
  <p:tag name="KSO_WM_TEMPLATE_INDEX" val="20205081"/>
</p:tagLst>
</file>

<file path=ppt/tags/tag2066.xml><?xml version="1.0" encoding="utf-8"?>
<p:tagLst xmlns:p="http://schemas.openxmlformats.org/presentationml/2006/main">
  <p:tag name="KSO_WM_BEAUTIFY_FLAG" val="#wm#"/>
  <p:tag name="KSO_WM_TEMPLATE_CATEGORY" val="custom"/>
  <p:tag name="KSO_WM_TEMPLATE_INDEX" val="20205081"/>
</p:tagLst>
</file>

<file path=ppt/tags/tag2067.xml><?xml version="1.0" encoding="utf-8"?>
<p:tagLst xmlns:p="http://schemas.openxmlformats.org/presentationml/2006/main">
  <p:tag name="KSO_WM_BEAUTIFY_FLAG" val="#wm#"/>
  <p:tag name="KSO_WM_TEMPLATE_CATEGORY" val="custom"/>
  <p:tag name="KSO_WM_TEMPLATE_INDEX" val="20205081"/>
</p:tagLst>
</file>

<file path=ppt/tags/tag2068.xml><?xml version="1.0" encoding="utf-8"?>
<p:tagLst xmlns:p="http://schemas.openxmlformats.org/presentationml/2006/main">
  <p:tag name="KSO_WM_BEAUTIFY_FLAG" val="#wm#"/>
  <p:tag name="KSO_WM_TEMPLATE_CATEGORY" val="custom"/>
  <p:tag name="KSO_WM_TEMPLATE_INDEX" val="20205081"/>
</p:tagLst>
</file>

<file path=ppt/tags/tag2069.xml><?xml version="1.0" encoding="utf-8"?>
<p:tagLst xmlns:p="http://schemas.openxmlformats.org/presentationml/2006/main">
  <p:tag name="KSO_WM_BEAUTIFY_FLAG" val="#wm#"/>
  <p:tag name="KSO_WM_TEMPLATE_CATEGORY" val="custom"/>
  <p:tag name="KSO_WM_TEMPLATE_INDEX" val="2020508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70.xml><?xml version="1.0" encoding="utf-8"?>
<p:tagLst xmlns:p="http://schemas.openxmlformats.org/presentationml/2006/main">
  <p:tag name="KSO_WM_BEAUTIFY_FLAG" val="#wm#"/>
  <p:tag name="KSO_WM_TEMPLATE_CATEGORY" val="custom"/>
  <p:tag name="KSO_WM_TEMPLATE_INDEX" val="20205081"/>
</p:tagLst>
</file>

<file path=ppt/tags/tag2071.xml><?xml version="1.0" encoding="utf-8"?>
<p:tagLst xmlns:p="http://schemas.openxmlformats.org/presentationml/2006/main">
  <p:tag name="KSO_WM_BEAUTIFY_FLAG" val="#wm#"/>
  <p:tag name="KSO_WM_TEMPLATE_CATEGORY" val="custom"/>
  <p:tag name="KSO_WM_TEMPLATE_INDEX" val="20205081"/>
</p:tagLst>
</file>

<file path=ppt/tags/tag2072.xml><?xml version="1.0" encoding="utf-8"?>
<p:tagLst xmlns:p="http://schemas.openxmlformats.org/presentationml/2006/main">
  <p:tag name="KSO_WM_BEAUTIFY_FLAG" val="#wm#"/>
  <p:tag name="KSO_WM_TEMPLATE_CATEGORY" val="custom"/>
  <p:tag name="KSO_WM_TEMPLATE_INDEX" val="20205081"/>
</p:tagLst>
</file>

<file path=ppt/tags/tag2073.xml><?xml version="1.0" encoding="utf-8"?>
<p:tagLst xmlns:p="http://schemas.openxmlformats.org/presentationml/2006/main">
  <p:tag name="KSO_WM_BEAUTIFY_FLAG" val="#wm#"/>
  <p:tag name="KSO_WM_TEMPLATE_CATEGORY" val="custom"/>
  <p:tag name="KSO_WM_TEMPLATE_INDEX" val="20205081"/>
</p:tagLst>
</file>

<file path=ppt/tags/tag2074.xml><?xml version="1.0" encoding="utf-8"?>
<p:tagLst xmlns:p="http://schemas.openxmlformats.org/presentationml/2006/main">
  <p:tag name="KSO_WM_BEAUTIFY_FLAG" val="#wm#"/>
  <p:tag name="KSO_WM_TEMPLATE_CATEGORY" val="custom"/>
  <p:tag name="KSO_WM_TEMPLATE_INDEX" val="20205081"/>
</p:tagLst>
</file>

<file path=ppt/tags/tag2075.xml><?xml version="1.0" encoding="utf-8"?>
<p:tagLst xmlns:p="http://schemas.openxmlformats.org/presentationml/2006/main">
  <p:tag name="KSO_WM_BEAUTIFY_FLAG" val="#wm#"/>
  <p:tag name="KSO_WM_TEMPLATE_CATEGORY" val="custom"/>
  <p:tag name="KSO_WM_TEMPLATE_INDEX" val="20205081"/>
</p:tagLst>
</file>

<file path=ppt/tags/tag2076.xml><?xml version="1.0" encoding="utf-8"?>
<p:tagLst xmlns:p="http://schemas.openxmlformats.org/presentationml/2006/main">
  <p:tag name="KSO_WM_BEAUTIFY_FLAG" val="#wm#"/>
  <p:tag name="KSO_WM_TEMPLATE_CATEGORY" val="custom"/>
  <p:tag name="KSO_WM_TEMPLATE_INDEX" val="20205081"/>
</p:tagLst>
</file>

<file path=ppt/tags/tag2077.xml><?xml version="1.0" encoding="utf-8"?>
<p:tagLst xmlns:p="http://schemas.openxmlformats.org/presentationml/2006/main">
  <p:tag name="KSO_WM_BEAUTIFY_FLAG" val="#wm#"/>
  <p:tag name="KSO_WM_TEMPLATE_CATEGORY" val="custom"/>
  <p:tag name="KSO_WM_TEMPLATE_INDEX" val="20205081"/>
</p:tagLst>
</file>

<file path=ppt/tags/tag2078.xml><?xml version="1.0" encoding="utf-8"?>
<p:tagLst xmlns:p="http://schemas.openxmlformats.org/presentationml/2006/main">
  <p:tag name="KSO_WM_BEAUTIFY_FLAG" val="#wm#"/>
  <p:tag name="KSO_WM_TEMPLATE_CATEGORY" val="custom"/>
  <p:tag name="KSO_WM_TEMPLATE_INDEX" val="20205081"/>
</p:tagLst>
</file>

<file path=ppt/tags/tag2079.xml><?xml version="1.0" encoding="utf-8"?>
<p:tagLst xmlns:p="http://schemas.openxmlformats.org/presentationml/2006/main">
  <p:tag name="KSO_WM_BEAUTIFY_FLAG" val="#wm#"/>
  <p:tag name="KSO_WM_TEMPLATE_CATEGORY" val="custom"/>
  <p:tag name="KSO_WM_TEMPLATE_INDEX" val="2020508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80.xml><?xml version="1.0" encoding="utf-8"?>
<p:tagLst xmlns:p="http://schemas.openxmlformats.org/presentationml/2006/main">
  <p:tag name="KSO_WM_BEAUTIFY_FLAG" val="#wm#"/>
  <p:tag name="KSO_WM_TEMPLATE_CATEGORY" val="custom"/>
  <p:tag name="KSO_WM_TEMPLATE_INDEX" val="20205081"/>
</p:tagLst>
</file>

<file path=ppt/tags/tag2081.xml><?xml version="1.0" encoding="utf-8"?>
<p:tagLst xmlns:p="http://schemas.openxmlformats.org/presentationml/2006/main">
  <p:tag name="KSO_WM_BEAUTIFY_FLAG" val="#wm#"/>
  <p:tag name="KSO_WM_TEMPLATE_CATEGORY" val="custom"/>
  <p:tag name="KSO_WM_TEMPLATE_INDEX" val="20205081"/>
</p:tagLst>
</file>

<file path=ppt/tags/tag2082.xml><?xml version="1.0" encoding="utf-8"?>
<p:tagLst xmlns:p="http://schemas.openxmlformats.org/presentationml/2006/main">
  <p:tag name="KSO_WM_BEAUTIFY_FLAG" val="#wm#"/>
  <p:tag name="KSO_WM_TEMPLATE_CATEGORY" val="custom"/>
  <p:tag name="KSO_WM_TEMPLATE_INDEX" val="20205081"/>
</p:tagLst>
</file>

<file path=ppt/tags/tag2083.xml><?xml version="1.0" encoding="utf-8"?>
<p:tagLst xmlns:p="http://schemas.openxmlformats.org/presentationml/2006/main">
  <p:tag name="KSO_WM_BEAUTIFY_FLAG" val="#wm#"/>
  <p:tag name="KSO_WM_TEMPLATE_CATEGORY" val="custom"/>
  <p:tag name="KSO_WM_TEMPLATE_INDEX" val="20205081"/>
</p:tagLst>
</file>

<file path=ppt/tags/tag2084.xml><?xml version="1.0" encoding="utf-8"?>
<p:tagLst xmlns:p="http://schemas.openxmlformats.org/presentationml/2006/main">
  <p:tag name="KSO_WM_BEAUTIFY_FLAG" val="#wm#"/>
  <p:tag name="KSO_WM_TEMPLATE_CATEGORY" val="custom"/>
  <p:tag name="KSO_WM_TEMPLATE_INDEX" val="20205081"/>
</p:tagLst>
</file>

<file path=ppt/tags/tag2085.xml><?xml version="1.0" encoding="utf-8"?>
<p:tagLst xmlns:p="http://schemas.openxmlformats.org/presentationml/2006/main">
  <p:tag name="KSO_WM_BEAUTIFY_FLAG" val="#wm#"/>
  <p:tag name="KSO_WM_TEMPLATE_CATEGORY" val="custom"/>
  <p:tag name="KSO_WM_TEMPLATE_INDEX" val="20205081"/>
</p:tagLst>
</file>

<file path=ppt/tags/tag2086.xml><?xml version="1.0" encoding="utf-8"?>
<p:tagLst xmlns:p="http://schemas.openxmlformats.org/presentationml/2006/main">
  <p:tag name="KSO_WM_BEAUTIFY_FLAG" val="#wm#"/>
  <p:tag name="KSO_WM_TEMPLATE_CATEGORY" val="custom"/>
  <p:tag name="KSO_WM_TEMPLATE_INDEX" val="20205081"/>
</p:tagLst>
</file>

<file path=ppt/tags/tag2087.xml><?xml version="1.0" encoding="utf-8"?>
<p:tagLst xmlns:p="http://schemas.openxmlformats.org/presentationml/2006/main">
  <p:tag name="KSO_WM_BEAUTIFY_FLAG" val="#wm#"/>
  <p:tag name="KSO_WM_TEMPLATE_CATEGORY" val="custom"/>
  <p:tag name="KSO_WM_TEMPLATE_INDEX" val="20205081"/>
</p:tagLst>
</file>

<file path=ppt/tags/tag2088.xml><?xml version="1.0" encoding="utf-8"?>
<p:tagLst xmlns:p="http://schemas.openxmlformats.org/presentationml/2006/main">
  <p:tag name="KSO_WM_BEAUTIFY_FLAG" val="#wm#"/>
  <p:tag name="KSO_WM_TEMPLATE_CATEGORY" val="custom"/>
  <p:tag name="KSO_WM_TEMPLATE_INDEX" val="20205081"/>
</p:tagLst>
</file>

<file path=ppt/tags/tag2089.xml><?xml version="1.0" encoding="utf-8"?>
<p:tagLst xmlns:p="http://schemas.openxmlformats.org/presentationml/2006/main">
  <p:tag name="KSO_WM_BEAUTIFY_FLAG" val="#wm#"/>
  <p:tag name="KSO_WM_TEMPLATE_CATEGORY" val="custom"/>
  <p:tag name="KSO_WM_TEMPLATE_INDEX" val="2020508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90.xml><?xml version="1.0" encoding="utf-8"?>
<p:tagLst xmlns:p="http://schemas.openxmlformats.org/presentationml/2006/main">
  <p:tag name="KSO_WM_BEAUTIFY_FLAG" val="#wm#"/>
  <p:tag name="KSO_WM_TEMPLATE_CATEGORY" val="custom"/>
  <p:tag name="KSO_WM_TEMPLATE_INDEX" val="20205081"/>
</p:tagLst>
</file>

<file path=ppt/tags/tag2091.xml><?xml version="1.0" encoding="utf-8"?>
<p:tagLst xmlns:p="http://schemas.openxmlformats.org/presentationml/2006/main">
  <p:tag name="KSO_WM_BEAUTIFY_FLAG" val="#wm#"/>
  <p:tag name="KSO_WM_TEMPLATE_CATEGORY" val="custom"/>
  <p:tag name="KSO_WM_TEMPLATE_INDEX" val="20205081"/>
</p:tagLst>
</file>

<file path=ppt/tags/tag2092.xml><?xml version="1.0" encoding="utf-8"?>
<p:tagLst xmlns:p="http://schemas.openxmlformats.org/presentationml/2006/main">
  <p:tag name="KSO_WM_BEAUTIFY_FLAG" val="#wm#"/>
  <p:tag name="KSO_WM_TEMPLATE_CATEGORY" val="custom"/>
  <p:tag name="KSO_WM_TEMPLATE_INDEX" val="20205081"/>
</p:tagLst>
</file>

<file path=ppt/tags/tag2093.xml><?xml version="1.0" encoding="utf-8"?>
<p:tagLst xmlns:p="http://schemas.openxmlformats.org/presentationml/2006/main">
  <p:tag name="KSO_WM_BEAUTIFY_FLAG" val="#wm#"/>
  <p:tag name="KSO_WM_TEMPLATE_CATEGORY" val="custom"/>
  <p:tag name="KSO_WM_TEMPLATE_INDEX" val="20205081"/>
</p:tagLst>
</file>

<file path=ppt/tags/tag2094.xml><?xml version="1.0" encoding="utf-8"?>
<p:tagLst xmlns:p="http://schemas.openxmlformats.org/presentationml/2006/main">
  <p:tag name="KSO_WM_BEAUTIFY_FLAG" val="#wm#"/>
  <p:tag name="KSO_WM_TEMPLATE_CATEGORY" val="custom"/>
  <p:tag name="KSO_WM_TEMPLATE_INDEX" val="20205081"/>
</p:tagLst>
</file>

<file path=ppt/tags/tag2095.xml><?xml version="1.0" encoding="utf-8"?>
<p:tagLst xmlns:p="http://schemas.openxmlformats.org/presentationml/2006/main">
  <p:tag name="KSO_WM_BEAUTIFY_FLAG" val="#wm#"/>
  <p:tag name="KSO_WM_TEMPLATE_CATEGORY" val="custom"/>
  <p:tag name="KSO_WM_TEMPLATE_INDEX" val="20205081"/>
</p:tagLst>
</file>

<file path=ppt/tags/tag2096.xml><?xml version="1.0" encoding="utf-8"?>
<p:tagLst xmlns:p="http://schemas.openxmlformats.org/presentationml/2006/main">
  <p:tag name="KSO_WM_BEAUTIFY_FLAG" val="#wm#"/>
  <p:tag name="KSO_WM_TEMPLATE_CATEGORY" val="custom"/>
  <p:tag name="KSO_WM_TEMPLATE_INDEX" val="20205081"/>
</p:tagLst>
</file>

<file path=ppt/tags/tag2097.xml><?xml version="1.0" encoding="utf-8"?>
<p:tagLst xmlns:p="http://schemas.openxmlformats.org/presentationml/2006/main">
  <p:tag name="KSO_WM_BEAUTIFY_FLAG" val="#wm#"/>
  <p:tag name="KSO_WM_TEMPLATE_CATEGORY" val="custom"/>
  <p:tag name="KSO_WM_TEMPLATE_INDEX" val="20205081"/>
</p:tagLst>
</file>

<file path=ppt/tags/tag2098.xml><?xml version="1.0" encoding="utf-8"?>
<p:tagLst xmlns:p="http://schemas.openxmlformats.org/presentationml/2006/main">
  <p:tag name="KSO_WM_BEAUTIFY_FLAG" val="#wm#"/>
  <p:tag name="KSO_WM_TEMPLATE_CATEGORY" val="custom"/>
  <p:tag name="KSO_WM_TEMPLATE_INDEX" val="20205081"/>
</p:tagLst>
</file>

<file path=ppt/tags/tag2099.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0.xml><?xml version="1.0" encoding="utf-8"?>
<p:tagLst xmlns:p="http://schemas.openxmlformats.org/presentationml/2006/main">
  <p:tag name="KSO_WM_BEAUTIFY_FLAG" val="#wm#"/>
  <p:tag name="KSO_WM_TEMPLATE_CATEGORY" val="custom"/>
  <p:tag name="KSO_WM_TEMPLATE_INDEX" val="20205081"/>
</p:tagLst>
</file>

<file path=ppt/tags/tag2101.xml><?xml version="1.0" encoding="utf-8"?>
<p:tagLst xmlns:p="http://schemas.openxmlformats.org/presentationml/2006/main">
  <p:tag name="KSO_WM_BEAUTIFY_FLAG" val="#wm#"/>
  <p:tag name="KSO_WM_TEMPLATE_CATEGORY" val="custom"/>
  <p:tag name="KSO_WM_TEMPLATE_INDEX" val="20205081"/>
</p:tagLst>
</file>

<file path=ppt/tags/tag2102.xml><?xml version="1.0" encoding="utf-8"?>
<p:tagLst xmlns:p="http://schemas.openxmlformats.org/presentationml/2006/main">
  <p:tag name="KSO_WM_BEAUTIFY_FLAG" val="#wm#"/>
  <p:tag name="KSO_WM_TEMPLATE_CATEGORY" val="custom"/>
  <p:tag name="KSO_WM_TEMPLATE_INDEX" val="20205081"/>
</p:tagLst>
</file>

<file path=ppt/tags/tag2103.xml><?xml version="1.0" encoding="utf-8"?>
<p:tagLst xmlns:p="http://schemas.openxmlformats.org/presentationml/2006/main">
  <p:tag name="KSO_WM_BEAUTIFY_FLAG" val="#wm#"/>
  <p:tag name="KSO_WM_TEMPLATE_CATEGORY" val="custom"/>
  <p:tag name="KSO_WM_TEMPLATE_INDEX" val="20205081"/>
</p:tagLst>
</file>

<file path=ppt/tags/tag2104.xml><?xml version="1.0" encoding="utf-8"?>
<p:tagLst xmlns:p="http://schemas.openxmlformats.org/presentationml/2006/main">
  <p:tag name="KSO_WM_BEAUTIFY_FLAG" val="#wm#"/>
  <p:tag name="KSO_WM_TEMPLATE_CATEGORY" val="custom"/>
  <p:tag name="KSO_WM_TEMPLATE_INDEX" val="20205081"/>
</p:tagLst>
</file>

<file path=ppt/tags/tag2105.xml><?xml version="1.0" encoding="utf-8"?>
<p:tagLst xmlns:p="http://schemas.openxmlformats.org/presentationml/2006/main">
  <p:tag name="KSO_WM_BEAUTIFY_FLAG" val="#wm#"/>
  <p:tag name="KSO_WM_TEMPLATE_CATEGORY" val="custom"/>
  <p:tag name="KSO_WM_TEMPLATE_INDEX" val="20205081"/>
</p:tagLst>
</file>

<file path=ppt/tags/tag2106.xml><?xml version="1.0" encoding="utf-8"?>
<p:tagLst xmlns:p="http://schemas.openxmlformats.org/presentationml/2006/main">
  <p:tag name="KSO_WM_BEAUTIFY_FLAG" val="#wm#"/>
  <p:tag name="KSO_WM_TEMPLATE_CATEGORY" val="custom"/>
  <p:tag name="KSO_WM_TEMPLATE_INDEX" val="20205081"/>
</p:tagLst>
</file>

<file path=ppt/tags/tag2107.xml><?xml version="1.0" encoding="utf-8"?>
<p:tagLst xmlns:p="http://schemas.openxmlformats.org/presentationml/2006/main">
  <p:tag name="KSO_WM_BEAUTIFY_FLAG" val="#wm#"/>
  <p:tag name="KSO_WM_TEMPLATE_CATEGORY" val="custom"/>
  <p:tag name="KSO_WM_TEMPLATE_INDEX" val="20205081"/>
</p:tagLst>
</file>

<file path=ppt/tags/tag2108.xml><?xml version="1.0" encoding="utf-8"?>
<p:tagLst xmlns:p="http://schemas.openxmlformats.org/presentationml/2006/main">
  <p:tag name="KSO_WM_BEAUTIFY_FLAG" val="#wm#"/>
  <p:tag name="KSO_WM_TEMPLATE_CATEGORY" val="custom"/>
  <p:tag name="KSO_WM_TEMPLATE_INDEX" val="20205081"/>
</p:tagLst>
</file>

<file path=ppt/tags/tag2109.xml><?xml version="1.0" encoding="utf-8"?>
<p:tagLst xmlns:p="http://schemas.openxmlformats.org/presentationml/2006/main">
  <p:tag name="KSO_WM_BEAUTIFY_FLAG" val="#wm#"/>
  <p:tag name="KSO_WM_TEMPLATE_CATEGORY" val="custom"/>
  <p:tag name="KSO_WM_TEMPLATE_INDEX" val="2020508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10.xml><?xml version="1.0" encoding="utf-8"?>
<p:tagLst xmlns:p="http://schemas.openxmlformats.org/presentationml/2006/main">
  <p:tag name="KSO_WM_BEAUTIFY_FLAG" val="#wm#"/>
  <p:tag name="KSO_WM_TEMPLATE_CATEGORY" val="custom"/>
  <p:tag name="KSO_WM_TEMPLATE_INDEX" val="20205081"/>
</p:tagLst>
</file>

<file path=ppt/tags/tag2111.xml><?xml version="1.0" encoding="utf-8"?>
<p:tagLst xmlns:p="http://schemas.openxmlformats.org/presentationml/2006/main">
  <p:tag name="KSO_WM_BEAUTIFY_FLAG" val="#wm#"/>
  <p:tag name="KSO_WM_TEMPLATE_CATEGORY" val="custom"/>
  <p:tag name="KSO_WM_TEMPLATE_INDEX" val="20205081"/>
</p:tagLst>
</file>

<file path=ppt/tags/tag2112.xml><?xml version="1.0" encoding="utf-8"?>
<p:tagLst xmlns:p="http://schemas.openxmlformats.org/presentationml/2006/main">
  <p:tag name="COMMONDATA" val="eyJoZGlkIjoiYWNkZGU5MTY5ZjJlNDU0OWZlYTA5ZDYzY2ZiZDM0NjYifQ=="/>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9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30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8215</Words>
  <Application>WPS 演示</Application>
  <PresentationFormat>宽屏</PresentationFormat>
  <Paragraphs>335</Paragraphs>
  <Slides>61</Slides>
  <Notes>4</Notes>
  <HiddenSlides>0</HiddenSlides>
  <MMClips>0</MMClips>
  <ScaleCrop>false</ScaleCrop>
  <HeadingPairs>
    <vt:vector size="6" baseType="variant">
      <vt:variant>
        <vt:lpstr>已用的字体</vt:lpstr>
      </vt:variant>
      <vt:variant>
        <vt:i4>7</vt:i4>
      </vt:variant>
      <vt:variant>
        <vt:lpstr>主题</vt:lpstr>
      </vt:variant>
      <vt:variant>
        <vt:i4>33</vt:i4>
      </vt:variant>
      <vt:variant>
        <vt:lpstr>幻灯片标题</vt:lpstr>
      </vt:variant>
      <vt:variant>
        <vt:i4>61</vt:i4>
      </vt:variant>
    </vt:vector>
  </HeadingPairs>
  <TitlesOfParts>
    <vt:vector size="101" baseType="lpstr">
      <vt:lpstr>Arial</vt:lpstr>
      <vt:lpstr>宋体</vt:lpstr>
      <vt:lpstr>Wingdings</vt:lpstr>
      <vt:lpstr>Wingdings</vt:lpstr>
      <vt:lpstr>微软雅黑</vt:lpstr>
      <vt:lpstr>Calibri</vt:lpstr>
      <vt:lpstr>Arial Unicode MS</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24_Office 主题​​</vt:lpstr>
      <vt:lpstr>25_Office 主题​​</vt:lpstr>
      <vt:lpstr>26_Office 主题​​</vt:lpstr>
      <vt:lpstr>27_Office 主题​​</vt:lpstr>
      <vt:lpstr>28_Office 主题​​</vt:lpstr>
      <vt:lpstr>29_Office 主题​​</vt:lpstr>
      <vt:lpstr>30_Office 主题​​</vt:lpstr>
      <vt:lpstr>31_Office 主题​​</vt:lpstr>
      <vt:lpstr>32_Office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任务实施</vt:lpstr>
      <vt:lpstr>任务实施</vt:lpstr>
      <vt:lpstr>任务实施</vt:lpstr>
      <vt:lpstr>任务实施</vt:lpstr>
      <vt:lpstr>任务实施</vt:lpstr>
      <vt:lpstr>任务实施</vt:lpstr>
      <vt:lpstr>任务实施</vt:lpstr>
      <vt:lpstr>任务实施</vt:lpstr>
      <vt:lpstr>任务实施</vt:lpstr>
      <vt:lpstr>PowerPoint 演示文稿</vt:lpstr>
      <vt:lpstr>必备知识</vt:lpstr>
      <vt:lpstr>必备知识</vt:lpstr>
      <vt:lpstr>PowerPoint 演示文稿</vt:lpstr>
      <vt:lpstr>PowerPoint 演示文稿</vt:lpstr>
      <vt:lpstr>任务实施</vt:lpstr>
      <vt:lpstr>任务实施</vt:lpstr>
      <vt:lpstr>任务实施</vt:lpstr>
      <vt:lpstr>任务实施</vt:lpstr>
      <vt:lpstr>任务实施</vt:lpstr>
      <vt:lpstr>任务实施</vt:lpstr>
      <vt:lpstr>任务实施</vt:lpstr>
      <vt:lpstr>任务实施</vt:lpstr>
      <vt:lpstr>任务实施</vt:lpstr>
      <vt:lpstr>任务实施</vt:lpstr>
      <vt:lpstr>PowerPoint 演示文稿</vt:lpstr>
      <vt:lpstr>必备知识</vt:lpstr>
      <vt:lpstr>必备知识</vt:lpstr>
      <vt:lpstr>必备知识</vt:lpstr>
      <vt:lpstr>PowerPoint 演示文稿</vt:lpstr>
      <vt:lpstr>任务实施</vt:lpstr>
      <vt:lpstr>任务实施</vt:lpstr>
      <vt:lpstr>任务实施</vt:lpstr>
      <vt:lpstr>任务实施</vt:lpstr>
      <vt:lpstr>任务实施</vt:lpstr>
      <vt:lpstr>PowerPoint 演示文稿</vt:lpstr>
      <vt:lpstr>必备知识</vt:lpstr>
      <vt:lpstr>必备知识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156</cp:revision>
  <dcterms:created xsi:type="dcterms:W3CDTF">2019-06-19T02:08:00Z</dcterms:created>
  <dcterms:modified xsi:type="dcterms:W3CDTF">2023-01-11T11:16:09Z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2052-11.1.0.12651</vt:lpwstr>
  </property>
  <property fmtid="{D5CDD505-2E9C-101B-9397-08002B2CF9AE}" pid="3" name="ICV">
    <vt:lpwstr>C2D90F0F31894F94B2DA3459790999E1</vt:lpwstr>
  </property>
</Properties>
</file>