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 id="2147483768" r:id="rId12"/>
    <p:sldMasterId id="2147483780" r:id="rId13"/>
    <p:sldMasterId id="2147483792" r:id="rId14"/>
    <p:sldMasterId id="2147483804" r:id="rId15"/>
    <p:sldMasterId id="2147483816" r:id="rId16"/>
    <p:sldMasterId id="2147483828" r:id="rId17"/>
    <p:sldMasterId id="2147483840" r:id="rId18"/>
    <p:sldMasterId id="2147483852" r:id="rId19"/>
    <p:sldMasterId id="2147483864" r:id="rId20"/>
    <p:sldMasterId id="2147483876" r:id="rId21"/>
    <p:sldMasterId id="2147483888" r:id="rId22"/>
    <p:sldMasterId id="2147483900" r:id="rId23"/>
    <p:sldMasterId id="2147483912" r:id="rId24"/>
    <p:sldMasterId id="2147483924" r:id="rId25"/>
    <p:sldMasterId id="2147483936" r:id="rId26"/>
    <p:sldMasterId id="2147483948" r:id="rId27"/>
  </p:sldMasterIdLst>
  <p:handoutMasterIdLst>
    <p:handoutMasterId r:id="rId72"/>
  </p:handoutMasterIdLst>
  <p:sldIdLst>
    <p:sldId id="256" r:id="rId28"/>
    <p:sldId id="257" r:id="rId29"/>
    <p:sldId id="258" r:id="rId30"/>
    <p:sldId id="259" r:id="rId31"/>
    <p:sldId id="260" r:id="rId32"/>
    <p:sldId id="318" r:id="rId33"/>
    <p:sldId id="262" r:id="rId34"/>
    <p:sldId id="261" r:id="rId35"/>
    <p:sldId id="263" r:id="rId36"/>
    <p:sldId id="270" r:id="rId37"/>
    <p:sldId id="272" r:id="rId38"/>
    <p:sldId id="271" r:id="rId39"/>
    <p:sldId id="273" r:id="rId40"/>
    <p:sldId id="274" r:id="rId41"/>
    <p:sldId id="275" r:id="rId42"/>
    <p:sldId id="319" r:id="rId43"/>
    <p:sldId id="320" r:id="rId44"/>
    <p:sldId id="321" r:id="rId45"/>
    <p:sldId id="276" r:id="rId46"/>
    <p:sldId id="277" r:id="rId47"/>
    <p:sldId id="278" r:id="rId48"/>
    <p:sldId id="279" r:id="rId49"/>
    <p:sldId id="280" r:id="rId50"/>
    <p:sldId id="281" r:id="rId51"/>
    <p:sldId id="282" r:id="rId52"/>
    <p:sldId id="283" r:id="rId53"/>
    <p:sldId id="322" r:id="rId54"/>
    <p:sldId id="284" r:id="rId55"/>
    <p:sldId id="285" r:id="rId56"/>
    <p:sldId id="286" r:id="rId57"/>
    <p:sldId id="288" r:id="rId58"/>
    <p:sldId id="289" r:id="rId59"/>
    <p:sldId id="290" r:id="rId60"/>
    <p:sldId id="291" r:id="rId61"/>
    <p:sldId id="292" r:id="rId62"/>
    <p:sldId id="293" r:id="rId63"/>
    <p:sldId id="294" r:id="rId64"/>
    <p:sldId id="295" r:id="rId65"/>
    <p:sldId id="296" r:id="rId66"/>
    <p:sldId id="298" r:id="rId67"/>
    <p:sldId id="304" r:id="rId68"/>
    <p:sldId id="305" r:id="rId69"/>
    <p:sldId id="323" r:id="rId70"/>
    <p:sldId id="316" r:id="rId71"/>
  </p:sldIdLst>
  <p:sldSz cx="12192000" cy="6858000"/>
  <p:notesSz cx="6858000" cy="9144000"/>
  <p:custDataLst>
    <p:tags r:id="rId7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2"/>
        <p:guide pos="384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6" Type="http://schemas.openxmlformats.org/officeDocument/2006/relationships/tags" Target="tags/tag1659.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handoutMaster" Target="handoutMasters/handoutMaster1.xml"/><Relationship Id="rId71" Type="http://schemas.openxmlformats.org/officeDocument/2006/relationships/slide" Target="slides/slide44.xml"/><Relationship Id="rId70" Type="http://schemas.openxmlformats.org/officeDocument/2006/relationships/slide" Target="slides/slide43.xml"/><Relationship Id="rId7" Type="http://schemas.openxmlformats.org/officeDocument/2006/relationships/slideMaster" Target="slideMasters/slideMaster6.xml"/><Relationship Id="rId69" Type="http://schemas.openxmlformats.org/officeDocument/2006/relationships/slide" Target="slides/slide42.xml"/><Relationship Id="rId68" Type="http://schemas.openxmlformats.org/officeDocument/2006/relationships/slide" Target="slides/slide41.xml"/><Relationship Id="rId67" Type="http://schemas.openxmlformats.org/officeDocument/2006/relationships/slide" Target="slides/slide40.xml"/><Relationship Id="rId66" Type="http://schemas.openxmlformats.org/officeDocument/2006/relationships/slide" Target="slides/slide39.xml"/><Relationship Id="rId65" Type="http://schemas.openxmlformats.org/officeDocument/2006/relationships/slide" Target="slides/slide38.xml"/><Relationship Id="rId64" Type="http://schemas.openxmlformats.org/officeDocument/2006/relationships/slide" Target="slides/slide37.xml"/><Relationship Id="rId63" Type="http://schemas.openxmlformats.org/officeDocument/2006/relationships/slide" Target="slides/slide36.xml"/><Relationship Id="rId62" Type="http://schemas.openxmlformats.org/officeDocument/2006/relationships/slide" Target="slides/slide35.xml"/><Relationship Id="rId61" Type="http://schemas.openxmlformats.org/officeDocument/2006/relationships/slide" Target="slides/slide34.xml"/><Relationship Id="rId60" Type="http://schemas.openxmlformats.org/officeDocument/2006/relationships/slide" Target="slides/slide33.xml"/><Relationship Id="rId6" Type="http://schemas.openxmlformats.org/officeDocument/2006/relationships/slideMaster" Target="slideMasters/slideMaster5.xml"/><Relationship Id="rId59" Type="http://schemas.openxmlformats.org/officeDocument/2006/relationships/slide" Target="slides/slide32.xml"/><Relationship Id="rId58" Type="http://schemas.openxmlformats.org/officeDocument/2006/relationships/slide" Target="slides/slide31.xml"/><Relationship Id="rId57" Type="http://schemas.openxmlformats.org/officeDocument/2006/relationships/slide" Target="slides/slide30.xml"/><Relationship Id="rId56" Type="http://schemas.openxmlformats.org/officeDocument/2006/relationships/slide" Target="slides/slide29.xml"/><Relationship Id="rId55" Type="http://schemas.openxmlformats.org/officeDocument/2006/relationships/slide" Target="slides/slide28.xml"/><Relationship Id="rId54" Type="http://schemas.openxmlformats.org/officeDocument/2006/relationships/slide" Target="slides/slide27.xml"/><Relationship Id="rId53" Type="http://schemas.openxmlformats.org/officeDocument/2006/relationships/slide" Target="slides/slide26.xml"/><Relationship Id="rId52" Type="http://schemas.openxmlformats.org/officeDocument/2006/relationships/slide" Target="slides/slide25.xml"/><Relationship Id="rId51" Type="http://schemas.openxmlformats.org/officeDocument/2006/relationships/slide" Target="slides/slide24.xml"/><Relationship Id="rId50" Type="http://schemas.openxmlformats.org/officeDocument/2006/relationships/slide" Target="slides/slide23.xml"/><Relationship Id="rId5" Type="http://schemas.openxmlformats.org/officeDocument/2006/relationships/slideMaster" Target="slideMasters/slideMaster4.xml"/><Relationship Id="rId49" Type="http://schemas.openxmlformats.org/officeDocument/2006/relationships/slide" Target="slides/slide22.xml"/><Relationship Id="rId48" Type="http://schemas.openxmlformats.org/officeDocument/2006/relationships/slide" Target="slides/slide21.xml"/><Relationship Id="rId47" Type="http://schemas.openxmlformats.org/officeDocument/2006/relationships/slide" Target="slides/slide20.xml"/><Relationship Id="rId46" Type="http://schemas.openxmlformats.org/officeDocument/2006/relationships/slide" Target="slides/slide19.xml"/><Relationship Id="rId45" Type="http://schemas.openxmlformats.org/officeDocument/2006/relationships/slide" Target="slides/slide18.xml"/><Relationship Id="rId44" Type="http://schemas.openxmlformats.org/officeDocument/2006/relationships/slide" Target="slides/slide17.xml"/><Relationship Id="rId43" Type="http://schemas.openxmlformats.org/officeDocument/2006/relationships/slide" Target="slides/slide16.xml"/><Relationship Id="rId42" Type="http://schemas.openxmlformats.org/officeDocument/2006/relationships/slide" Target="slides/slide15.xml"/><Relationship Id="rId41" Type="http://schemas.openxmlformats.org/officeDocument/2006/relationships/slide" Target="slides/slide14.xml"/><Relationship Id="rId40" Type="http://schemas.openxmlformats.org/officeDocument/2006/relationships/slide" Target="slides/slide13.xml"/><Relationship Id="rId4" Type="http://schemas.openxmlformats.org/officeDocument/2006/relationships/slideMaster" Target="slideMasters/slideMaster3.xml"/><Relationship Id="rId39" Type="http://schemas.openxmlformats.org/officeDocument/2006/relationships/slide" Target="slides/slide12.xml"/><Relationship Id="rId38" Type="http://schemas.openxmlformats.org/officeDocument/2006/relationships/slide" Target="slides/slide11.xml"/><Relationship Id="rId37" Type="http://schemas.openxmlformats.org/officeDocument/2006/relationships/slide" Target="slides/slide10.xml"/><Relationship Id="rId36" Type="http://schemas.openxmlformats.org/officeDocument/2006/relationships/slide" Target="slides/slide9.xml"/><Relationship Id="rId35" Type="http://schemas.openxmlformats.org/officeDocument/2006/relationships/slide" Target="slides/slide8.xml"/><Relationship Id="rId34" Type="http://schemas.openxmlformats.org/officeDocument/2006/relationships/slide" Target="slides/slide7.xml"/><Relationship Id="rId33" Type="http://schemas.openxmlformats.org/officeDocument/2006/relationships/slide" Target="slides/slide6.xml"/><Relationship Id="rId32" Type="http://schemas.openxmlformats.org/officeDocument/2006/relationships/slide" Target="slides/slide5.xml"/><Relationship Id="rId31" Type="http://schemas.openxmlformats.org/officeDocument/2006/relationships/slide" Target="slides/slide4.xml"/><Relationship Id="rId30" Type="http://schemas.openxmlformats.org/officeDocument/2006/relationships/slide" Target="slides/slide3.xml"/><Relationship Id="rId3" Type="http://schemas.openxmlformats.org/officeDocument/2006/relationships/slideMaster" Target="slideMasters/slideMaster2.xml"/><Relationship Id="rId29" Type="http://schemas.openxmlformats.org/officeDocument/2006/relationships/slide" Target="slides/slide2.xml"/><Relationship Id="rId28" Type="http://schemas.openxmlformats.org/officeDocument/2006/relationships/slide" Target="slides/slide1.xml"/><Relationship Id="rId27" Type="http://schemas.openxmlformats.org/officeDocument/2006/relationships/slideMaster" Target="slideMasters/slideMaster26.xml"/><Relationship Id="rId26" Type="http://schemas.openxmlformats.org/officeDocument/2006/relationships/slideMaster" Target="slideMasters/slideMaster25.xml"/><Relationship Id="rId25" Type="http://schemas.openxmlformats.org/officeDocument/2006/relationships/slideMaster" Target="slideMasters/slideMaster24.xml"/><Relationship Id="rId24" Type="http://schemas.openxmlformats.org/officeDocument/2006/relationships/slideMaster" Target="slideMasters/slideMaster23.xml"/><Relationship Id="rId23" Type="http://schemas.openxmlformats.org/officeDocument/2006/relationships/slideMaster" Target="slideMasters/slideMaster22.xml"/><Relationship Id="rId22" Type="http://schemas.openxmlformats.org/officeDocument/2006/relationships/slideMaster" Target="slideMasters/slideMaster21.xml"/><Relationship Id="rId21" Type="http://schemas.openxmlformats.org/officeDocument/2006/relationships/slideMaster" Target="slideMasters/slideMaster20.xml"/><Relationship Id="rId20" Type="http://schemas.openxmlformats.org/officeDocument/2006/relationships/slideMaster" Target="slideMasters/slideMaster19.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image" Target="../media/image3.GIF"/><Relationship Id="rId4" Type="http://schemas.openxmlformats.org/officeDocument/2006/relationships/tags" Target="../tags/tag565.xml"/><Relationship Id="rId3" Type="http://schemas.openxmlformats.org/officeDocument/2006/relationships/tags" Target="../tags/tag564.xml"/><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9" Type="http://schemas.openxmlformats.org/officeDocument/2006/relationships/tags" Target="../tags/tag587.xml"/><Relationship Id="rId8" Type="http://schemas.openxmlformats.org/officeDocument/2006/relationships/tags" Target="../tags/tag586.xml"/><Relationship Id="rId7" Type="http://schemas.openxmlformats.org/officeDocument/2006/relationships/tags" Target="../tags/tag585.xml"/><Relationship Id="rId6" Type="http://schemas.openxmlformats.org/officeDocument/2006/relationships/tags" Target="../tags/tag584.xml"/><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 Type="http://schemas.openxmlformats.org/officeDocument/2006/relationships/tags" Target="../tags/tag580.xml"/><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7" Type="http://schemas.openxmlformats.org/officeDocument/2006/relationships/tags" Target="../tags/tag600.xml"/><Relationship Id="rId6" Type="http://schemas.openxmlformats.org/officeDocument/2006/relationships/tags" Target="../tags/tag599.xml"/><Relationship Id="rId5" Type="http://schemas.openxmlformats.org/officeDocument/2006/relationships/tags" Target="../tags/tag598.xml"/><Relationship Id="rId4" Type="http://schemas.openxmlformats.org/officeDocument/2006/relationships/tags" Target="../tags/tag597.xml"/><Relationship Id="rId3" Type="http://schemas.openxmlformats.org/officeDocument/2006/relationships/tags" Target="../tags/tag596.xml"/><Relationship Id="rId2" Type="http://schemas.openxmlformats.org/officeDocument/2006/relationships/tags" Target="../tags/tag595.xml"/><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tags" Target="../tags/tag601.xml"/><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5" Type="http://schemas.openxmlformats.org/officeDocument/2006/relationships/tags" Target="../tags/tag609.xml"/><Relationship Id="rId4" Type="http://schemas.openxmlformats.org/officeDocument/2006/relationships/tags" Target="../tags/tag608.xml"/><Relationship Id="rId3" Type="http://schemas.openxmlformats.org/officeDocument/2006/relationships/tags" Target="../tags/tag607.xml"/><Relationship Id="rId2" Type="http://schemas.openxmlformats.org/officeDocument/2006/relationships/tags" Target="../tags/tag606.xml"/><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6" Type="http://schemas.openxmlformats.org/officeDocument/2006/relationships/tags" Target="../tags/tag614.xml"/><Relationship Id="rId5" Type="http://schemas.openxmlformats.org/officeDocument/2006/relationships/tags" Target="../tags/tag613.xml"/><Relationship Id="rId4" Type="http://schemas.openxmlformats.org/officeDocument/2006/relationships/tags" Target="../tags/tag612.xml"/><Relationship Id="rId3" Type="http://schemas.openxmlformats.org/officeDocument/2006/relationships/tags" Target="../tags/tag611.xml"/><Relationship Id="rId2" Type="http://schemas.openxmlformats.org/officeDocument/2006/relationships/tags" Target="../tags/tag610.xml"/><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7" Type="http://schemas.openxmlformats.org/officeDocument/2006/relationships/tags" Target="../tags/tag625.xml"/><Relationship Id="rId6" Type="http://schemas.openxmlformats.org/officeDocument/2006/relationships/tags" Target="../tags/tag624.xml"/><Relationship Id="rId5" Type="http://schemas.openxmlformats.org/officeDocument/2006/relationships/tags" Target="../tags/tag623.xml"/><Relationship Id="rId4" Type="http://schemas.openxmlformats.org/officeDocument/2006/relationships/tags" Target="../tags/tag622.xml"/><Relationship Id="rId3" Type="http://schemas.openxmlformats.org/officeDocument/2006/relationships/tags" Target="../tags/tag621.xml"/><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8" Type="http://schemas.openxmlformats.org/officeDocument/2006/relationships/tags" Target="../tags/tag630.xml"/><Relationship Id="rId7" Type="http://schemas.openxmlformats.org/officeDocument/2006/relationships/tags" Target="../tags/tag629.xml"/><Relationship Id="rId6" Type="http://schemas.openxmlformats.org/officeDocument/2006/relationships/tags" Target="../tags/tag628.xml"/><Relationship Id="rId5" Type="http://schemas.openxmlformats.org/officeDocument/2006/relationships/image" Target="../media/image3.GIF"/><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6" Type="http://schemas.openxmlformats.org/officeDocument/2006/relationships/tags" Target="../tags/tag635.xml"/><Relationship Id="rId5" Type="http://schemas.openxmlformats.org/officeDocument/2006/relationships/tags" Target="../tags/tag634.xml"/><Relationship Id="rId4" Type="http://schemas.openxmlformats.org/officeDocument/2006/relationships/tags" Target="../tags/tag633.xml"/><Relationship Id="rId3" Type="http://schemas.openxmlformats.org/officeDocument/2006/relationships/tags" Target="../tags/tag632.xml"/><Relationship Id="rId2" Type="http://schemas.openxmlformats.org/officeDocument/2006/relationships/tags" Target="../tags/tag631.xml"/><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7" Type="http://schemas.openxmlformats.org/officeDocument/2006/relationships/tags" Target="../tags/tag641.xml"/><Relationship Id="rId6" Type="http://schemas.openxmlformats.org/officeDocument/2006/relationships/tags" Target="../tags/tag640.xml"/><Relationship Id="rId5" Type="http://schemas.openxmlformats.org/officeDocument/2006/relationships/tags" Target="../tags/tag639.xml"/><Relationship Id="rId4" Type="http://schemas.openxmlformats.org/officeDocument/2006/relationships/tags" Target="../tags/tag638.xml"/><Relationship Id="rId3" Type="http://schemas.openxmlformats.org/officeDocument/2006/relationships/tags" Target="../tags/tag637.xml"/><Relationship Id="rId2" Type="http://schemas.openxmlformats.org/officeDocument/2006/relationships/tags" Target="../tags/tag636.xml"/><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9" Type="http://schemas.openxmlformats.org/officeDocument/2006/relationships/tags" Target="../tags/tag649.xml"/><Relationship Id="rId8" Type="http://schemas.openxmlformats.org/officeDocument/2006/relationships/tags" Target="../tags/tag648.xml"/><Relationship Id="rId7" Type="http://schemas.openxmlformats.org/officeDocument/2006/relationships/tags" Target="../tags/tag647.xml"/><Relationship Id="rId6" Type="http://schemas.openxmlformats.org/officeDocument/2006/relationships/tags" Target="../tags/tag646.xml"/><Relationship Id="rId5" Type="http://schemas.openxmlformats.org/officeDocument/2006/relationships/tags" Target="../tags/tag645.xml"/><Relationship Id="rId4" Type="http://schemas.openxmlformats.org/officeDocument/2006/relationships/tags" Target="../tags/tag644.xml"/><Relationship Id="rId3" Type="http://schemas.openxmlformats.org/officeDocument/2006/relationships/tags" Target="../tags/tag643.xml"/><Relationship Id="rId2" Type="http://schemas.openxmlformats.org/officeDocument/2006/relationships/tags" Target="../tags/tag642.xml"/><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5" Type="http://schemas.openxmlformats.org/officeDocument/2006/relationships/tags" Target="../tags/tag653.xml"/><Relationship Id="rId4" Type="http://schemas.openxmlformats.org/officeDocument/2006/relationships/tags" Target="../tags/tag652.xml"/><Relationship Id="rId3" Type="http://schemas.openxmlformats.org/officeDocument/2006/relationships/tags" Target="../tags/tag651.xml"/><Relationship Id="rId2" Type="http://schemas.openxmlformats.org/officeDocument/2006/relationships/tags" Target="../tags/tag650.xml"/><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4" Type="http://schemas.openxmlformats.org/officeDocument/2006/relationships/tags" Target="../tags/tag656.xml"/><Relationship Id="rId3" Type="http://schemas.openxmlformats.org/officeDocument/2006/relationships/tags" Target="../tags/tag655.xml"/><Relationship Id="rId2" Type="http://schemas.openxmlformats.org/officeDocument/2006/relationships/tags" Target="../tags/tag654.xml"/><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7" Type="http://schemas.openxmlformats.org/officeDocument/2006/relationships/tags" Target="../tags/tag662.xml"/><Relationship Id="rId6" Type="http://schemas.openxmlformats.org/officeDocument/2006/relationships/tags" Target="../tags/tag661.xml"/><Relationship Id="rId5" Type="http://schemas.openxmlformats.org/officeDocument/2006/relationships/tags" Target="../tags/tag660.xml"/><Relationship Id="rId4" Type="http://schemas.openxmlformats.org/officeDocument/2006/relationships/tags" Target="../tags/tag659.xml"/><Relationship Id="rId3" Type="http://schemas.openxmlformats.org/officeDocument/2006/relationships/tags" Target="../tags/tag658.xml"/><Relationship Id="rId2" Type="http://schemas.openxmlformats.org/officeDocument/2006/relationships/tags" Target="../tags/tag657.xml"/><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6" Type="http://schemas.openxmlformats.org/officeDocument/2006/relationships/tags" Target="../tags/tag667.xml"/><Relationship Id="rId5" Type="http://schemas.openxmlformats.org/officeDocument/2006/relationships/tags" Target="../tags/tag666.xml"/><Relationship Id="rId4" Type="http://schemas.openxmlformats.org/officeDocument/2006/relationships/tags" Target="../tags/tag665.xml"/><Relationship Id="rId3" Type="http://schemas.openxmlformats.org/officeDocument/2006/relationships/tags" Target="../tags/tag664.xml"/><Relationship Id="rId2" Type="http://schemas.openxmlformats.org/officeDocument/2006/relationships/tags" Target="../tags/tag663.xml"/><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5" Type="http://schemas.openxmlformats.org/officeDocument/2006/relationships/tags" Target="../tags/tag671.xml"/><Relationship Id="rId4" Type="http://schemas.openxmlformats.org/officeDocument/2006/relationships/tags" Target="../tags/tag670.xml"/><Relationship Id="rId3" Type="http://schemas.openxmlformats.org/officeDocument/2006/relationships/tags" Target="../tags/tag669.xml"/><Relationship Id="rId2" Type="http://schemas.openxmlformats.org/officeDocument/2006/relationships/tags" Target="../tags/tag668.xml"/><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6" Type="http://schemas.openxmlformats.org/officeDocument/2006/relationships/tags" Target="../tags/tag676.xml"/><Relationship Id="rId5" Type="http://schemas.openxmlformats.org/officeDocument/2006/relationships/tags" Target="../tags/tag675.xml"/><Relationship Id="rId4" Type="http://schemas.openxmlformats.org/officeDocument/2006/relationships/tags" Target="../tags/tag674.xml"/><Relationship Id="rId3" Type="http://schemas.openxmlformats.org/officeDocument/2006/relationships/tags" Target="../tags/tag673.xml"/><Relationship Id="rId2" Type="http://schemas.openxmlformats.org/officeDocument/2006/relationships/tags" Target="../tags/tag672.xml"/><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7" Type="http://schemas.openxmlformats.org/officeDocument/2006/relationships/tags" Target="../tags/tag687.xml"/><Relationship Id="rId6" Type="http://schemas.openxmlformats.org/officeDocument/2006/relationships/tags" Target="../tags/tag686.xml"/><Relationship Id="rId5" Type="http://schemas.openxmlformats.org/officeDocument/2006/relationships/tags" Target="../tags/tag685.xml"/><Relationship Id="rId4" Type="http://schemas.openxmlformats.org/officeDocument/2006/relationships/tags" Target="../tags/tag684.xml"/><Relationship Id="rId3" Type="http://schemas.openxmlformats.org/officeDocument/2006/relationships/tags" Target="../tags/tag683.xml"/><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8" Type="http://schemas.openxmlformats.org/officeDocument/2006/relationships/tags" Target="../tags/tag692.xml"/><Relationship Id="rId7" Type="http://schemas.openxmlformats.org/officeDocument/2006/relationships/tags" Target="../tags/tag691.xml"/><Relationship Id="rId6" Type="http://schemas.openxmlformats.org/officeDocument/2006/relationships/tags" Target="../tags/tag690.xml"/><Relationship Id="rId5" Type="http://schemas.openxmlformats.org/officeDocument/2006/relationships/image" Target="../media/image3.GIF"/><Relationship Id="rId4" Type="http://schemas.openxmlformats.org/officeDocument/2006/relationships/tags" Target="../tags/tag689.xml"/><Relationship Id="rId3" Type="http://schemas.openxmlformats.org/officeDocument/2006/relationships/tags" Target="../tags/tag688.xml"/><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7" Type="http://schemas.openxmlformats.org/officeDocument/2006/relationships/tags" Target="../tags/tag703.xml"/><Relationship Id="rId6" Type="http://schemas.openxmlformats.org/officeDocument/2006/relationships/tags" Target="../tags/tag702.xml"/><Relationship Id="rId5" Type="http://schemas.openxmlformats.org/officeDocument/2006/relationships/tags" Target="../tags/tag701.xml"/><Relationship Id="rId4" Type="http://schemas.openxmlformats.org/officeDocument/2006/relationships/tags" Target="../tags/tag700.xml"/><Relationship Id="rId3" Type="http://schemas.openxmlformats.org/officeDocument/2006/relationships/tags" Target="../tags/tag699.xml"/><Relationship Id="rId2" Type="http://schemas.openxmlformats.org/officeDocument/2006/relationships/tags" Target="../tags/tag698.xml"/><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9" Type="http://schemas.openxmlformats.org/officeDocument/2006/relationships/tags" Target="../tags/tag711.xml"/><Relationship Id="rId8" Type="http://schemas.openxmlformats.org/officeDocument/2006/relationships/tags" Target="../tags/tag710.xml"/><Relationship Id="rId7" Type="http://schemas.openxmlformats.org/officeDocument/2006/relationships/tags" Target="../tags/tag709.xml"/><Relationship Id="rId6" Type="http://schemas.openxmlformats.org/officeDocument/2006/relationships/tags" Target="../tags/tag708.xml"/><Relationship Id="rId5" Type="http://schemas.openxmlformats.org/officeDocument/2006/relationships/tags" Target="../tags/tag707.xml"/><Relationship Id="rId4" Type="http://schemas.openxmlformats.org/officeDocument/2006/relationships/tags" Target="../tags/tag706.xml"/><Relationship Id="rId3" Type="http://schemas.openxmlformats.org/officeDocument/2006/relationships/tags" Target="../tags/tag705.xml"/><Relationship Id="rId2" Type="http://schemas.openxmlformats.org/officeDocument/2006/relationships/tags" Target="../tags/tag704.xml"/><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5" Type="http://schemas.openxmlformats.org/officeDocument/2006/relationships/tags" Target="../tags/tag715.xml"/><Relationship Id="rId4" Type="http://schemas.openxmlformats.org/officeDocument/2006/relationships/tags" Target="../tags/tag714.xml"/><Relationship Id="rId3" Type="http://schemas.openxmlformats.org/officeDocument/2006/relationships/tags" Target="../tags/tag713.xml"/><Relationship Id="rId2" Type="http://schemas.openxmlformats.org/officeDocument/2006/relationships/tags" Target="../tags/tag712.xml"/><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4" Type="http://schemas.openxmlformats.org/officeDocument/2006/relationships/tags" Target="../tags/tag718.xml"/><Relationship Id="rId3" Type="http://schemas.openxmlformats.org/officeDocument/2006/relationships/tags" Target="../tags/tag717.xml"/><Relationship Id="rId2" Type="http://schemas.openxmlformats.org/officeDocument/2006/relationships/tags" Target="../tags/tag716.xml"/><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7" Type="http://schemas.openxmlformats.org/officeDocument/2006/relationships/tags" Target="../tags/tag724.xml"/><Relationship Id="rId6" Type="http://schemas.openxmlformats.org/officeDocument/2006/relationships/tags" Target="../tags/tag723.xml"/><Relationship Id="rId5" Type="http://schemas.openxmlformats.org/officeDocument/2006/relationships/tags" Target="../tags/tag722.xml"/><Relationship Id="rId4" Type="http://schemas.openxmlformats.org/officeDocument/2006/relationships/tags" Target="../tags/tag721.xml"/><Relationship Id="rId3" Type="http://schemas.openxmlformats.org/officeDocument/2006/relationships/tags" Target="../tags/tag720.xml"/><Relationship Id="rId2" Type="http://schemas.openxmlformats.org/officeDocument/2006/relationships/tags" Target="../tags/tag719.xml"/><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image" Target="../media/image3.GIF"/><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6" Type="http://schemas.openxmlformats.org/officeDocument/2006/relationships/tags" Target="../tags/tag729.xml"/><Relationship Id="rId5" Type="http://schemas.openxmlformats.org/officeDocument/2006/relationships/tags" Target="../tags/tag728.xml"/><Relationship Id="rId4" Type="http://schemas.openxmlformats.org/officeDocument/2006/relationships/tags" Target="../tags/tag727.xml"/><Relationship Id="rId3" Type="http://schemas.openxmlformats.org/officeDocument/2006/relationships/tags" Target="../tags/tag726.xml"/><Relationship Id="rId2" Type="http://schemas.openxmlformats.org/officeDocument/2006/relationships/tags" Target="../tags/tag725.xml"/><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5" Type="http://schemas.openxmlformats.org/officeDocument/2006/relationships/tags" Target="../tags/tag733.xml"/><Relationship Id="rId4" Type="http://schemas.openxmlformats.org/officeDocument/2006/relationships/tags" Target="../tags/tag732.xml"/><Relationship Id="rId3" Type="http://schemas.openxmlformats.org/officeDocument/2006/relationships/tags" Target="../tags/tag731.xml"/><Relationship Id="rId2" Type="http://schemas.openxmlformats.org/officeDocument/2006/relationships/tags" Target="../tags/tag730.xml"/><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6" Type="http://schemas.openxmlformats.org/officeDocument/2006/relationships/tags" Target="../tags/tag738.xml"/><Relationship Id="rId5" Type="http://schemas.openxmlformats.org/officeDocument/2006/relationships/tags" Target="../tags/tag737.xml"/><Relationship Id="rId4" Type="http://schemas.openxmlformats.org/officeDocument/2006/relationships/tags" Target="../tags/tag736.xml"/><Relationship Id="rId3" Type="http://schemas.openxmlformats.org/officeDocument/2006/relationships/tags" Target="../tags/tag735.xml"/><Relationship Id="rId2" Type="http://schemas.openxmlformats.org/officeDocument/2006/relationships/tags" Target="../tags/tag734.xml"/><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7" Type="http://schemas.openxmlformats.org/officeDocument/2006/relationships/tags" Target="../tags/tag749.xml"/><Relationship Id="rId6" Type="http://schemas.openxmlformats.org/officeDocument/2006/relationships/tags" Target="../tags/tag748.xml"/><Relationship Id="rId5" Type="http://schemas.openxmlformats.org/officeDocument/2006/relationships/tags" Target="../tags/tag747.xml"/><Relationship Id="rId4" Type="http://schemas.openxmlformats.org/officeDocument/2006/relationships/tags" Target="../tags/tag746.xml"/><Relationship Id="rId3" Type="http://schemas.openxmlformats.org/officeDocument/2006/relationships/tags" Target="../tags/tag745.xml"/><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8" Type="http://schemas.openxmlformats.org/officeDocument/2006/relationships/tags" Target="../tags/tag754.xml"/><Relationship Id="rId7" Type="http://schemas.openxmlformats.org/officeDocument/2006/relationships/tags" Target="../tags/tag753.xml"/><Relationship Id="rId6" Type="http://schemas.openxmlformats.org/officeDocument/2006/relationships/tags" Target="../tags/tag752.xml"/><Relationship Id="rId5" Type="http://schemas.openxmlformats.org/officeDocument/2006/relationships/image" Target="../media/image3.GIF"/><Relationship Id="rId4" Type="http://schemas.openxmlformats.org/officeDocument/2006/relationships/tags" Target="../tags/tag751.xml"/><Relationship Id="rId3" Type="http://schemas.openxmlformats.org/officeDocument/2006/relationships/tags" Target="../tags/tag750.xml"/><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6" Type="http://schemas.openxmlformats.org/officeDocument/2006/relationships/tags" Target="../tags/tag759.xml"/><Relationship Id="rId5" Type="http://schemas.openxmlformats.org/officeDocument/2006/relationships/tags" Target="../tags/tag758.xml"/><Relationship Id="rId4" Type="http://schemas.openxmlformats.org/officeDocument/2006/relationships/tags" Target="../tags/tag757.xml"/><Relationship Id="rId3" Type="http://schemas.openxmlformats.org/officeDocument/2006/relationships/tags" Target="../tags/tag756.xml"/><Relationship Id="rId2" Type="http://schemas.openxmlformats.org/officeDocument/2006/relationships/tags" Target="../tags/tag755.xml"/><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7" Type="http://schemas.openxmlformats.org/officeDocument/2006/relationships/tags" Target="../tags/tag765.xml"/><Relationship Id="rId6" Type="http://schemas.openxmlformats.org/officeDocument/2006/relationships/tags" Target="../tags/tag764.xml"/><Relationship Id="rId5" Type="http://schemas.openxmlformats.org/officeDocument/2006/relationships/tags" Target="../tags/tag763.xml"/><Relationship Id="rId4" Type="http://schemas.openxmlformats.org/officeDocument/2006/relationships/tags" Target="../tags/tag762.xml"/><Relationship Id="rId3" Type="http://schemas.openxmlformats.org/officeDocument/2006/relationships/tags" Target="../tags/tag761.xml"/><Relationship Id="rId2" Type="http://schemas.openxmlformats.org/officeDocument/2006/relationships/tags" Target="../tags/tag760.xml"/><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9" Type="http://schemas.openxmlformats.org/officeDocument/2006/relationships/tags" Target="../tags/tag773.xml"/><Relationship Id="rId8" Type="http://schemas.openxmlformats.org/officeDocument/2006/relationships/tags" Target="../tags/tag772.xml"/><Relationship Id="rId7" Type="http://schemas.openxmlformats.org/officeDocument/2006/relationships/tags" Target="../tags/tag771.xml"/><Relationship Id="rId6" Type="http://schemas.openxmlformats.org/officeDocument/2006/relationships/tags" Target="../tags/tag770.xml"/><Relationship Id="rId5" Type="http://schemas.openxmlformats.org/officeDocument/2006/relationships/tags" Target="../tags/tag769.xml"/><Relationship Id="rId4" Type="http://schemas.openxmlformats.org/officeDocument/2006/relationships/tags" Target="../tags/tag768.xml"/><Relationship Id="rId3" Type="http://schemas.openxmlformats.org/officeDocument/2006/relationships/tags" Target="../tags/tag767.xml"/><Relationship Id="rId2" Type="http://schemas.openxmlformats.org/officeDocument/2006/relationships/tags" Target="../tags/tag766.xml"/><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5" Type="http://schemas.openxmlformats.org/officeDocument/2006/relationships/tags" Target="../tags/tag777.xml"/><Relationship Id="rId4" Type="http://schemas.openxmlformats.org/officeDocument/2006/relationships/tags" Target="../tags/tag776.xml"/><Relationship Id="rId3" Type="http://schemas.openxmlformats.org/officeDocument/2006/relationships/tags" Target="../tags/tag775.xml"/><Relationship Id="rId2" Type="http://schemas.openxmlformats.org/officeDocument/2006/relationships/tags" Target="../tags/tag774.xml"/><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4" Type="http://schemas.openxmlformats.org/officeDocument/2006/relationships/tags" Target="../tags/tag780.xml"/><Relationship Id="rId3" Type="http://schemas.openxmlformats.org/officeDocument/2006/relationships/tags" Target="../tags/tag779.xml"/><Relationship Id="rId2" Type="http://schemas.openxmlformats.org/officeDocument/2006/relationships/tags" Target="../tags/tag778.xml"/><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7" Type="http://schemas.openxmlformats.org/officeDocument/2006/relationships/tags" Target="../tags/tag786.xml"/><Relationship Id="rId6" Type="http://schemas.openxmlformats.org/officeDocument/2006/relationships/tags" Target="../tags/tag785.xml"/><Relationship Id="rId5" Type="http://schemas.openxmlformats.org/officeDocument/2006/relationships/tags" Target="../tags/tag784.xml"/><Relationship Id="rId4" Type="http://schemas.openxmlformats.org/officeDocument/2006/relationships/tags" Target="../tags/tag783.xml"/><Relationship Id="rId3" Type="http://schemas.openxmlformats.org/officeDocument/2006/relationships/tags" Target="../tags/tag782.xml"/><Relationship Id="rId2" Type="http://schemas.openxmlformats.org/officeDocument/2006/relationships/tags" Target="../tags/tag781.xml"/><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6" Type="http://schemas.openxmlformats.org/officeDocument/2006/relationships/tags" Target="../tags/tag791.xml"/><Relationship Id="rId5" Type="http://schemas.openxmlformats.org/officeDocument/2006/relationships/tags" Target="../tags/tag790.xml"/><Relationship Id="rId4" Type="http://schemas.openxmlformats.org/officeDocument/2006/relationships/tags" Target="../tags/tag789.xml"/><Relationship Id="rId3" Type="http://schemas.openxmlformats.org/officeDocument/2006/relationships/tags" Target="../tags/tag788.xml"/><Relationship Id="rId2" Type="http://schemas.openxmlformats.org/officeDocument/2006/relationships/tags" Target="../tags/tag787.xml"/><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5" Type="http://schemas.openxmlformats.org/officeDocument/2006/relationships/tags" Target="../tags/tag795.xml"/><Relationship Id="rId4" Type="http://schemas.openxmlformats.org/officeDocument/2006/relationships/tags" Target="../tags/tag794.xml"/><Relationship Id="rId3" Type="http://schemas.openxmlformats.org/officeDocument/2006/relationships/tags" Target="../tags/tag793.xml"/><Relationship Id="rId2" Type="http://schemas.openxmlformats.org/officeDocument/2006/relationships/tags" Target="../tags/tag792.xml"/><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6" Type="http://schemas.openxmlformats.org/officeDocument/2006/relationships/tags" Target="../tags/tag800.xml"/><Relationship Id="rId5" Type="http://schemas.openxmlformats.org/officeDocument/2006/relationships/tags" Target="../tags/tag799.xml"/><Relationship Id="rId4" Type="http://schemas.openxmlformats.org/officeDocument/2006/relationships/tags" Target="../tags/tag798.xml"/><Relationship Id="rId3" Type="http://schemas.openxmlformats.org/officeDocument/2006/relationships/tags" Target="../tags/tag797.xml"/><Relationship Id="rId2" Type="http://schemas.openxmlformats.org/officeDocument/2006/relationships/tags" Target="../tags/tag796.xml"/><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7" Type="http://schemas.openxmlformats.org/officeDocument/2006/relationships/tags" Target="../tags/tag811.xml"/><Relationship Id="rId6" Type="http://schemas.openxmlformats.org/officeDocument/2006/relationships/tags" Target="../tags/tag810.xml"/><Relationship Id="rId5" Type="http://schemas.openxmlformats.org/officeDocument/2006/relationships/tags" Target="../tags/tag809.xml"/><Relationship Id="rId4" Type="http://schemas.openxmlformats.org/officeDocument/2006/relationships/tags" Target="../tags/tag808.xml"/><Relationship Id="rId3" Type="http://schemas.openxmlformats.org/officeDocument/2006/relationships/tags" Target="../tags/tag807.xml"/><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8" Type="http://schemas.openxmlformats.org/officeDocument/2006/relationships/tags" Target="../tags/tag816.xml"/><Relationship Id="rId7" Type="http://schemas.openxmlformats.org/officeDocument/2006/relationships/tags" Target="../tags/tag815.xml"/><Relationship Id="rId6" Type="http://schemas.openxmlformats.org/officeDocument/2006/relationships/tags" Target="../tags/tag814.xml"/><Relationship Id="rId5" Type="http://schemas.openxmlformats.org/officeDocument/2006/relationships/image" Target="../media/image3.GIF"/><Relationship Id="rId4" Type="http://schemas.openxmlformats.org/officeDocument/2006/relationships/tags" Target="../tags/tag813.xml"/><Relationship Id="rId3" Type="http://schemas.openxmlformats.org/officeDocument/2006/relationships/tags" Target="../tags/tag812.xml"/><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6" Type="http://schemas.openxmlformats.org/officeDocument/2006/relationships/tags" Target="../tags/tag821.xml"/><Relationship Id="rId5" Type="http://schemas.openxmlformats.org/officeDocument/2006/relationships/tags" Target="../tags/tag820.xml"/><Relationship Id="rId4" Type="http://schemas.openxmlformats.org/officeDocument/2006/relationships/tags" Target="../tags/tag819.xml"/><Relationship Id="rId3" Type="http://schemas.openxmlformats.org/officeDocument/2006/relationships/tags" Target="../tags/tag818.xml"/><Relationship Id="rId2" Type="http://schemas.openxmlformats.org/officeDocument/2006/relationships/tags" Target="../tags/tag817.xml"/><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7" Type="http://schemas.openxmlformats.org/officeDocument/2006/relationships/tags" Target="../tags/tag827.xml"/><Relationship Id="rId6" Type="http://schemas.openxmlformats.org/officeDocument/2006/relationships/tags" Target="../tags/tag826.xml"/><Relationship Id="rId5" Type="http://schemas.openxmlformats.org/officeDocument/2006/relationships/tags" Target="../tags/tag825.xml"/><Relationship Id="rId4" Type="http://schemas.openxmlformats.org/officeDocument/2006/relationships/tags" Target="../tags/tag824.xml"/><Relationship Id="rId3" Type="http://schemas.openxmlformats.org/officeDocument/2006/relationships/tags" Target="../tags/tag823.xml"/><Relationship Id="rId2" Type="http://schemas.openxmlformats.org/officeDocument/2006/relationships/tags" Target="../tags/tag822.xml"/><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9" Type="http://schemas.openxmlformats.org/officeDocument/2006/relationships/tags" Target="../tags/tag835.xml"/><Relationship Id="rId8" Type="http://schemas.openxmlformats.org/officeDocument/2006/relationships/tags" Target="../tags/tag834.xml"/><Relationship Id="rId7" Type="http://schemas.openxmlformats.org/officeDocument/2006/relationships/tags" Target="../tags/tag833.xml"/><Relationship Id="rId6" Type="http://schemas.openxmlformats.org/officeDocument/2006/relationships/tags" Target="../tags/tag832.xml"/><Relationship Id="rId5" Type="http://schemas.openxmlformats.org/officeDocument/2006/relationships/tags" Target="../tags/tag831.xml"/><Relationship Id="rId4" Type="http://schemas.openxmlformats.org/officeDocument/2006/relationships/tags" Target="../tags/tag830.xml"/><Relationship Id="rId3" Type="http://schemas.openxmlformats.org/officeDocument/2006/relationships/tags" Target="../tags/tag829.xml"/><Relationship Id="rId2" Type="http://schemas.openxmlformats.org/officeDocument/2006/relationships/tags" Target="../tags/tag828.xml"/><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5" Type="http://schemas.openxmlformats.org/officeDocument/2006/relationships/tags" Target="../tags/tag839.xml"/><Relationship Id="rId4" Type="http://schemas.openxmlformats.org/officeDocument/2006/relationships/tags" Target="../tags/tag838.xml"/><Relationship Id="rId3" Type="http://schemas.openxmlformats.org/officeDocument/2006/relationships/tags" Target="../tags/tag837.xml"/><Relationship Id="rId2" Type="http://schemas.openxmlformats.org/officeDocument/2006/relationships/tags" Target="../tags/tag836.xml"/><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4" Type="http://schemas.openxmlformats.org/officeDocument/2006/relationships/tags" Target="../tags/tag842.xml"/><Relationship Id="rId3" Type="http://schemas.openxmlformats.org/officeDocument/2006/relationships/tags" Target="../tags/tag841.xml"/><Relationship Id="rId2" Type="http://schemas.openxmlformats.org/officeDocument/2006/relationships/tags" Target="../tags/tag840.xml"/><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7" Type="http://schemas.openxmlformats.org/officeDocument/2006/relationships/tags" Target="../tags/tag848.xml"/><Relationship Id="rId6" Type="http://schemas.openxmlformats.org/officeDocument/2006/relationships/tags" Target="../tags/tag847.xml"/><Relationship Id="rId5" Type="http://schemas.openxmlformats.org/officeDocument/2006/relationships/tags" Target="../tags/tag846.xml"/><Relationship Id="rId4" Type="http://schemas.openxmlformats.org/officeDocument/2006/relationships/tags" Target="../tags/tag845.xml"/><Relationship Id="rId3" Type="http://schemas.openxmlformats.org/officeDocument/2006/relationships/tags" Target="../tags/tag844.xml"/><Relationship Id="rId2" Type="http://schemas.openxmlformats.org/officeDocument/2006/relationships/tags" Target="../tags/tag843.xml"/><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6" Type="http://schemas.openxmlformats.org/officeDocument/2006/relationships/tags" Target="../tags/tag853.xml"/><Relationship Id="rId5" Type="http://schemas.openxmlformats.org/officeDocument/2006/relationships/tags" Target="../tags/tag852.xml"/><Relationship Id="rId4" Type="http://schemas.openxmlformats.org/officeDocument/2006/relationships/tags" Target="../tags/tag851.xml"/><Relationship Id="rId3" Type="http://schemas.openxmlformats.org/officeDocument/2006/relationships/tags" Target="../tags/tag850.xml"/><Relationship Id="rId2" Type="http://schemas.openxmlformats.org/officeDocument/2006/relationships/tags" Target="../tags/tag849.xml"/><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5" Type="http://schemas.openxmlformats.org/officeDocument/2006/relationships/tags" Target="../tags/tag857.xml"/><Relationship Id="rId4" Type="http://schemas.openxmlformats.org/officeDocument/2006/relationships/tags" Target="../tags/tag856.xml"/><Relationship Id="rId3" Type="http://schemas.openxmlformats.org/officeDocument/2006/relationships/tags" Target="../tags/tag855.xml"/><Relationship Id="rId2" Type="http://schemas.openxmlformats.org/officeDocument/2006/relationships/tags" Target="../tags/tag854.xml"/><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6" Type="http://schemas.openxmlformats.org/officeDocument/2006/relationships/tags" Target="../tags/tag862.xml"/><Relationship Id="rId5" Type="http://schemas.openxmlformats.org/officeDocument/2006/relationships/tags" Target="../tags/tag861.xml"/><Relationship Id="rId4" Type="http://schemas.openxmlformats.org/officeDocument/2006/relationships/tags" Target="../tags/tag860.xml"/><Relationship Id="rId3" Type="http://schemas.openxmlformats.org/officeDocument/2006/relationships/tags" Target="../tags/tag859.xml"/><Relationship Id="rId2" Type="http://schemas.openxmlformats.org/officeDocument/2006/relationships/tags" Target="../tags/tag858.xml"/><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7" Type="http://schemas.openxmlformats.org/officeDocument/2006/relationships/tags" Target="../tags/tag873.xml"/><Relationship Id="rId6" Type="http://schemas.openxmlformats.org/officeDocument/2006/relationships/tags" Target="../tags/tag872.xml"/><Relationship Id="rId5" Type="http://schemas.openxmlformats.org/officeDocument/2006/relationships/tags" Target="../tags/tag871.xml"/><Relationship Id="rId4" Type="http://schemas.openxmlformats.org/officeDocument/2006/relationships/tags" Target="../tags/tag870.xml"/><Relationship Id="rId3" Type="http://schemas.openxmlformats.org/officeDocument/2006/relationships/tags" Target="../tags/tag869.xml"/><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8" Type="http://schemas.openxmlformats.org/officeDocument/2006/relationships/tags" Target="../tags/tag878.xml"/><Relationship Id="rId7" Type="http://schemas.openxmlformats.org/officeDocument/2006/relationships/tags" Target="../tags/tag877.xml"/><Relationship Id="rId6" Type="http://schemas.openxmlformats.org/officeDocument/2006/relationships/tags" Target="../tags/tag876.xml"/><Relationship Id="rId5" Type="http://schemas.openxmlformats.org/officeDocument/2006/relationships/image" Target="../media/image3.GIF"/><Relationship Id="rId4" Type="http://schemas.openxmlformats.org/officeDocument/2006/relationships/tags" Target="../tags/tag875.xml"/><Relationship Id="rId3" Type="http://schemas.openxmlformats.org/officeDocument/2006/relationships/tags" Target="../tags/tag874.xml"/><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6" Type="http://schemas.openxmlformats.org/officeDocument/2006/relationships/tags" Target="../tags/tag883.xml"/><Relationship Id="rId5" Type="http://schemas.openxmlformats.org/officeDocument/2006/relationships/tags" Target="../tags/tag882.xml"/><Relationship Id="rId4" Type="http://schemas.openxmlformats.org/officeDocument/2006/relationships/tags" Target="../tags/tag881.xml"/><Relationship Id="rId3" Type="http://schemas.openxmlformats.org/officeDocument/2006/relationships/tags" Target="../tags/tag880.xml"/><Relationship Id="rId2" Type="http://schemas.openxmlformats.org/officeDocument/2006/relationships/tags" Target="../tags/tag879.xml"/><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7" Type="http://schemas.openxmlformats.org/officeDocument/2006/relationships/tags" Target="../tags/tag889.xml"/><Relationship Id="rId6" Type="http://schemas.openxmlformats.org/officeDocument/2006/relationships/tags" Target="../tags/tag888.xml"/><Relationship Id="rId5" Type="http://schemas.openxmlformats.org/officeDocument/2006/relationships/tags" Target="../tags/tag887.xml"/><Relationship Id="rId4" Type="http://schemas.openxmlformats.org/officeDocument/2006/relationships/tags" Target="../tags/tag886.xml"/><Relationship Id="rId3" Type="http://schemas.openxmlformats.org/officeDocument/2006/relationships/tags" Target="../tags/tag885.xml"/><Relationship Id="rId2" Type="http://schemas.openxmlformats.org/officeDocument/2006/relationships/tags" Target="../tags/tag884.xml"/><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9" Type="http://schemas.openxmlformats.org/officeDocument/2006/relationships/tags" Target="../tags/tag897.xml"/><Relationship Id="rId8" Type="http://schemas.openxmlformats.org/officeDocument/2006/relationships/tags" Target="../tags/tag896.xml"/><Relationship Id="rId7" Type="http://schemas.openxmlformats.org/officeDocument/2006/relationships/tags" Target="../tags/tag895.xml"/><Relationship Id="rId6" Type="http://schemas.openxmlformats.org/officeDocument/2006/relationships/tags" Target="../tags/tag894.xml"/><Relationship Id="rId5" Type="http://schemas.openxmlformats.org/officeDocument/2006/relationships/tags" Target="../tags/tag893.xml"/><Relationship Id="rId4" Type="http://schemas.openxmlformats.org/officeDocument/2006/relationships/tags" Target="../tags/tag892.xml"/><Relationship Id="rId3" Type="http://schemas.openxmlformats.org/officeDocument/2006/relationships/tags" Target="../tags/tag891.xml"/><Relationship Id="rId2" Type="http://schemas.openxmlformats.org/officeDocument/2006/relationships/tags" Target="../tags/tag890.xml"/><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5" Type="http://schemas.openxmlformats.org/officeDocument/2006/relationships/tags" Target="../tags/tag901.xml"/><Relationship Id="rId4" Type="http://schemas.openxmlformats.org/officeDocument/2006/relationships/tags" Target="../tags/tag900.xml"/><Relationship Id="rId3" Type="http://schemas.openxmlformats.org/officeDocument/2006/relationships/tags" Target="../tags/tag899.xml"/><Relationship Id="rId2" Type="http://schemas.openxmlformats.org/officeDocument/2006/relationships/tags" Target="../tags/tag898.xml"/><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7" Type="http://schemas.openxmlformats.org/officeDocument/2006/relationships/tags" Target="../tags/tag910.xml"/><Relationship Id="rId6" Type="http://schemas.openxmlformats.org/officeDocument/2006/relationships/tags" Target="../tags/tag909.xml"/><Relationship Id="rId5" Type="http://schemas.openxmlformats.org/officeDocument/2006/relationships/tags" Target="../tags/tag908.xml"/><Relationship Id="rId4" Type="http://schemas.openxmlformats.org/officeDocument/2006/relationships/tags" Target="../tags/tag907.xml"/><Relationship Id="rId3" Type="http://schemas.openxmlformats.org/officeDocument/2006/relationships/tags" Target="../tags/tag906.xml"/><Relationship Id="rId2" Type="http://schemas.openxmlformats.org/officeDocument/2006/relationships/tags" Target="../tags/tag905.xml"/><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6" Type="http://schemas.openxmlformats.org/officeDocument/2006/relationships/tags" Target="../tags/tag915.xml"/><Relationship Id="rId5" Type="http://schemas.openxmlformats.org/officeDocument/2006/relationships/tags" Target="../tags/tag914.xml"/><Relationship Id="rId4" Type="http://schemas.openxmlformats.org/officeDocument/2006/relationships/tags" Target="../tags/tag913.xml"/><Relationship Id="rId3" Type="http://schemas.openxmlformats.org/officeDocument/2006/relationships/tags" Target="../tags/tag912.xml"/><Relationship Id="rId2" Type="http://schemas.openxmlformats.org/officeDocument/2006/relationships/tags" Target="../tags/tag911.xml"/><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5" Type="http://schemas.openxmlformats.org/officeDocument/2006/relationships/tags" Target="../tags/tag919.xml"/><Relationship Id="rId4" Type="http://schemas.openxmlformats.org/officeDocument/2006/relationships/tags" Target="../tags/tag918.xml"/><Relationship Id="rId3" Type="http://schemas.openxmlformats.org/officeDocument/2006/relationships/tags" Target="../tags/tag917.xml"/><Relationship Id="rId2" Type="http://schemas.openxmlformats.org/officeDocument/2006/relationships/tags" Target="../tags/tag916.xml"/><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6" Type="http://schemas.openxmlformats.org/officeDocument/2006/relationships/tags" Target="../tags/tag924.xml"/><Relationship Id="rId5" Type="http://schemas.openxmlformats.org/officeDocument/2006/relationships/tags" Target="../tags/tag923.xml"/><Relationship Id="rId4" Type="http://schemas.openxmlformats.org/officeDocument/2006/relationships/tags" Target="../tags/tag922.xml"/><Relationship Id="rId3" Type="http://schemas.openxmlformats.org/officeDocument/2006/relationships/tags" Target="../tags/tag921.xml"/><Relationship Id="rId2" Type="http://schemas.openxmlformats.org/officeDocument/2006/relationships/tags" Target="../tags/tag920.xml"/><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7" Type="http://schemas.openxmlformats.org/officeDocument/2006/relationships/tags" Target="../tags/tag935.xml"/><Relationship Id="rId6" Type="http://schemas.openxmlformats.org/officeDocument/2006/relationships/tags" Target="../tags/tag934.xml"/><Relationship Id="rId5" Type="http://schemas.openxmlformats.org/officeDocument/2006/relationships/tags" Target="../tags/tag933.xml"/><Relationship Id="rId4" Type="http://schemas.openxmlformats.org/officeDocument/2006/relationships/tags" Target="../tags/tag932.xml"/><Relationship Id="rId3" Type="http://schemas.openxmlformats.org/officeDocument/2006/relationships/tags" Target="../tags/tag931.xml"/><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8" Type="http://schemas.openxmlformats.org/officeDocument/2006/relationships/tags" Target="../tags/tag940.xml"/><Relationship Id="rId7" Type="http://schemas.openxmlformats.org/officeDocument/2006/relationships/tags" Target="../tags/tag939.xml"/><Relationship Id="rId6" Type="http://schemas.openxmlformats.org/officeDocument/2006/relationships/tags" Target="../tags/tag938.xml"/><Relationship Id="rId5" Type="http://schemas.openxmlformats.org/officeDocument/2006/relationships/image" Target="../media/image3.GIF"/><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6" Type="http://schemas.openxmlformats.org/officeDocument/2006/relationships/tags" Target="../tags/tag945.xml"/><Relationship Id="rId5" Type="http://schemas.openxmlformats.org/officeDocument/2006/relationships/tags" Target="../tags/tag944.xml"/><Relationship Id="rId4" Type="http://schemas.openxmlformats.org/officeDocument/2006/relationships/tags" Target="../tags/tag943.xml"/><Relationship Id="rId3" Type="http://schemas.openxmlformats.org/officeDocument/2006/relationships/tags" Target="../tags/tag942.xml"/><Relationship Id="rId2" Type="http://schemas.openxmlformats.org/officeDocument/2006/relationships/tags" Target="../tags/tag941.xml"/><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7" Type="http://schemas.openxmlformats.org/officeDocument/2006/relationships/tags" Target="../tags/tag951.xml"/><Relationship Id="rId6" Type="http://schemas.openxmlformats.org/officeDocument/2006/relationships/tags" Target="../tags/tag950.xml"/><Relationship Id="rId5" Type="http://schemas.openxmlformats.org/officeDocument/2006/relationships/tags" Target="../tags/tag949.xml"/><Relationship Id="rId4" Type="http://schemas.openxmlformats.org/officeDocument/2006/relationships/tags" Target="../tags/tag948.xml"/><Relationship Id="rId3" Type="http://schemas.openxmlformats.org/officeDocument/2006/relationships/tags" Target="../tags/tag947.xml"/><Relationship Id="rId2" Type="http://schemas.openxmlformats.org/officeDocument/2006/relationships/tags" Target="../tags/tag946.xml"/><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9" Type="http://schemas.openxmlformats.org/officeDocument/2006/relationships/tags" Target="../tags/tag959.xml"/><Relationship Id="rId8" Type="http://schemas.openxmlformats.org/officeDocument/2006/relationships/tags" Target="../tags/tag958.xml"/><Relationship Id="rId7" Type="http://schemas.openxmlformats.org/officeDocument/2006/relationships/tags" Target="../tags/tag957.xml"/><Relationship Id="rId6" Type="http://schemas.openxmlformats.org/officeDocument/2006/relationships/tags" Target="../tags/tag956.xml"/><Relationship Id="rId5" Type="http://schemas.openxmlformats.org/officeDocument/2006/relationships/tags" Target="../tags/tag955.xml"/><Relationship Id="rId4" Type="http://schemas.openxmlformats.org/officeDocument/2006/relationships/tags" Target="../tags/tag954.xml"/><Relationship Id="rId3" Type="http://schemas.openxmlformats.org/officeDocument/2006/relationships/tags" Target="../tags/tag953.xml"/><Relationship Id="rId2" Type="http://schemas.openxmlformats.org/officeDocument/2006/relationships/tags" Target="../tags/tag952.xml"/><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5" Type="http://schemas.openxmlformats.org/officeDocument/2006/relationships/tags" Target="../tags/tag963.xml"/><Relationship Id="rId4" Type="http://schemas.openxmlformats.org/officeDocument/2006/relationships/tags" Target="../tags/tag962.xml"/><Relationship Id="rId3" Type="http://schemas.openxmlformats.org/officeDocument/2006/relationships/tags" Target="../tags/tag961.xml"/><Relationship Id="rId2" Type="http://schemas.openxmlformats.org/officeDocument/2006/relationships/tags" Target="../tags/tag960.xml"/><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4" Type="http://schemas.openxmlformats.org/officeDocument/2006/relationships/tags" Target="../tags/tag966.xml"/><Relationship Id="rId3" Type="http://schemas.openxmlformats.org/officeDocument/2006/relationships/tags" Target="../tags/tag965.xml"/><Relationship Id="rId2" Type="http://schemas.openxmlformats.org/officeDocument/2006/relationships/tags" Target="../tags/tag964.xml"/><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7" Type="http://schemas.openxmlformats.org/officeDocument/2006/relationships/tags" Target="../tags/tag972.xml"/><Relationship Id="rId6" Type="http://schemas.openxmlformats.org/officeDocument/2006/relationships/tags" Target="../tags/tag971.xml"/><Relationship Id="rId5" Type="http://schemas.openxmlformats.org/officeDocument/2006/relationships/tags" Target="../tags/tag970.xml"/><Relationship Id="rId4" Type="http://schemas.openxmlformats.org/officeDocument/2006/relationships/tags" Target="../tags/tag969.xml"/><Relationship Id="rId3" Type="http://schemas.openxmlformats.org/officeDocument/2006/relationships/tags" Target="../tags/tag968.xml"/><Relationship Id="rId2" Type="http://schemas.openxmlformats.org/officeDocument/2006/relationships/tags" Target="../tags/tag967.xml"/><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6" Type="http://schemas.openxmlformats.org/officeDocument/2006/relationships/tags" Target="../tags/tag977.xml"/><Relationship Id="rId5" Type="http://schemas.openxmlformats.org/officeDocument/2006/relationships/tags" Target="../tags/tag976.xml"/><Relationship Id="rId4" Type="http://schemas.openxmlformats.org/officeDocument/2006/relationships/tags" Target="../tags/tag975.xml"/><Relationship Id="rId3" Type="http://schemas.openxmlformats.org/officeDocument/2006/relationships/tags" Target="../tags/tag974.xml"/><Relationship Id="rId2" Type="http://schemas.openxmlformats.org/officeDocument/2006/relationships/tags" Target="../tags/tag973.xml"/><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5" Type="http://schemas.openxmlformats.org/officeDocument/2006/relationships/tags" Target="../tags/tag981.xml"/><Relationship Id="rId4" Type="http://schemas.openxmlformats.org/officeDocument/2006/relationships/tags" Target="../tags/tag980.xml"/><Relationship Id="rId3" Type="http://schemas.openxmlformats.org/officeDocument/2006/relationships/tags" Target="../tags/tag979.xml"/><Relationship Id="rId2" Type="http://schemas.openxmlformats.org/officeDocument/2006/relationships/tags" Target="../tags/tag978.xml"/><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6" Type="http://schemas.openxmlformats.org/officeDocument/2006/relationships/tags" Target="../tags/tag986.xml"/><Relationship Id="rId5" Type="http://schemas.openxmlformats.org/officeDocument/2006/relationships/tags" Target="../tags/tag985.xml"/><Relationship Id="rId4" Type="http://schemas.openxmlformats.org/officeDocument/2006/relationships/tags" Target="../tags/tag984.xml"/><Relationship Id="rId3" Type="http://schemas.openxmlformats.org/officeDocument/2006/relationships/tags" Target="../tags/tag983.xml"/><Relationship Id="rId2" Type="http://schemas.openxmlformats.org/officeDocument/2006/relationships/tags" Target="../tags/tag982.xml"/><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7" Type="http://schemas.openxmlformats.org/officeDocument/2006/relationships/tags" Target="../tags/tag997.xml"/><Relationship Id="rId6" Type="http://schemas.openxmlformats.org/officeDocument/2006/relationships/tags" Target="../tags/tag996.xml"/><Relationship Id="rId5" Type="http://schemas.openxmlformats.org/officeDocument/2006/relationships/tags" Target="../tags/tag995.xml"/><Relationship Id="rId4" Type="http://schemas.openxmlformats.org/officeDocument/2006/relationships/tags" Target="../tags/tag994.xml"/><Relationship Id="rId3" Type="http://schemas.openxmlformats.org/officeDocument/2006/relationships/tags" Target="../tags/tag993.xml"/><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8" Type="http://schemas.openxmlformats.org/officeDocument/2006/relationships/tags" Target="../tags/tag1002.xml"/><Relationship Id="rId7" Type="http://schemas.openxmlformats.org/officeDocument/2006/relationships/tags" Target="../tags/tag1001.xml"/><Relationship Id="rId6" Type="http://schemas.openxmlformats.org/officeDocument/2006/relationships/tags" Target="../tags/tag1000.xml"/><Relationship Id="rId5" Type="http://schemas.openxmlformats.org/officeDocument/2006/relationships/image" Target="../media/image3.GIF"/><Relationship Id="rId4" Type="http://schemas.openxmlformats.org/officeDocument/2006/relationships/tags" Target="../tags/tag999.xml"/><Relationship Id="rId3" Type="http://schemas.openxmlformats.org/officeDocument/2006/relationships/tags" Target="../tags/tag998.xml"/><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6" Type="http://schemas.openxmlformats.org/officeDocument/2006/relationships/tags" Target="../tags/tag1007.xml"/><Relationship Id="rId5" Type="http://schemas.openxmlformats.org/officeDocument/2006/relationships/tags" Target="../tags/tag1006.xml"/><Relationship Id="rId4" Type="http://schemas.openxmlformats.org/officeDocument/2006/relationships/tags" Target="../tags/tag1005.xml"/><Relationship Id="rId3" Type="http://schemas.openxmlformats.org/officeDocument/2006/relationships/tags" Target="../tags/tag1004.xml"/><Relationship Id="rId2" Type="http://schemas.openxmlformats.org/officeDocument/2006/relationships/tags" Target="../tags/tag1003.xml"/><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7" Type="http://schemas.openxmlformats.org/officeDocument/2006/relationships/tags" Target="../tags/tag1013.xml"/><Relationship Id="rId6" Type="http://schemas.openxmlformats.org/officeDocument/2006/relationships/tags" Target="../tags/tag1012.xml"/><Relationship Id="rId5" Type="http://schemas.openxmlformats.org/officeDocument/2006/relationships/tags" Target="../tags/tag1011.xml"/><Relationship Id="rId4" Type="http://schemas.openxmlformats.org/officeDocument/2006/relationships/tags" Target="../tags/tag1010.xml"/><Relationship Id="rId3" Type="http://schemas.openxmlformats.org/officeDocument/2006/relationships/tags" Target="../tags/tag1009.xml"/><Relationship Id="rId2" Type="http://schemas.openxmlformats.org/officeDocument/2006/relationships/tags" Target="../tags/tag1008.xml"/><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9" Type="http://schemas.openxmlformats.org/officeDocument/2006/relationships/tags" Target="../tags/tag1021.xml"/><Relationship Id="rId8" Type="http://schemas.openxmlformats.org/officeDocument/2006/relationships/tags" Target="../tags/tag1020.xml"/><Relationship Id="rId7" Type="http://schemas.openxmlformats.org/officeDocument/2006/relationships/tags" Target="../tags/tag1019.xml"/><Relationship Id="rId6" Type="http://schemas.openxmlformats.org/officeDocument/2006/relationships/tags" Target="../tags/tag1018.xml"/><Relationship Id="rId5" Type="http://schemas.openxmlformats.org/officeDocument/2006/relationships/tags" Target="../tags/tag1017.xml"/><Relationship Id="rId4" Type="http://schemas.openxmlformats.org/officeDocument/2006/relationships/tags" Target="../tags/tag1016.xml"/><Relationship Id="rId3" Type="http://schemas.openxmlformats.org/officeDocument/2006/relationships/tags" Target="../tags/tag1015.xml"/><Relationship Id="rId2" Type="http://schemas.openxmlformats.org/officeDocument/2006/relationships/tags" Target="../tags/tag1014.xml"/><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5" Type="http://schemas.openxmlformats.org/officeDocument/2006/relationships/tags" Target="../tags/tag1025.xml"/><Relationship Id="rId4" Type="http://schemas.openxmlformats.org/officeDocument/2006/relationships/tags" Target="../tags/tag1024.xml"/><Relationship Id="rId3" Type="http://schemas.openxmlformats.org/officeDocument/2006/relationships/tags" Target="../tags/tag1023.xml"/><Relationship Id="rId2" Type="http://schemas.openxmlformats.org/officeDocument/2006/relationships/tags" Target="../tags/tag1022.xml"/><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4" Type="http://schemas.openxmlformats.org/officeDocument/2006/relationships/tags" Target="../tags/tag1028.xml"/><Relationship Id="rId3" Type="http://schemas.openxmlformats.org/officeDocument/2006/relationships/tags" Target="../tags/tag1027.xml"/><Relationship Id="rId2" Type="http://schemas.openxmlformats.org/officeDocument/2006/relationships/tags" Target="../tags/tag1026.xml"/><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7" Type="http://schemas.openxmlformats.org/officeDocument/2006/relationships/tags" Target="../tags/tag1034.xml"/><Relationship Id="rId6" Type="http://schemas.openxmlformats.org/officeDocument/2006/relationships/tags" Target="../tags/tag1033.xml"/><Relationship Id="rId5" Type="http://schemas.openxmlformats.org/officeDocument/2006/relationships/tags" Target="../tags/tag1032.xml"/><Relationship Id="rId4" Type="http://schemas.openxmlformats.org/officeDocument/2006/relationships/tags" Target="../tags/tag1031.xml"/><Relationship Id="rId3" Type="http://schemas.openxmlformats.org/officeDocument/2006/relationships/tags" Target="../tags/tag1030.xml"/><Relationship Id="rId2" Type="http://schemas.openxmlformats.org/officeDocument/2006/relationships/tags" Target="../tags/tag1029.xml"/><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6" Type="http://schemas.openxmlformats.org/officeDocument/2006/relationships/tags" Target="../tags/tag1039.xml"/><Relationship Id="rId5" Type="http://schemas.openxmlformats.org/officeDocument/2006/relationships/tags" Target="../tags/tag1038.xml"/><Relationship Id="rId4" Type="http://schemas.openxmlformats.org/officeDocument/2006/relationships/tags" Target="../tags/tag1037.xml"/><Relationship Id="rId3" Type="http://schemas.openxmlformats.org/officeDocument/2006/relationships/tags" Target="../tags/tag1036.xml"/><Relationship Id="rId2" Type="http://schemas.openxmlformats.org/officeDocument/2006/relationships/tags" Target="../tags/tag1035.xml"/><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5" Type="http://schemas.openxmlformats.org/officeDocument/2006/relationships/tags" Target="../tags/tag1043.xml"/><Relationship Id="rId4" Type="http://schemas.openxmlformats.org/officeDocument/2006/relationships/tags" Target="../tags/tag1042.xml"/><Relationship Id="rId3" Type="http://schemas.openxmlformats.org/officeDocument/2006/relationships/tags" Target="../tags/tag1041.xml"/><Relationship Id="rId2" Type="http://schemas.openxmlformats.org/officeDocument/2006/relationships/tags" Target="../tags/tag1040.xml"/><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6" Type="http://schemas.openxmlformats.org/officeDocument/2006/relationships/tags" Target="../tags/tag1048.xml"/><Relationship Id="rId5" Type="http://schemas.openxmlformats.org/officeDocument/2006/relationships/tags" Target="../tags/tag1047.xml"/><Relationship Id="rId4" Type="http://schemas.openxmlformats.org/officeDocument/2006/relationships/tags" Target="../tags/tag1046.xml"/><Relationship Id="rId3" Type="http://schemas.openxmlformats.org/officeDocument/2006/relationships/tags" Target="../tags/tag1045.xml"/><Relationship Id="rId2" Type="http://schemas.openxmlformats.org/officeDocument/2006/relationships/tags" Target="../tags/tag1044.xml"/><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7" Type="http://schemas.openxmlformats.org/officeDocument/2006/relationships/tags" Target="../tags/tag1059.xml"/><Relationship Id="rId6" Type="http://schemas.openxmlformats.org/officeDocument/2006/relationships/tags" Target="../tags/tag1058.xml"/><Relationship Id="rId5" Type="http://schemas.openxmlformats.org/officeDocument/2006/relationships/tags" Target="../tags/tag1057.xml"/><Relationship Id="rId4" Type="http://schemas.openxmlformats.org/officeDocument/2006/relationships/tags" Target="../tags/tag1056.xml"/><Relationship Id="rId3" Type="http://schemas.openxmlformats.org/officeDocument/2006/relationships/tags" Target="../tags/tag1055.xml"/><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8" Type="http://schemas.openxmlformats.org/officeDocument/2006/relationships/tags" Target="../tags/tag1064.xml"/><Relationship Id="rId7" Type="http://schemas.openxmlformats.org/officeDocument/2006/relationships/tags" Target="../tags/tag1063.xml"/><Relationship Id="rId6" Type="http://schemas.openxmlformats.org/officeDocument/2006/relationships/tags" Target="../tags/tag1062.xml"/><Relationship Id="rId5" Type="http://schemas.openxmlformats.org/officeDocument/2006/relationships/image" Target="../media/image3.GIF"/><Relationship Id="rId4" Type="http://schemas.openxmlformats.org/officeDocument/2006/relationships/tags" Target="../tags/tag1061.xml"/><Relationship Id="rId3" Type="http://schemas.openxmlformats.org/officeDocument/2006/relationships/tags" Target="../tags/tag1060.xml"/><Relationship Id="rId2" Type="http://schemas.openxmlformats.org/officeDocument/2006/relationships/image" Target="../media/image2.png"/><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6" Type="http://schemas.openxmlformats.org/officeDocument/2006/relationships/tags" Target="../tags/tag1069.xml"/><Relationship Id="rId5" Type="http://schemas.openxmlformats.org/officeDocument/2006/relationships/tags" Target="../tags/tag1068.xml"/><Relationship Id="rId4" Type="http://schemas.openxmlformats.org/officeDocument/2006/relationships/tags" Target="../tags/tag1067.xml"/><Relationship Id="rId3" Type="http://schemas.openxmlformats.org/officeDocument/2006/relationships/tags" Target="../tags/tag1066.xml"/><Relationship Id="rId2" Type="http://schemas.openxmlformats.org/officeDocument/2006/relationships/tags" Target="../tags/tag1065.xml"/><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7" Type="http://schemas.openxmlformats.org/officeDocument/2006/relationships/tags" Target="../tags/tag1075.xml"/><Relationship Id="rId6" Type="http://schemas.openxmlformats.org/officeDocument/2006/relationships/tags" Target="../tags/tag1074.xml"/><Relationship Id="rId5" Type="http://schemas.openxmlformats.org/officeDocument/2006/relationships/tags" Target="../tags/tag1073.xml"/><Relationship Id="rId4" Type="http://schemas.openxmlformats.org/officeDocument/2006/relationships/tags" Target="../tags/tag1072.xml"/><Relationship Id="rId3" Type="http://schemas.openxmlformats.org/officeDocument/2006/relationships/tags" Target="../tags/tag1071.xml"/><Relationship Id="rId2" Type="http://schemas.openxmlformats.org/officeDocument/2006/relationships/tags" Target="../tags/tag1070.xml"/><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9" Type="http://schemas.openxmlformats.org/officeDocument/2006/relationships/tags" Target="../tags/tag1083.xml"/><Relationship Id="rId8" Type="http://schemas.openxmlformats.org/officeDocument/2006/relationships/tags" Target="../tags/tag1082.xml"/><Relationship Id="rId7" Type="http://schemas.openxmlformats.org/officeDocument/2006/relationships/tags" Target="../tags/tag1081.xml"/><Relationship Id="rId6" Type="http://schemas.openxmlformats.org/officeDocument/2006/relationships/tags" Target="../tags/tag1080.xml"/><Relationship Id="rId5" Type="http://schemas.openxmlformats.org/officeDocument/2006/relationships/tags" Target="../tags/tag1079.xml"/><Relationship Id="rId4" Type="http://schemas.openxmlformats.org/officeDocument/2006/relationships/tags" Target="../tags/tag1078.xml"/><Relationship Id="rId3" Type="http://schemas.openxmlformats.org/officeDocument/2006/relationships/tags" Target="../tags/tag1077.xml"/><Relationship Id="rId2" Type="http://schemas.openxmlformats.org/officeDocument/2006/relationships/tags" Target="../tags/tag1076.xml"/><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5" Type="http://schemas.openxmlformats.org/officeDocument/2006/relationships/tags" Target="../tags/tag1087.xml"/><Relationship Id="rId4" Type="http://schemas.openxmlformats.org/officeDocument/2006/relationships/tags" Target="../tags/tag1086.xml"/><Relationship Id="rId3" Type="http://schemas.openxmlformats.org/officeDocument/2006/relationships/tags" Target="../tags/tag1085.xml"/><Relationship Id="rId2" Type="http://schemas.openxmlformats.org/officeDocument/2006/relationships/tags" Target="../tags/tag1084.xml"/><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4" Type="http://schemas.openxmlformats.org/officeDocument/2006/relationships/tags" Target="../tags/tag1090.xml"/><Relationship Id="rId3" Type="http://schemas.openxmlformats.org/officeDocument/2006/relationships/tags" Target="../tags/tag1089.xml"/><Relationship Id="rId2" Type="http://schemas.openxmlformats.org/officeDocument/2006/relationships/tags" Target="../tags/tag1088.xml"/><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7" Type="http://schemas.openxmlformats.org/officeDocument/2006/relationships/tags" Target="../tags/tag1096.xml"/><Relationship Id="rId6" Type="http://schemas.openxmlformats.org/officeDocument/2006/relationships/tags" Target="../tags/tag1095.xml"/><Relationship Id="rId5" Type="http://schemas.openxmlformats.org/officeDocument/2006/relationships/tags" Target="../tags/tag1094.xml"/><Relationship Id="rId4" Type="http://schemas.openxmlformats.org/officeDocument/2006/relationships/tags" Target="../tags/tag1093.xml"/><Relationship Id="rId3" Type="http://schemas.openxmlformats.org/officeDocument/2006/relationships/tags" Target="../tags/tag1092.xml"/><Relationship Id="rId2" Type="http://schemas.openxmlformats.org/officeDocument/2006/relationships/tags" Target="../tags/tag1091.xml"/><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6" Type="http://schemas.openxmlformats.org/officeDocument/2006/relationships/tags" Target="../tags/tag1101.xml"/><Relationship Id="rId5" Type="http://schemas.openxmlformats.org/officeDocument/2006/relationships/tags" Target="../tags/tag1100.xml"/><Relationship Id="rId4" Type="http://schemas.openxmlformats.org/officeDocument/2006/relationships/tags" Target="../tags/tag1099.xml"/><Relationship Id="rId3" Type="http://schemas.openxmlformats.org/officeDocument/2006/relationships/tags" Target="../tags/tag1098.xml"/><Relationship Id="rId2" Type="http://schemas.openxmlformats.org/officeDocument/2006/relationships/tags" Target="../tags/tag1097.xml"/><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5" Type="http://schemas.openxmlformats.org/officeDocument/2006/relationships/tags" Target="../tags/tag1105.xml"/><Relationship Id="rId4" Type="http://schemas.openxmlformats.org/officeDocument/2006/relationships/tags" Target="../tags/tag1104.xml"/><Relationship Id="rId3" Type="http://schemas.openxmlformats.org/officeDocument/2006/relationships/tags" Target="../tags/tag1103.xml"/><Relationship Id="rId2" Type="http://schemas.openxmlformats.org/officeDocument/2006/relationships/tags" Target="../tags/tag1102.xml"/><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6" Type="http://schemas.openxmlformats.org/officeDocument/2006/relationships/tags" Target="../tags/tag1110.xml"/><Relationship Id="rId5" Type="http://schemas.openxmlformats.org/officeDocument/2006/relationships/tags" Target="../tags/tag1109.xml"/><Relationship Id="rId4" Type="http://schemas.openxmlformats.org/officeDocument/2006/relationships/tags" Target="../tags/tag1108.xml"/><Relationship Id="rId3" Type="http://schemas.openxmlformats.org/officeDocument/2006/relationships/tags" Target="../tags/tag1107.xml"/><Relationship Id="rId2" Type="http://schemas.openxmlformats.org/officeDocument/2006/relationships/tags" Target="../tags/tag1106.xml"/><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7" Type="http://schemas.openxmlformats.org/officeDocument/2006/relationships/tags" Target="../tags/tag1121.xml"/><Relationship Id="rId6" Type="http://schemas.openxmlformats.org/officeDocument/2006/relationships/tags" Target="../tags/tag1120.xml"/><Relationship Id="rId5" Type="http://schemas.openxmlformats.org/officeDocument/2006/relationships/tags" Target="../tags/tag1119.xml"/><Relationship Id="rId4" Type="http://schemas.openxmlformats.org/officeDocument/2006/relationships/tags" Target="../tags/tag1118.xml"/><Relationship Id="rId3" Type="http://schemas.openxmlformats.org/officeDocument/2006/relationships/tags" Target="../tags/tag1117.xml"/><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image" Target="../media/image3.GIF"/><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8" Type="http://schemas.openxmlformats.org/officeDocument/2006/relationships/tags" Target="../tags/tag1126.xml"/><Relationship Id="rId7" Type="http://schemas.openxmlformats.org/officeDocument/2006/relationships/tags" Target="../tags/tag1125.xml"/><Relationship Id="rId6" Type="http://schemas.openxmlformats.org/officeDocument/2006/relationships/tags" Target="../tags/tag1124.xml"/><Relationship Id="rId5" Type="http://schemas.openxmlformats.org/officeDocument/2006/relationships/image" Target="../media/image3.GIF"/><Relationship Id="rId4" Type="http://schemas.openxmlformats.org/officeDocument/2006/relationships/tags" Target="../tags/tag1123.xml"/><Relationship Id="rId3" Type="http://schemas.openxmlformats.org/officeDocument/2006/relationships/tags" Target="../tags/tag1122.xml"/><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6" Type="http://schemas.openxmlformats.org/officeDocument/2006/relationships/tags" Target="../tags/tag1131.xml"/><Relationship Id="rId5" Type="http://schemas.openxmlformats.org/officeDocument/2006/relationships/tags" Target="../tags/tag1130.xml"/><Relationship Id="rId4" Type="http://schemas.openxmlformats.org/officeDocument/2006/relationships/tags" Target="../tags/tag1129.xml"/><Relationship Id="rId3" Type="http://schemas.openxmlformats.org/officeDocument/2006/relationships/tags" Target="../tags/tag1128.xml"/><Relationship Id="rId2" Type="http://schemas.openxmlformats.org/officeDocument/2006/relationships/tags" Target="../tags/tag1127.xml"/><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7" Type="http://schemas.openxmlformats.org/officeDocument/2006/relationships/tags" Target="../tags/tag1137.xml"/><Relationship Id="rId6" Type="http://schemas.openxmlformats.org/officeDocument/2006/relationships/tags" Target="../tags/tag1136.xml"/><Relationship Id="rId5" Type="http://schemas.openxmlformats.org/officeDocument/2006/relationships/tags" Target="../tags/tag1135.xml"/><Relationship Id="rId4" Type="http://schemas.openxmlformats.org/officeDocument/2006/relationships/tags" Target="../tags/tag1134.xml"/><Relationship Id="rId3" Type="http://schemas.openxmlformats.org/officeDocument/2006/relationships/tags" Target="../tags/tag1133.xml"/><Relationship Id="rId2" Type="http://schemas.openxmlformats.org/officeDocument/2006/relationships/tags" Target="../tags/tag1132.xml"/><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9" Type="http://schemas.openxmlformats.org/officeDocument/2006/relationships/tags" Target="../tags/tag1145.xml"/><Relationship Id="rId8" Type="http://schemas.openxmlformats.org/officeDocument/2006/relationships/tags" Target="../tags/tag1144.xml"/><Relationship Id="rId7" Type="http://schemas.openxmlformats.org/officeDocument/2006/relationships/tags" Target="../tags/tag1143.xml"/><Relationship Id="rId6" Type="http://schemas.openxmlformats.org/officeDocument/2006/relationships/tags" Target="../tags/tag1142.xml"/><Relationship Id="rId5" Type="http://schemas.openxmlformats.org/officeDocument/2006/relationships/tags" Target="../tags/tag1141.xml"/><Relationship Id="rId4" Type="http://schemas.openxmlformats.org/officeDocument/2006/relationships/tags" Target="../tags/tag1140.xml"/><Relationship Id="rId3" Type="http://schemas.openxmlformats.org/officeDocument/2006/relationships/tags" Target="../tags/tag1139.xml"/><Relationship Id="rId2" Type="http://schemas.openxmlformats.org/officeDocument/2006/relationships/tags" Target="../tags/tag1138.xml"/><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5" Type="http://schemas.openxmlformats.org/officeDocument/2006/relationships/tags" Target="../tags/tag1149.xml"/><Relationship Id="rId4" Type="http://schemas.openxmlformats.org/officeDocument/2006/relationships/tags" Target="../tags/tag1148.xml"/><Relationship Id="rId3" Type="http://schemas.openxmlformats.org/officeDocument/2006/relationships/tags" Target="../tags/tag1147.xml"/><Relationship Id="rId2" Type="http://schemas.openxmlformats.org/officeDocument/2006/relationships/tags" Target="../tags/tag1146.xml"/><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4" Type="http://schemas.openxmlformats.org/officeDocument/2006/relationships/tags" Target="../tags/tag1152.xml"/><Relationship Id="rId3" Type="http://schemas.openxmlformats.org/officeDocument/2006/relationships/tags" Target="../tags/tag1151.xml"/><Relationship Id="rId2" Type="http://schemas.openxmlformats.org/officeDocument/2006/relationships/tags" Target="../tags/tag1150.xml"/><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7" Type="http://schemas.openxmlformats.org/officeDocument/2006/relationships/tags" Target="../tags/tag1158.xml"/><Relationship Id="rId6" Type="http://schemas.openxmlformats.org/officeDocument/2006/relationships/tags" Target="../tags/tag1157.xml"/><Relationship Id="rId5" Type="http://schemas.openxmlformats.org/officeDocument/2006/relationships/tags" Target="../tags/tag1156.xml"/><Relationship Id="rId4" Type="http://schemas.openxmlformats.org/officeDocument/2006/relationships/tags" Target="../tags/tag1155.xml"/><Relationship Id="rId3" Type="http://schemas.openxmlformats.org/officeDocument/2006/relationships/tags" Target="../tags/tag1154.xml"/><Relationship Id="rId2" Type="http://schemas.openxmlformats.org/officeDocument/2006/relationships/tags" Target="../tags/tag1153.xml"/><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6" Type="http://schemas.openxmlformats.org/officeDocument/2006/relationships/tags" Target="../tags/tag1163.xml"/><Relationship Id="rId5" Type="http://schemas.openxmlformats.org/officeDocument/2006/relationships/tags" Target="../tags/tag1162.xml"/><Relationship Id="rId4" Type="http://schemas.openxmlformats.org/officeDocument/2006/relationships/tags" Target="../tags/tag1161.xml"/><Relationship Id="rId3" Type="http://schemas.openxmlformats.org/officeDocument/2006/relationships/tags" Target="../tags/tag1160.xml"/><Relationship Id="rId2" Type="http://schemas.openxmlformats.org/officeDocument/2006/relationships/tags" Target="../tags/tag1159.xml"/><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5" Type="http://schemas.openxmlformats.org/officeDocument/2006/relationships/tags" Target="../tags/tag1167.xml"/><Relationship Id="rId4" Type="http://schemas.openxmlformats.org/officeDocument/2006/relationships/tags" Target="../tags/tag1166.xml"/><Relationship Id="rId3" Type="http://schemas.openxmlformats.org/officeDocument/2006/relationships/tags" Target="../tags/tag1165.xml"/><Relationship Id="rId2" Type="http://schemas.openxmlformats.org/officeDocument/2006/relationships/tags" Target="../tags/tag1164.xml"/><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6" Type="http://schemas.openxmlformats.org/officeDocument/2006/relationships/tags" Target="../tags/tag1172.xml"/><Relationship Id="rId5" Type="http://schemas.openxmlformats.org/officeDocument/2006/relationships/tags" Target="../tags/tag1171.xml"/><Relationship Id="rId4" Type="http://schemas.openxmlformats.org/officeDocument/2006/relationships/tags" Target="../tags/tag1170.xml"/><Relationship Id="rId3" Type="http://schemas.openxmlformats.org/officeDocument/2006/relationships/tags" Target="../tags/tag1169.xml"/><Relationship Id="rId2" Type="http://schemas.openxmlformats.org/officeDocument/2006/relationships/tags" Target="../tags/tag1168.xml"/><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7" Type="http://schemas.openxmlformats.org/officeDocument/2006/relationships/tags" Target="../tags/tag1183.xml"/><Relationship Id="rId6" Type="http://schemas.openxmlformats.org/officeDocument/2006/relationships/tags" Target="../tags/tag1182.xml"/><Relationship Id="rId5" Type="http://schemas.openxmlformats.org/officeDocument/2006/relationships/tags" Target="../tags/tag1181.xml"/><Relationship Id="rId4" Type="http://schemas.openxmlformats.org/officeDocument/2006/relationships/tags" Target="../tags/tag1180.xml"/><Relationship Id="rId3" Type="http://schemas.openxmlformats.org/officeDocument/2006/relationships/tags" Target="../tags/tag1179.xml"/><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8" Type="http://schemas.openxmlformats.org/officeDocument/2006/relationships/tags" Target="../tags/tag1188.xml"/><Relationship Id="rId7" Type="http://schemas.openxmlformats.org/officeDocument/2006/relationships/tags" Target="../tags/tag1187.xml"/><Relationship Id="rId6" Type="http://schemas.openxmlformats.org/officeDocument/2006/relationships/tags" Target="../tags/tag1186.xml"/><Relationship Id="rId5" Type="http://schemas.openxmlformats.org/officeDocument/2006/relationships/image" Target="../media/image3.GIF"/><Relationship Id="rId4" Type="http://schemas.openxmlformats.org/officeDocument/2006/relationships/tags" Target="../tags/tag1185.xml"/><Relationship Id="rId3" Type="http://schemas.openxmlformats.org/officeDocument/2006/relationships/tags" Target="../tags/tag1184.xml"/><Relationship Id="rId2" Type="http://schemas.openxmlformats.org/officeDocument/2006/relationships/image" Target="../media/image2.png"/><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6" Type="http://schemas.openxmlformats.org/officeDocument/2006/relationships/tags" Target="../tags/tag1193.xml"/><Relationship Id="rId5" Type="http://schemas.openxmlformats.org/officeDocument/2006/relationships/tags" Target="../tags/tag1192.xml"/><Relationship Id="rId4" Type="http://schemas.openxmlformats.org/officeDocument/2006/relationships/tags" Target="../tags/tag1191.xml"/><Relationship Id="rId3" Type="http://schemas.openxmlformats.org/officeDocument/2006/relationships/tags" Target="../tags/tag1190.xml"/><Relationship Id="rId2" Type="http://schemas.openxmlformats.org/officeDocument/2006/relationships/tags" Target="../tags/tag1189.xml"/><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7" Type="http://schemas.openxmlformats.org/officeDocument/2006/relationships/tags" Target="../tags/tag1199.xml"/><Relationship Id="rId6" Type="http://schemas.openxmlformats.org/officeDocument/2006/relationships/tags" Target="../tags/tag1198.xml"/><Relationship Id="rId5" Type="http://schemas.openxmlformats.org/officeDocument/2006/relationships/tags" Target="../tags/tag1197.xml"/><Relationship Id="rId4" Type="http://schemas.openxmlformats.org/officeDocument/2006/relationships/tags" Target="../tags/tag1196.xml"/><Relationship Id="rId3" Type="http://schemas.openxmlformats.org/officeDocument/2006/relationships/tags" Target="../tags/tag1195.xml"/><Relationship Id="rId2" Type="http://schemas.openxmlformats.org/officeDocument/2006/relationships/tags" Target="../tags/tag1194.xml"/><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9" Type="http://schemas.openxmlformats.org/officeDocument/2006/relationships/tags" Target="../tags/tag1207.xml"/><Relationship Id="rId8" Type="http://schemas.openxmlformats.org/officeDocument/2006/relationships/tags" Target="../tags/tag1206.xml"/><Relationship Id="rId7" Type="http://schemas.openxmlformats.org/officeDocument/2006/relationships/tags" Target="../tags/tag1205.xml"/><Relationship Id="rId6" Type="http://schemas.openxmlformats.org/officeDocument/2006/relationships/tags" Target="../tags/tag1204.xml"/><Relationship Id="rId5" Type="http://schemas.openxmlformats.org/officeDocument/2006/relationships/tags" Target="../tags/tag1203.xml"/><Relationship Id="rId4" Type="http://schemas.openxmlformats.org/officeDocument/2006/relationships/tags" Target="../tags/tag1202.xml"/><Relationship Id="rId3" Type="http://schemas.openxmlformats.org/officeDocument/2006/relationships/tags" Target="../tags/tag1201.xml"/><Relationship Id="rId2" Type="http://schemas.openxmlformats.org/officeDocument/2006/relationships/tags" Target="../tags/tag1200.xml"/><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5" Type="http://schemas.openxmlformats.org/officeDocument/2006/relationships/tags" Target="../tags/tag1211.xml"/><Relationship Id="rId4" Type="http://schemas.openxmlformats.org/officeDocument/2006/relationships/tags" Target="../tags/tag1210.xml"/><Relationship Id="rId3" Type="http://schemas.openxmlformats.org/officeDocument/2006/relationships/tags" Target="../tags/tag1209.xml"/><Relationship Id="rId2" Type="http://schemas.openxmlformats.org/officeDocument/2006/relationships/tags" Target="../tags/tag1208.xml"/><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4" Type="http://schemas.openxmlformats.org/officeDocument/2006/relationships/tags" Target="../tags/tag1214.xml"/><Relationship Id="rId3" Type="http://schemas.openxmlformats.org/officeDocument/2006/relationships/tags" Target="../tags/tag1213.xml"/><Relationship Id="rId2" Type="http://schemas.openxmlformats.org/officeDocument/2006/relationships/tags" Target="../tags/tag1212.xml"/><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7" Type="http://schemas.openxmlformats.org/officeDocument/2006/relationships/tags" Target="../tags/tag1220.xml"/><Relationship Id="rId6" Type="http://schemas.openxmlformats.org/officeDocument/2006/relationships/tags" Target="../tags/tag1219.xml"/><Relationship Id="rId5" Type="http://schemas.openxmlformats.org/officeDocument/2006/relationships/tags" Target="../tags/tag1218.xml"/><Relationship Id="rId4" Type="http://schemas.openxmlformats.org/officeDocument/2006/relationships/tags" Target="../tags/tag1217.xml"/><Relationship Id="rId3" Type="http://schemas.openxmlformats.org/officeDocument/2006/relationships/tags" Target="../tags/tag1216.xml"/><Relationship Id="rId2" Type="http://schemas.openxmlformats.org/officeDocument/2006/relationships/tags" Target="../tags/tag1215.xml"/><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6" Type="http://schemas.openxmlformats.org/officeDocument/2006/relationships/tags" Target="../tags/tag1225.xml"/><Relationship Id="rId5" Type="http://schemas.openxmlformats.org/officeDocument/2006/relationships/tags" Target="../tags/tag1224.xml"/><Relationship Id="rId4" Type="http://schemas.openxmlformats.org/officeDocument/2006/relationships/tags" Target="../tags/tag1223.xml"/><Relationship Id="rId3" Type="http://schemas.openxmlformats.org/officeDocument/2006/relationships/tags" Target="../tags/tag1222.xml"/><Relationship Id="rId2" Type="http://schemas.openxmlformats.org/officeDocument/2006/relationships/tags" Target="../tags/tag1221.xml"/><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5" Type="http://schemas.openxmlformats.org/officeDocument/2006/relationships/tags" Target="../tags/tag1229.xml"/><Relationship Id="rId4" Type="http://schemas.openxmlformats.org/officeDocument/2006/relationships/tags" Target="../tags/tag1228.xml"/><Relationship Id="rId3" Type="http://schemas.openxmlformats.org/officeDocument/2006/relationships/tags" Target="../tags/tag1227.xml"/><Relationship Id="rId2" Type="http://schemas.openxmlformats.org/officeDocument/2006/relationships/tags" Target="../tags/tag1226.xml"/><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6" Type="http://schemas.openxmlformats.org/officeDocument/2006/relationships/tags" Target="../tags/tag1234.xml"/><Relationship Id="rId5" Type="http://schemas.openxmlformats.org/officeDocument/2006/relationships/tags" Target="../tags/tag1233.xml"/><Relationship Id="rId4" Type="http://schemas.openxmlformats.org/officeDocument/2006/relationships/tags" Target="../tags/tag1232.xml"/><Relationship Id="rId3" Type="http://schemas.openxmlformats.org/officeDocument/2006/relationships/tags" Target="../tags/tag1231.xml"/><Relationship Id="rId2" Type="http://schemas.openxmlformats.org/officeDocument/2006/relationships/tags" Target="../tags/tag1230.xml"/><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7" Type="http://schemas.openxmlformats.org/officeDocument/2006/relationships/tags" Target="../tags/tag1245.xml"/><Relationship Id="rId6" Type="http://schemas.openxmlformats.org/officeDocument/2006/relationships/tags" Target="../tags/tag1244.xml"/><Relationship Id="rId5" Type="http://schemas.openxmlformats.org/officeDocument/2006/relationships/tags" Target="../tags/tag1243.xml"/><Relationship Id="rId4" Type="http://schemas.openxmlformats.org/officeDocument/2006/relationships/tags" Target="../tags/tag1242.xml"/><Relationship Id="rId3" Type="http://schemas.openxmlformats.org/officeDocument/2006/relationships/tags" Target="../tags/tag1241.xml"/><Relationship Id="rId2" Type="http://schemas.openxmlformats.org/officeDocument/2006/relationships/image" Target="../media/image1.pn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8" Type="http://schemas.openxmlformats.org/officeDocument/2006/relationships/tags" Target="../tags/tag1250.xml"/><Relationship Id="rId7" Type="http://schemas.openxmlformats.org/officeDocument/2006/relationships/tags" Target="../tags/tag1249.xml"/><Relationship Id="rId6" Type="http://schemas.openxmlformats.org/officeDocument/2006/relationships/tags" Target="../tags/tag1248.xml"/><Relationship Id="rId5" Type="http://schemas.openxmlformats.org/officeDocument/2006/relationships/image" Target="../media/image3.GIF"/><Relationship Id="rId4" Type="http://schemas.openxmlformats.org/officeDocument/2006/relationships/tags" Target="../tags/tag1247.xml"/><Relationship Id="rId3" Type="http://schemas.openxmlformats.org/officeDocument/2006/relationships/tags" Target="../tags/tag1246.xml"/><Relationship Id="rId2" Type="http://schemas.openxmlformats.org/officeDocument/2006/relationships/image" Target="../media/image2.png"/><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6" Type="http://schemas.openxmlformats.org/officeDocument/2006/relationships/tags" Target="../tags/tag1255.xml"/><Relationship Id="rId5" Type="http://schemas.openxmlformats.org/officeDocument/2006/relationships/tags" Target="../tags/tag1254.xml"/><Relationship Id="rId4" Type="http://schemas.openxmlformats.org/officeDocument/2006/relationships/tags" Target="../tags/tag1253.xml"/><Relationship Id="rId3" Type="http://schemas.openxmlformats.org/officeDocument/2006/relationships/tags" Target="../tags/tag1252.xml"/><Relationship Id="rId2" Type="http://schemas.openxmlformats.org/officeDocument/2006/relationships/tags" Target="../tags/tag1251.xml"/><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7" Type="http://schemas.openxmlformats.org/officeDocument/2006/relationships/tags" Target="../tags/tag1261.xml"/><Relationship Id="rId6" Type="http://schemas.openxmlformats.org/officeDocument/2006/relationships/tags" Target="../tags/tag1260.xml"/><Relationship Id="rId5" Type="http://schemas.openxmlformats.org/officeDocument/2006/relationships/tags" Target="../tags/tag1259.xml"/><Relationship Id="rId4" Type="http://schemas.openxmlformats.org/officeDocument/2006/relationships/tags" Target="../tags/tag1258.xml"/><Relationship Id="rId3" Type="http://schemas.openxmlformats.org/officeDocument/2006/relationships/tags" Target="../tags/tag1257.xml"/><Relationship Id="rId2" Type="http://schemas.openxmlformats.org/officeDocument/2006/relationships/tags" Target="../tags/tag1256.xml"/><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9" Type="http://schemas.openxmlformats.org/officeDocument/2006/relationships/tags" Target="../tags/tag1269.xml"/><Relationship Id="rId8" Type="http://schemas.openxmlformats.org/officeDocument/2006/relationships/tags" Target="../tags/tag1268.xml"/><Relationship Id="rId7" Type="http://schemas.openxmlformats.org/officeDocument/2006/relationships/tags" Target="../tags/tag1267.xml"/><Relationship Id="rId6" Type="http://schemas.openxmlformats.org/officeDocument/2006/relationships/tags" Target="../tags/tag1266.xml"/><Relationship Id="rId5" Type="http://schemas.openxmlformats.org/officeDocument/2006/relationships/tags" Target="../tags/tag1265.xml"/><Relationship Id="rId4" Type="http://schemas.openxmlformats.org/officeDocument/2006/relationships/tags" Target="../tags/tag1264.xml"/><Relationship Id="rId3" Type="http://schemas.openxmlformats.org/officeDocument/2006/relationships/tags" Target="../tags/tag1263.xml"/><Relationship Id="rId2" Type="http://schemas.openxmlformats.org/officeDocument/2006/relationships/tags" Target="../tags/tag1262.xml"/><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5" Type="http://schemas.openxmlformats.org/officeDocument/2006/relationships/tags" Target="../tags/tag1273.xml"/><Relationship Id="rId4" Type="http://schemas.openxmlformats.org/officeDocument/2006/relationships/tags" Target="../tags/tag1272.xml"/><Relationship Id="rId3" Type="http://schemas.openxmlformats.org/officeDocument/2006/relationships/tags" Target="../tags/tag1271.xml"/><Relationship Id="rId2" Type="http://schemas.openxmlformats.org/officeDocument/2006/relationships/tags" Target="../tags/tag1270.xml"/><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4" Type="http://schemas.openxmlformats.org/officeDocument/2006/relationships/tags" Target="../tags/tag1276.xml"/><Relationship Id="rId3" Type="http://schemas.openxmlformats.org/officeDocument/2006/relationships/tags" Target="../tags/tag1275.xml"/><Relationship Id="rId2" Type="http://schemas.openxmlformats.org/officeDocument/2006/relationships/tags" Target="../tags/tag1274.xml"/><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7" Type="http://schemas.openxmlformats.org/officeDocument/2006/relationships/tags" Target="../tags/tag1282.xml"/><Relationship Id="rId6" Type="http://schemas.openxmlformats.org/officeDocument/2006/relationships/tags" Target="../tags/tag1281.xml"/><Relationship Id="rId5" Type="http://schemas.openxmlformats.org/officeDocument/2006/relationships/tags" Target="../tags/tag1280.xml"/><Relationship Id="rId4" Type="http://schemas.openxmlformats.org/officeDocument/2006/relationships/tags" Target="../tags/tag1279.xml"/><Relationship Id="rId3" Type="http://schemas.openxmlformats.org/officeDocument/2006/relationships/tags" Target="../tags/tag1278.xml"/><Relationship Id="rId2" Type="http://schemas.openxmlformats.org/officeDocument/2006/relationships/tags" Target="../tags/tag1277.xml"/><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6" Type="http://schemas.openxmlformats.org/officeDocument/2006/relationships/tags" Target="../tags/tag1287.xml"/><Relationship Id="rId5" Type="http://schemas.openxmlformats.org/officeDocument/2006/relationships/tags" Target="../tags/tag1286.xml"/><Relationship Id="rId4" Type="http://schemas.openxmlformats.org/officeDocument/2006/relationships/tags" Target="../tags/tag1285.xml"/><Relationship Id="rId3" Type="http://schemas.openxmlformats.org/officeDocument/2006/relationships/tags" Target="../tags/tag1284.xml"/><Relationship Id="rId2" Type="http://schemas.openxmlformats.org/officeDocument/2006/relationships/tags" Target="../tags/tag1283.xml"/><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5" Type="http://schemas.openxmlformats.org/officeDocument/2006/relationships/tags" Target="../tags/tag1291.xml"/><Relationship Id="rId4" Type="http://schemas.openxmlformats.org/officeDocument/2006/relationships/tags" Target="../tags/tag1290.xml"/><Relationship Id="rId3" Type="http://schemas.openxmlformats.org/officeDocument/2006/relationships/tags" Target="../tags/tag1289.xml"/><Relationship Id="rId2" Type="http://schemas.openxmlformats.org/officeDocument/2006/relationships/tags" Target="../tags/tag1288.xml"/><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6" Type="http://schemas.openxmlformats.org/officeDocument/2006/relationships/tags" Target="../tags/tag1296.xml"/><Relationship Id="rId5" Type="http://schemas.openxmlformats.org/officeDocument/2006/relationships/tags" Target="../tags/tag1295.xml"/><Relationship Id="rId4" Type="http://schemas.openxmlformats.org/officeDocument/2006/relationships/tags" Target="../tags/tag1294.xml"/><Relationship Id="rId3" Type="http://schemas.openxmlformats.org/officeDocument/2006/relationships/tags" Target="../tags/tag1293.xml"/><Relationship Id="rId2" Type="http://schemas.openxmlformats.org/officeDocument/2006/relationships/tags" Target="../tags/tag1292.xml"/><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7" Type="http://schemas.openxmlformats.org/officeDocument/2006/relationships/tags" Target="../tags/tag1307.xml"/><Relationship Id="rId6" Type="http://schemas.openxmlformats.org/officeDocument/2006/relationships/tags" Target="../tags/tag1306.xml"/><Relationship Id="rId5" Type="http://schemas.openxmlformats.org/officeDocument/2006/relationships/tags" Target="../tags/tag1305.xml"/><Relationship Id="rId4" Type="http://schemas.openxmlformats.org/officeDocument/2006/relationships/tags" Target="../tags/tag1304.xml"/><Relationship Id="rId3" Type="http://schemas.openxmlformats.org/officeDocument/2006/relationships/tags" Target="../tags/tag1303.xml"/><Relationship Id="rId2" Type="http://schemas.openxmlformats.org/officeDocument/2006/relationships/image" Target="../media/image1.png"/><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8" Type="http://schemas.openxmlformats.org/officeDocument/2006/relationships/tags" Target="../tags/tag1312.xml"/><Relationship Id="rId7" Type="http://schemas.openxmlformats.org/officeDocument/2006/relationships/tags" Target="../tags/tag1311.xml"/><Relationship Id="rId6" Type="http://schemas.openxmlformats.org/officeDocument/2006/relationships/tags" Target="../tags/tag1310.xml"/><Relationship Id="rId5" Type="http://schemas.openxmlformats.org/officeDocument/2006/relationships/image" Target="../media/image3.GIF"/><Relationship Id="rId4" Type="http://schemas.openxmlformats.org/officeDocument/2006/relationships/tags" Target="../tags/tag1309.xml"/><Relationship Id="rId3" Type="http://schemas.openxmlformats.org/officeDocument/2006/relationships/tags" Target="../tags/tag1308.xml"/><Relationship Id="rId2" Type="http://schemas.openxmlformats.org/officeDocument/2006/relationships/image" Target="../media/image2.png"/><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6" Type="http://schemas.openxmlformats.org/officeDocument/2006/relationships/tags" Target="../tags/tag1317.xml"/><Relationship Id="rId5" Type="http://schemas.openxmlformats.org/officeDocument/2006/relationships/tags" Target="../tags/tag1316.xml"/><Relationship Id="rId4" Type="http://schemas.openxmlformats.org/officeDocument/2006/relationships/tags" Target="../tags/tag1315.xml"/><Relationship Id="rId3" Type="http://schemas.openxmlformats.org/officeDocument/2006/relationships/tags" Target="../tags/tag1314.xml"/><Relationship Id="rId2" Type="http://schemas.openxmlformats.org/officeDocument/2006/relationships/tags" Target="../tags/tag1313.xml"/><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7" Type="http://schemas.openxmlformats.org/officeDocument/2006/relationships/tags" Target="../tags/tag1323.xml"/><Relationship Id="rId6" Type="http://schemas.openxmlformats.org/officeDocument/2006/relationships/tags" Target="../tags/tag1322.xml"/><Relationship Id="rId5" Type="http://schemas.openxmlformats.org/officeDocument/2006/relationships/tags" Target="../tags/tag1321.xml"/><Relationship Id="rId4" Type="http://schemas.openxmlformats.org/officeDocument/2006/relationships/tags" Target="../tags/tag1320.xml"/><Relationship Id="rId3" Type="http://schemas.openxmlformats.org/officeDocument/2006/relationships/tags" Target="../tags/tag1319.xml"/><Relationship Id="rId2" Type="http://schemas.openxmlformats.org/officeDocument/2006/relationships/tags" Target="../tags/tag1318.xml"/><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9" Type="http://schemas.openxmlformats.org/officeDocument/2006/relationships/tags" Target="../tags/tag1331.xml"/><Relationship Id="rId8" Type="http://schemas.openxmlformats.org/officeDocument/2006/relationships/tags" Target="../tags/tag1330.xml"/><Relationship Id="rId7" Type="http://schemas.openxmlformats.org/officeDocument/2006/relationships/tags" Target="../tags/tag1329.xml"/><Relationship Id="rId6" Type="http://schemas.openxmlformats.org/officeDocument/2006/relationships/tags" Target="../tags/tag1328.xml"/><Relationship Id="rId5" Type="http://schemas.openxmlformats.org/officeDocument/2006/relationships/tags" Target="../tags/tag1327.xml"/><Relationship Id="rId4" Type="http://schemas.openxmlformats.org/officeDocument/2006/relationships/tags" Target="../tags/tag1326.xml"/><Relationship Id="rId3" Type="http://schemas.openxmlformats.org/officeDocument/2006/relationships/tags" Target="../tags/tag1325.xml"/><Relationship Id="rId2" Type="http://schemas.openxmlformats.org/officeDocument/2006/relationships/tags" Target="../tags/tag1324.xml"/><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5" Type="http://schemas.openxmlformats.org/officeDocument/2006/relationships/tags" Target="../tags/tag1335.xml"/><Relationship Id="rId4" Type="http://schemas.openxmlformats.org/officeDocument/2006/relationships/tags" Target="../tags/tag1334.xml"/><Relationship Id="rId3" Type="http://schemas.openxmlformats.org/officeDocument/2006/relationships/tags" Target="../tags/tag1333.xml"/><Relationship Id="rId2" Type="http://schemas.openxmlformats.org/officeDocument/2006/relationships/tags" Target="../tags/tag1332.xml"/><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4" Type="http://schemas.openxmlformats.org/officeDocument/2006/relationships/tags" Target="../tags/tag1338.xml"/><Relationship Id="rId3" Type="http://schemas.openxmlformats.org/officeDocument/2006/relationships/tags" Target="../tags/tag1337.xml"/><Relationship Id="rId2" Type="http://schemas.openxmlformats.org/officeDocument/2006/relationships/tags" Target="../tags/tag1336.xml"/><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7" Type="http://schemas.openxmlformats.org/officeDocument/2006/relationships/tags" Target="../tags/tag1344.xml"/><Relationship Id="rId6" Type="http://schemas.openxmlformats.org/officeDocument/2006/relationships/tags" Target="../tags/tag1343.xml"/><Relationship Id="rId5" Type="http://schemas.openxmlformats.org/officeDocument/2006/relationships/tags" Target="../tags/tag1342.xml"/><Relationship Id="rId4" Type="http://schemas.openxmlformats.org/officeDocument/2006/relationships/tags" Target="../tags/tag1341.xml"/><Relationship Id="rId3" Type="http://schemas.openxmlformats.org/officeDocument/2006/relationships/tags" Target="../tags/tag1340.xml"/><Relationship Id="rId2" Type="http://schemas.openxmlformats.org/officeDocument/2006/relationships/tags" Target="../tags/tag1339.xml"/><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image" Target="../media/image3.GIF"/><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6" Type="http://schemas.openxmlformats.org/officeDocument/2006/relationships/tags" Target="../tags/tag1349.xml"/><Relationship Id="rId5" Type="http://schemas.openxmlformats.org/officeDocument/2006/relationships/tags" Target="../tags/tag1348.xml"/><Relationship Id="rId4" Type="http://schemas.openxmlformats.org/officeDocument/2006/relationships/tags" Target="../tags/tag1347.xml"/><Relationship Id="rId3" Type="http://schemas.openxmlformats.org/officeDocument/2006/relationships/tags" Target="../tags/tag1346.xml"/><Relationship Id="rId2" Type="http://schemas.openxmlformats.org/officeDocument/2006/relationships/tags" Target="../tags/tag1345.xml"/><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5" Type="http://schemas.openxmlformats.org/officeDocument/2006/relationships/tags" Target="../tags/tag1353.xml"/><Relationship Id="rId4" Type="http://schemas.openxmlformats.org/officeDocument/2006/relationships/tags" Target="../tags/tag1352.xml"/><Relationship Id="rId3" Type="http://schemas.openxmlformats.org/officeDocument/2006/relationships/tags" Target="../tags/tag1351.xml"/><Relationship Id="rId2" Type="http://schemas.openxmlformats.org/officeDocument/2006/relationships/tags" Target="../tags/tag1350.xml"/><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6" Type="http://schemas.openxmlformats.org/officeDocument/2006/relationships/tags" Target="../tags/tag1358.xml"/><Relationship Id="rId5" Type="http://schemas.openxmlformats.org/officeDocument/2006/relationships/tags" Target="../tags/tag1357.xml"/><Relationship Id="rId4" Type="http://schemas.openxmlformats.org/officeDocument/2006/relationships/tags" Target="../tags/tag1356.xml"/><Relationship Id="rId3" Type="http://schemas.openxmlformats.org/officeDocument/2006/relationships/tags" Target="../tags/tag1355.xml"/><Relationship Id="rId2" Type="http://schemas.openxmlformats.org/officeDocument/2006/relationships/tags" Target="../tags/tag1354.xml"/><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7" Type="http://schemas.openxmlformats.org/officeDocument/2006/relationships/tags" Target="../tags/tag1369.xml"/><Relationship Id="rId6" Type="http://schemas.openxmlformats.org/officeDocument/2006/relationships/tags" Target="../tags/tag1368.xml"/><Relationship Id="rId5" Type="http://schemas.openxmlformats.org/officeDocument/2006/relationships/tags" Target="../tags/tag1367.xml"/><Relationship Id="rId4" Type="http://schemas.openxmlformats.org/officeDocument/2006/relationships/tags" Target="../tags/tag1366.xml"/><Relationship Id="rId3" Type="http://schemas.openxmlformats.org/officeDocument/2006/relationships/tags" Target="../tags/tag1365.xml"/><Relationship Id="rId2" Type="http://schemas.openxmlformats.org/officeDocument/2006/relationships/image" Target="../media/image1.png"/><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8" Type="http://schemas.openxmlformats.org/officeDocument/2006/relationships/tags" Target="../tags/tag1374.xml"/><Relationship Id="rId7" Type="http://schemas.openxmlformats.org/officeDocument/2006/relationships/tags" Target="../tags/tag1373.xml"/><Relationship Id="rId6" Type="http://schemas.openxmlformats.org/officeDocument/2006/relationships/tags" Target="../tags/tag1372.xml"/><Relationship Id="rId5" Type="http://schemas.openxmlformats.org/officeDocument/2006/relationships/image" Target="../media/image3.GIF"/><Relationship Id="rId4" Type="http://schemas.openxmlformats.org/officeDocument/2006/relationships/tags" Target="../tags/tag1371.xml"/><Relationship Id="rId3" Type="http://schemas.openxmlformats.org/officeDocument/2006/relationships/tags" Target="../tags/tag1370.xml"/><Relationship Id="rId2" Type="http://schemas.openxmlformats.org/officeDocument/2006/relationships/image" Target="../media/image2.png"/><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6" Type="http://schemas.openxmlformats.org/officeDocument/2006/relationships/tags" Target="../tags/tag1379.xml"/><Relationship Id="rId5" Type="http://schemas.openxmlformats.org/officeDocument/2006/relationships/tags" Target="../tags/tag1378.xml"/><Relationship Id="rId4" Type="http://schemas.openxmlformats.org/officeDocument/2006/relationships/tags" Target="../tags/tag1377.xml"/><Relationship Id="rId3" Type="http://schemas.openxmlformats.org/officeDocument/2006/relationships/tags" Target="../tags/tag1376.xml"/><Relationship Id="rId2" Type="http://schemas.openxmlformats.org/officeDocument/2006/relationships/tags" Target="../tags/tag1375.xml"/><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7" Type="http://schemas.openxmlformats.org/officeDocument/2006/relationships/tags" Target="../tags/tag1385.xml"/><Relationship Id="rId6" Type="http://schemas.openxmlformats.org/officeDocument/2006/relationships/tags" Target="../tags/tag1384.xml"/><Relationship Id="rId5" Type="http://schemas.openxmlformats.org/officeDocument/2006/relationships/tags" Target="../tags/tag1383.xml"/><Relationship Id="rId4" Type="http://schemas.openxmlformats.org/officeDocument/2006/relationships/tags" Target="../tags/tag1382.xml"/><Relationship Id="rId3" Type="http://schemas.openxmlformats.org/officeDocument/2006/relationships/tags" Target="../tags/tag1381.xml"/><Relationship Id="rId2" Type="http://schemas.openxmlformats.org/officeDocument/2006/relationships/tags" Target="../tags/tag1380.xml"/><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9" Type="http://schemas.openxmlformats.org/officeDocument/2006/relationships/tags" Target="../tags/tag1393.xml"/><Relationship Id="rId8" Type="http://schemas.openxmlformats.org/officeDocument/2006/relationships/tags" Target="../tags/tag1392.xml"/><Relationship Id="rId7" Type="http://schemas.openxmlformats.org/officeDocument/2006/relationships/tags" Target="../tags/tag1391.xml"/><Relationship Id="rId6" Type="http://schemas.openxmlformats.org/officeDocument/2006/relationships/tags" Target="../tags/tag1390.xml"/><Relationship Id="rId5" Type="http://schemas.openxmlformats.org/officeDocument/2006/relationships/tags" Target="../tags/tag1389.xml"/><Relationship Id="rId4" Type="http://schemas.openxmlformats.org/officeDocument/2006/relationships/tags" Target="../tags/tag1388.xml"/><Relationship Id="rId3" Type="http://schemas.openxmlformats.org/officeDocument/2006/relationships/tags" Target="../tags/tag1387.xml"/><Relationship Id="rId2" Type="http://schemas.openxmlformats.org/officeDocument/2006/relationships/tags" Target="../tags/tag1386.xml"/><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5" Type="http://schemas.openxmlformats.org/officeDocument/2006/relationships/tags" Target="../tags/tag1397.xml"/><Relationship Id="rId4" Type="http://schemas.openxmlformats.org/officeDocument/2006/relationships/tags" Target="../tags/tag1396.xml"/><Relationship Id="rId3" Type="http://schemas.openxmlformats.org/officeDocument/2006/relationships/tags" Target="../tags/tag1395.xml"/><Relationship Id="rId2" Type="http://schemas.openxmlformats.org/officeDocument/2006/relationships/tags" Target="../tags/tag1394.xml"/><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4" Type="http://schemas.openxmlformats.org/officeDocument/2006/relationships/tags" Target="../tags/tag1400.xml"/><Relationship Id="rId3" Type="http://schemas.openxmlformats.org/officeDocument/2006/relationships/tags" Target="../tags/tag1399.xml"/><Relationship Id="rId2" Type="http://schemas.openxmlformats.org/officeDocument/2006/relationships/tags" Target="../tags/tag1398.xml"/><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7" Type="http://schemas.openxmlformats.org/officeDocument/2006/relationships/tags" Target="../tags/tag1406.xml"/><Relationship Id="rId6" Type="http://schemas.openxmlformats.org/officeDocument/2006/relationships/tags" Target="../tags/tag1405.xml"/><Relationship Id="rId5" Type="http://schemas.openxmlformats.org/officeDocument/2006/relationships/tags" Target="../tags/tag1404.xml"/><Relationship Id="rId4" Type="http://schemas.openxmlformats.org/officeDocument/2006/relationships/tags" Target="../tags/tag1403.xml"/><Relationship Id="rId3" Type="http://schemas.openxmlformats.org/officeDocument/2006/relationships/tags" Target="../tags/tag1402.xml"/><Relationship Id="rId2" Type="http://schemas.openxmlformats.org/officeDocument/2006/relationships/tags" Target="../tags/tag1401.xml"/><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6" Type="http://schemas.openxmlformats.org/officeDocument/2006/relationships/tags" Target="../tags/tag1411.xml"/><Relationship Id="rId5" Type="http://schemas.openxmlformats.org/officeDocument/2006/relationships/tags" Target="../tags/tag1410.xml"/><Relationship Id="rId4" Type="http://schemas.openxmlformats.org/officeDocument/2006/relationships/tags" Target="../tags/tag1409.xml"/><Relationship Id="rId3" Type="http://schemas.openxmlformats.org/officeDocument/2006/relationships/tags" Target="../tags/tag1408.xml"/><Relationship Id="rId2" Type="http://schemas.openxmlformats.org/officeDocument/2006/relationships/tags" Target="../tags/tag1407.xml"/><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5" Type="http://schemas.openxmlformats.org/officeDocument/2006/relationships/tags" Target="../tags/tag1415.xml"/><Relationship Id="rId4" Type="http://schemas.openxmlformats.org/officeDocument/2006/relationships/tags" Target="../tags/tag1414.xml"/><Relationship Id="rId3" Type="http://schemas.openxmlformats.org/officeDocument/2006/relationships/tags" Target="../tags/tag1413.xml"/><Relationship Id="rId2" Type="http://schemas.openxmlformats.org/officeDocument/2006/relationships/tags" Target="../tags/tag1412.xml"/><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6" Type="http://schemas.openxmlformats.org/officeDocument/2006/relationships/tags" Target="../tags/tag1420.xml"/><Relationship Id="rId5" Type="http://schemas.openxmlformats.org/officeDocument/2006/relationships/tags" Target="../tags/tag1419.xml"/><Relationship Id="rId4" Type="http://schemas.openxmlformats.org/officeDocument/2006/relationships/tags" Target="../tags/tag1418.xml"/><Relationship Id="rId3" Type="http://schemas.openxmlformats.org/officeDocument/2006/relationships/tags" Target="../tags/tag1417.xml"/><Relationship Id="rId2" Type="http://schemas.openxmlformats.org/officeDocument/2006/relationships/tags" Target="../tags/tag1416.xml"/><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7" Type="http://schemas.openxmlformats.org/officeDocument/2006/relationships/tags" Target="../tags/tag1431.xml"/><Relationship Id="rId6" Type="http://schemas.openxmlformats.org/officeDocument/2006/relationships/tags" Target="../tags/tag1430.xml"/><Relationship Id="rId5" Type="http://schemas.openxmlformats.org/officeDocument/2006/relationships/tags" Target="../tags/tag1429.xml"/><Relationship Id="rId4" Type="http://schemas.openxmlformats.org/officeDocument/2006/relationships/tags" Target="../tags/tag1428.xml"/><Relationship Id="rId3" Type="http://schemas.openxmlformats.org/officeDocument/2006/relationships/tags" Target="../tags/tag1427.xml"/><Relationship Id="rId2" Type="http://schemas.openxmlformats.org/officeDocument/2006/relationships/image" Target="../media/image1.png"/><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8" Type="http://schemas.openxmlformats.org/officeDocument/2006/relationships/tags" Target="../tags/tag1436.xml"/><Relationship Id="rId7" Type="http://schemas.openxmlformats.org/officeDocument/2006/relationships/tags" Target="../tags/tag1435.xml"/><Relationship Id="rId6" Type="http://schemas.openxmlformats.org/officeDocument/2006/relationships/tags" Target="../tags/tag1434.xml"/><Relationship Id="rId5" Type="http://schemas.openxmlformats.org/officeDocument/2006/relationships/image" Target="../media/image3.GIF"/><Relationship Id="rId4" Type="http://schemas.openxmlformats.org/officeDocument/2006/relationships/tags" Target="../tags/tag1433.xml"/><Relationship Id="rId3" Type="http://schemas.openxmlformats.org/officeDocument/2006/relationships/tags" Target="../tags/tag1432.xml"/><Relationship Id="rId2" Type="http://schemas.openxmlformats.org/officeDocument/2006/relationships/image" Target="../media/image2.png"/><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6" Type="http://schemas.openxmlformats.org/officeDocument/2006/relationships/tags" Target="../tags/tag1441.xml"/><Relationship Id="rId5" Type="http://schemas.openxmlformats.org/officeDocument/2006/relationships/tags" Target="../tags/tag1440.xml"/><Relationship Id="rId4" Type="http://schemas.openxmlformats.org/officeDocument/2006/relationships/tags" Target="../tags/tag1439.xml"/><Relationship Id="rId3" Type="http://schemas.openxmlformats.org/officeDocument/2006/relationships/tags" Target="../tags/tag1438.xml"/><Relationship Id="rId2" Type="http://schemas.openxmlformats.org/officeDocument/2006/relationships/tags" Target="../tags/tag1437.xml"/><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7" Type="http://schemas.openxmlformats.org/officeDocument/2006/relationships/tags" Target="../tags/tag1447.xml"/><Relationship Id="rId6" Type="http://schemas.openxmlformats.org/officeDocument/2006/relationships/tags" Target="../tags/tag1446.xml"/><Relationship Id="rId5" Type="http://schemas.openxmlformats.org/officeDocument/2006/relationships/tags" Target="../tags/tag1445.xml"/><Relationship Id="rId4" Type="http://schemas.openxmlformats.org/officeDocument/2006/relationships/tags" Target="../tags/tag1444.xml"/><Relationship Id="rId3" Type="http://schemas.openxmlformats.org/officeDocument/2006/relationships/tags" Target="../tags/tag1443.xml"/><Relationship Id="rId2" Type="http://schemas.openxmlformats.org/officeDocument/2006/relationships/tags" Target="../tags/tag1442.xml"/><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9" Type="http://schemas.openxmlformats.org/officeDocument/2006/relationships/tags" Target="../tags/tag1455.xml"/><Relationship Id="rId8" Type="http://schemas.openxmlformats.org/officeDocument/2006/relationships/tags" Target="../tags/tag1454.xml"/><Relationship Id="rId7" Type="http://schemas.openxmlformats.org/officeDocument/2006/relationships/tags" Target="../tags/tag1453.xml"/><Relationship Id="rId6" Type="http://schemas.openxmlformats.org/officeDocument/2006/relationships/tags" Target="../tags/tag1452.xml"/><Relationship Id="rId5" Type="http://schemas.openxmlformats.org/officeDocument/2006/relationships/tags" Target="../tags/tag1451.xml"/><Relationship Id="rId4" Type="http://schemas.openxmlformats.org/officeDocument/2006/relationships/tags" Target="../tags/tag1450.xml"/><Relationship Id="rId3" Type="http://schemas.openxmlformats.org/officeDocument/2006/relationships/tags" Target="../tags/tag1449.xml"/><Relationship Id="rId2" Type="http://schemas.openxmlformats.org/officeDocument/2006/relationships/tags" Target="../tags/tag1448.xml"/><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5" Type="http://schemas.openxmlformats.org/officeDocument/2006/relationships/tags" Target="../tags/tag1459.xml"/><Relationship Id="rId4" Type="http://schemas.openxmlformats.org/officeDocument/2006/relationships/tags" Target="../tags/tag1458.xml"/><Relationship Id="rId3" Type="http://schemas.openxmlformats.org/officeDocument/2006/relationships/tags" Target="../tags/tag1457.xml"/><Relationship Id="rId2" Type="http://schemas.openxmlformats.org/officeDocument/2006/relationships/tags" Target="../tags/tag1456.xml"/><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4" Type="http://schemas.openxmlformats.org/officeDocument/2006/relationships/tags" Target="../tags/tag1462.xml"/><Relationship Id="rId3" Type="http://schemas.openxmlformats.org/officeDocument/2006/relationships/tags" Target="../tags/tag1461.xml"/><Relationship Id="rId2" Type="http://schemas.openxmlformats.org/officeDocument/2006/relationships/tags" Target="../tags/tag1460.xml"/><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7" Type="http://schemas.openxmlformats.org/officeDocument/2006/relationships/tags" Target="../tags/tag1468.xml"/><Relationship Id="rId6" Type="http://schemas.openxmlformats.org/officeDocument/2006/relationships/tags" Target="../tags/tag1467.xml"/><Relationship Id="rId5" Type="http://schemas.openxmlformats.org/officeDocument/2006/relationships/tags" Target="../tags/tag1466.xml"/><Relationship Id="rId4" Type="http://schemas.openxmlformats.org/officeDocument/2006/relationships/tags" Target="../tags/tag1465.xml"/><Relationship Id="rId3" Type="http://schemas.openxmlformats.org/officeDocument/2006/relationships/tags" Target="../tags/tag1464.xml"/><Relationship Id="rId2" Type="http://schemas.openxmlformats.org/officeDocument/2006/relationships/tags" Target="../tags/tag1463.xml"/><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6" Type="http://schemas.openxmlformats.org/officeDocument/2006/relationships/tags" Target="../tags/tag1473.xml"/><Relationship Id="rId5" Type="http://schemas.openxmlformats.org/officeDocument/2006/relationships/tags" Target="../tags/tag1472.xml"/><Relationship Id="rId4" Type="http://schemas.openxmlformats.org/officeDocument/2006/relationships/tags" Target="../tags/tag1471.xml"/><Relationship Id="rId3" Type="http://schemas.openxmlformats.org/officeDocument/2006/relationships/tags" Target="../tags/tag1470.xml"/><Relationship Id="rId2" Type="http://schemas.openxmlformats.org/officeDocument/2006/relationships/tags" Target="../tags/tag1469.xml"/><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5" Type="http://schemas.openxmlformats.org/officeDocument/2006/relationships/tags" Target="../tags/tag1477.xml"/><Relationship Id="rId4" Type="http://schemas.openxmlformats.org/officeDocument/2006/relationships/tags" Target="../tags/tag1476.xml"/><Relationship Id="rId3" Type="http://schemas.openxmlformats.org/officeDocument/2006/relationships/tags" Target="../tags/tag1475.xml"/><Relationship Id="rId2" Type="http://schemas.openxmlformats.org/officeDocument/2006/relationships/tags" Target="../tags/tag1474.xml"/><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6" Type="http://schemas.openxmlformats.org/officeDocument/2006/relationships/tags" Target="../tags/tag1482.xml"/><Relationship Id="rId5" Type="http://schemas.openxmlformats.org/officeDocument/2006/relationships/tags" Target="../tags/tag1481.xml"/><Relationship Id="rId4" Type="http://schemas.openxmlformats.org/officeDocument/2006/relationships/tags" Target="../tags/tag1480.xml"/><Relationship Id="rId3" Type="http://schemas.openxmlformats.org/officeDocument/2006/relationships/tags" Target="../tags/tag1479.xml"/><Relationship Id="rId2" Type="http://schemas.openxmlformats.org/officeDocument/2006/relationships/tags" Target="../tags/tag1478.xml"/><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7" Type="http://schemas.openxmlformats.org/officeDocument/2006/relationships/tags" Target="../tags/tag1493.xml"/><Relationship Id="rId6" Type="http://schemas.openxmlformats.org/officeDocument/2006/relationships/tags" Target="../tags/tag1492.xml"/><Relationship Id="rId5" Type="http://schemas.openxmlformats.org/officeDocument/2006/relationships/tags" Target="../tags/tag1491.xml"/><Relationship Id="rId4" Type="http://schemas.openxmlformats.org/officeDocument/2006/relationships/tags" Target="../tags/tag1490.xml"/><Relationship Id="rId3" Type="http://schemas.openxmlformats.org/officeDocument/2006/relationships/tags" Target="../tags/tag1489.xml"/><Relationship Id="rId2" Type="http://schemas.openxmlformats.org/officeDocument/2006/relationships/image" Target="../media/image1.png"/><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8" Type="http://schemas.openxmlformats.org/officeDocument/2006/relationships/tags" Target="../tags/tag1498.xml"/><Relationship Id="rId7" Type="http://schemas.openxmlformats.org/officeDocument/2006/relationships/tags" Target="../tags/tag1497.xml"/><Relationship Id="rId6" Type="http://schemas.openxmlformats.org/officeDocument/2006/relationships/tags" Target="../tags/tag1496.xml"/><Relationship Id="rId5" Type="http://schemas.openxmlformats.org/officeDocument/2006/relationships/image" Target="../media/image3.GIF"/><Relationship Id="rId4" Type="http://schemas.openxmlformats.org/officeDocument/2006/relationships/tags" Target="../tags/tag1495.xml"/><Relationship Id="rId3" Type="http://schemas.openxmlformats.org/officeDocument/2006/relationships/tags" Target="../tags/tag1494.xml"/><Relationship Id="rId2" Type="http://schemas.openxmlformats.org/officeDocument/2006/relationships/image" Target="../media/image2.png"/><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6" Type="http://schemas.openxmlformats.org/officeDocument/2006/relationships/tags" Target="../tags/tag1503.xml"/><Relationship Id="rId5" Type="http://schemas.openxmlformats.org/officeDocument/2006/relationships/tags" Target="../tags/tag1502.xml"/><Relationship Id="rId4" Type="http://schemas.openxmlformats.org/officeDocument/2006/relationships/tags" Target="../tags/tag1501.xml"/><Relationship Id="rId3" Type="http://schemas.openxmlformats.org/officeDocument/2006/relationships/tags" Target="../tags/tag1500.xml"/><Relationship Id="rId2" Type="http://schemas.openxmlformats.org/officeDocument/2006/relationships/tags" Target="../tags/tag1499.xml"/><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7" Type="http://schemas.openxmlformats.org/officeDocument/2006/relationships/tags" Target="../tags/tag1509.xml"/><Relationship Id="rId6" Type="http://schemas.openxmlformats.org/officeDocument/2006/relationships/tags" Target="../tags/tag1508.xml"/><Relationship Id="rId5" Type="http://schemas.openxmlformats.org/officeDocument/2006/relationships/tags" Target="../tags/tag1507.xml"/><Relationship Id="rId4" Type="http://schemas.openxmlformats.org/officeDocument/2006/relationships/tags" Target="../tags/tag1506.xml"/><Relationship Id="rId3" Type="http://schemas.openxmlformats.org/officeDocument/2006/relationships/tags" Target="../tags/tag1505.xml"/><Relationship Id="rId2" Type="http://schemas.openxmlformats.org/officeDocument/2006/relationships/tags" Target="../tags/tag1504.xml"/><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9" Type="http://schemas.openxmlformats.org/officeDocument/2006/relationships/tags" Target="../tags/tag1517.xml"/><Relationship Id="rId8" Type="http://schemas.openxmlformats.org/officeDocument/2006/relationships/tags" Target="../tags/tag1516.xml"/><Relationship Id="rId7" Type="http://schemas.openxmlformats.org/officeDocument/2006/relationships/tags" Target="../tags/tag1515.xml"/><Relationship Id="rId6" Type="http://schemas.openxmlformats.org/officeDocument/2006/relationships/tags" Target="../tags/tag1514.xml"/><Relationship Id="rId5" Type="http://schemas.openxmlformats.org/officeDocument/2006/relationships/tags" Target="../tags/tag1513.xml"/><Relationship Id="rId4" Type="http://schemas.openxmlformats.org/officeDocument/2006/relationships/tags" Target="../tags/tag1512.xml"/><Relationship Id="rId3" Type="http://schemas.openxmlformats.org/officeDocument/2006/relationships/tags" Target="../tags/tag1511.xml"/><Relationship Id="rId2" Type="http://schemas.openxmlformats.org/officeDocument/2006/relationships/tags" Target="../tags/tag1510.xml"/><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5" Type="http://schemas.openxmlformats.org/officeDocument/2006/relationships/tags" Target="../tags/tag1521.xml"/><Relationship Id="rId4" Type="http://schemas.openxmlformats.org/officeDocument/2006/relationships/tags" Target="../tags/tag1520.xml"/><Relationship Id="rId3" Type="http://schemas.openxmlformats.org/officeDocument/2006/relationships/tags" Target="../tags/tag1519.xml"/><Relationship Id="rId2" Type="http://schemas.openxmlformats.org/officeDocument/2006/relationships/tags" Target="../tags/tag1518.xml"/><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4" Type="http://schemas.openxmlformats.org/officeDocument/2006/relationships/tags" Target="../tags/tag1524.xml"/><Relationship Id="rId3" Type="http://schemas.openxmlformats.org/officeDocument/2006/relationships/tags" Target="../tags/tag1523.xml"/><Relationship Id="rId2" Type="http://schemas.openxmlformats.org/officeDocument/2006/relationships/tags" Target="../tags/tag1522.xml"/><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7" Type="http://schemas.openxmlformats.org/officeDocument/2006/relationships/tags" Target="../tags/tag1530.xml"/><Relationship Id="rId6" Type="http://schemas.openxmlformats.org/officeDocument/2006/relationships/tags" Target="../tags/tag1529.xml"/><Relationship Id="rId5" Type="http://schemas.openxmlformats.org/officeDocument/2006/relationships/tags" Target="../tags/tag1528.xml"/><Relationship Id="rId4" Type="http://schemas.openxmlformats.org/officeDocument/2006/relationships/tags" Target="../tags/tag1527.xml"/><Relationship Id="rId3" Type="http://schemas.openxmlformats.org/officeDocument/2006/relationships/tags" Target="../tags/tag1526.xml"/><Relationship Id="rId2" Type="http://schemas.openxmlformats.org/officeDocument/2006/relationships/tags" Target="../tags/tag1525.xml"/><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6" Type="http://schemas.openxmlformats.org/officeDocument/2006/relationships/tags" Target="../tags/tag1535.xml"/><Relationship Id="rId5" Type="http://schemas.openxmlformats.org/officeDocument/2006/relationships/tags" Target="../tags/tag1534.xml"/><Relationship Id="rId4" Type="http://schemas.openxmlformats.org/officeDocument/2006/relationships/tags" Target="../tags/tag1533.xml"/><Relationship Id="rId3" Type="http://schemas.openxmlformats.org/officeDocument/2006/relationships/tags" Target="../tags/tag1532.xml"/><Relationship Id="rId2" Type="http://schemas.openxmlformats.org/officeDocument/2006/relationships/tags" Target="../tags/tag1531.xml"/><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5" Type="http://schemas.openxmlformats.org/officeDocument/2006/relationships/tags" Target="../tags/tag1539.xml"/><Relationship Id="rId4" Type="http://schemas.openxmlformats.org/officeDocument/2006/relationships/tags" Target="../tags/tag1538.xml"/><Relationship Id="rId3" Type="http://schemas.openxmlformats.org/officeDocument/2006/relationships/tags" Target="../tags/tag1537.xml"/><Relationship Id="rId2" Type="http://schemas.openxmlformats.org/officeDocument/2006/relationships/tags" Target="../tags/tag1536.xml"/><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6" Type="http://schemas.openxmlformats.org/officeDocument/2006/relationships/tags" Target="../tags/tag1544.xml"/><Relationship Id="rId5" Type="http://schemas.openxmlformats.org/officeDocument/2006/relationships/tags" Target="../tags/tag1543.xml"/><Relationship Id="rId4" Type="http://schemas.openxmlformats.org/officeDocument/2006/relationships/tags" Target="../tags/tag1542.xml"/><Relationship Id="rId3" Type="http://schemas.openxmlformats.org/officeDocument/2006/relationships/tags" Target="../tags/tag1541.xml"/><Relationship Id="rId2" Type="http://schemas.openxmlformats.org/officeDocument/2006/relationships/tags" Target="../tags/tag1540.xml"/><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7" Type="http://schemas.openxmlformats.org/officeDocument/2006/relationships/tags" Target="../tags/tag1555.xml"/><Relationship Id="rId6" Type="http://schemas.openxmlformats.org/officeDocument/2006/relationships/tags" Target="../tags/tag1554.xml"/><Relationship Id="rId5" Type="http://schemas.openxmlformats.org/officeDocument/2006/relationships/tags" Target="../tags/tag1553.xml"/><Relationship Id="rId4" Type="http://schemas.openxmlformats.org/officeDocument/2006/relationships/tags" Target="../tags/tag1552.xml"/><Relationship Id="rId3" Type="http://schemas.openxmlformats.org/officeDocument/2006/relationships/tags" Target="../tags/tag1551.xml"/><Relationship Id="rId2" Type="http://schemas.openxmlformats.org/officeDocument/2006/relationships/image" Target="../media/image1.png"/><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8" Type="http://schemas.openxmlformats.org/officeDocument/2006/relationships/tags" Target="../tags/tag1560.xml"/><Relationship Id="rId7" Type="http://schemas.openxmlformats.org/officeDocument/2006/relationships/tags" Target="../tags/tag1559.xml"/><Relationship Id="rId6" Type="http://schemas.openxmlformats.org/officeDocument/2006/relationships/tags" Target="../tags/tag1558.xml"/><Relationship Id="rId5" Type="http://schemas.openxmlformats.org/officeDocument/2006/relationships/image" Target="../media/image3.GIF"/><Relationship Id="rId4" Type="http://schemas.openxmlformats.org/officeDocument/2006/relationships/tags" Target="../tags/tag1557.xml"/><Relationship Id="rId3" Type="http://schemas.openxmlformats.org/officeDocument/2006/relationships/tags" Target="../tags/tag1556.xml"/><Relationship Id="rId2" Type="http://schemas.openxmlformats.org/officeDocument/2006/relationships/image" Target="../media/image2.png"/><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6" Type="http://schemas.openxmlformats.org/officeDocument/2006/relationships/tags" Target="../tags/tag1565.xml"/><Relationship Id="rId5" Type="http://schemas.openxmlformats.org/officeDocument/2006/relationships/tags" Target="../tags/tag1564.xml"/><Relationship Id="rId4" Type="http://schemas.openxmlformats.org/officeDocument/2006/relationships/tags" Target="../tags/tag1563.xml"/><Relationship Id="rId3" Type="http://schemas.openxmlformats.org/officeDocument/2006/relationships/tags" Target="../tags/tag1562.xml"/><Relationship Id="rId2" Type="http://schemas.openxmlformats.org/officeDocument/2006/relationships/tags" Target="../tags/tag1561.xml"/><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7" Type="http://schemas.openxmlformats.org/officeDocument/2006/relationships/tags" Target="../tags/tag1571.xml"/><Relationship Id="rId6" Type="http://schemas.openxmlformats.org/officeDocument/2006/relationships/tags" Target="../tags/tag1570.xml"/><Relationship Id="rId5" Type="http://schemas.openxmlformats.org/officeDocument/2006/relationships/tags" Target="../tags/tag1569.xml"/><Relationship Id="rId4" Type="http://schemas.openxmlformats.org/officeDocument/2006/relationships/tags" Target="../tags/tag1568.xml"/><Relationship Id="rId3" Type="http://schemas.openxmlformats.org/officeDocument/2006/relationships/tags" Target="../tags/tag1567.xml"/><Relationship Id="rId2" Type="http://schemas.openxmlformats.org/officeDocument/2006/relationships/tags" Target="../tags/tag1566.xml"/><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9" Type="http://schemas.openxmlformats.org/officeDocument/2006/relationships/tags" Target="../tags/tag1579.xml"/><Relationship Id="rId8" Type="http://schemas.openxmlformats.org/officeDocument/2006/relationships/tags" Target="../tags/tag1578.xml"/><Relationship Id="rId7" Type="http://schemas.openxmlformats.org/officeDocument/2006/relationships/tags" Target="../tags/tag1577.xml"/><Relationship Id="rId6" Type="http://schemas.openxmlformats.org/officeDocument/2006/relationships/tags" Target="../tags/tag1576.xml"/><Relationship Id="rId5" Type="http://schemas.openxmlformats.org/officeDocument/2006/relationships/tags" Target="../tags/tag1575.xml"/><Relationship Id="rId4" Type="http://schemas.openxmlformats.org/officeDocument/2006/relationships/tags" Target="../tags/tag1574.xml"/><Relationship Id="rId3" Type="http://schemas.openxmlformats.org/officeDocument/2006/relationships/tags" Target="../tags/tag1573.xml"/><Relationship Id="rId2" Type="http://schemas.openxmlformats.org/officeDocument/2006/relationships/tags" Target="../tags/tag1572.xml"/><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5" Type="http://schemas.openxmlformats.org/officeDocument/2006/relationships/tags" Target="../tags/tag1583.xml"/><Relationship Id="rId4" Type="http://schemas.openxmlformats.org/officeDocument/2006/relationships/tags" Target="../tags/tag1582.xml"/><Relationship Id="rId3" Type="http://schemas.openxmlformats.org/officeDocument/2006/relationships/tags" Target="../tags/tag1581.xml"/><Relationship Id="rId2" Type="http://schemas.openxmlformats.org/officeDocument/2006/relationships/tags" Target="../tags/tag1580.xml"/><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4" Type="http://schemas.openxmlformats.org/officeDocument/2006/relationships/tags" Target="../tags/tag1586.xml"/><Relationship Id="rId3" Type="http://schemas.openxmlformats.org/officeDocument/2006/relationships/tags" Target="../tags/tag1585.xml"/><Relationship Id="rId2" Type="http://schemas.openxmlformats.org/officeDocument/2006/relationships/tags" Target="../tags/tag1584.xml"/><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7" Type="http://schemas.openxmlformats.org/officeDocument/2006/relationships/tags" Target="../tags/tag1592.xml"/><Relationship Id="rId6" Type="http://schemas.openxmlformats.org/officeDocument/2006/relationships/tags" Target="../tags/tag1591.xml"/><Relationship Id="rId5" Type="http://schemas.openxmlformats.org/officeDocument/2006/relationships/tags" Target="../tags/tag1590.xml"/><Relationship Id="rId4" Type="http://schemas.openxmlformats.org/officeDocument/2006/relationships/tags" Target="../tags/tag1589.xml"/><Relationship Id="rId3" Type="http://schemas.openxmlformats.org/officeDocument/2006/relationships/tags" Target="../tags/tag1588.xml"/><Relationship Id="rId2" Type="http://schemas.openxmlformats.org/officeDocument/2006/relationships/tags" Target="../tags/tag1587.xml"/><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6" Type="http://schemas.openxmlformats.org/officeDocument/2006/relationships/tags" Target="../tags/tag1597.xml"/><Relationship Id="rId5" Type="http://schemas.openxmlformats.org/officeDocument/2006/relationships/tags" Target="../tags/tag1596.xml"/><Relationship Id="rId4" Type="http://schemas.openxmlformats.org/officeDocument/2006/relationships/tags" Target="../tags/tag1595.xml"/><Relationship Id="rId3" Type="http://schemas.openxmlformats.org/officeDocument/2006/relationships/tags" Target="../tags/tag1594.xml"/><Relationship Id="rId2" Type="http://schemas.openxmlformats.org/officeDocument/2006/relationships/tags" Target="../tags/tag1593.xml"/><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5" Type="http://schemas.openxmlformats.org/officeDocument/2006/relationships/tags" Target="../tags/tag1601.xml"/><Relationship Id="rId4" Type="http://schemas.openxmlformats.org/officeDocument/2006/relationships/tags" Target="../tags/tag1600.xml"/><Relationship Id="rId3" Type="http://schemas.openxmlformats.org/officeDocument/2006/relationships/tags" Target="../tags/tag1599.xml"/><Relationship Id="rId2" Type="http://schemas.openxmlformats.org/officeDocument/2006/relationships/tags" Target="../tags/tag1598.xml"/><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6" Type="http://schemas.openxmlformats.org/officeDocument/2006/relationships/tags" Target="../tags/tag1606.xml"/><Relationship Id="rId5" Type="http://schemas.openxmlformats.org/officeDocument/2006/relationships/tags" Target="../tags/tag1605.xml"/><Relationship Id="rId4" Type="http://schemas.openxmlformats.org/officeDocument/2006/relationships/tags" Target="../tags/tag1604.xml"/><Relationship Id="rId3" Type="http://schemas.openxmlformats.org/officeDocument/2006/relationships/tags" Target="../tags/tag1603.xml"/><Relationship Id="rId2" Type="http://schemas.openxmlformats.org/officeDocument/2006/relationships/tags" Target="../tags/tag1602.xml"/><Relationship Id="rId1" Type="http://schemas.openxmlformats.org/officeDocument/2006/relationships/slideMaster" Target="../slideMasters/slideMaster26.xml"/></Relationships>
</file>

<file path=ppt/slideLayouts/_rels/slideLayout29.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image" Target="../media/image3.GIF"/><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215.xml"/><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image" Target="../media/image3.GIF"/><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7" Type="http://schemas.openxmlformats.org/officeDocument/2006/relationships/tags" Target="../tags/tag269.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tags" Target="../tags/tag26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290.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image" Target="../media/image3.GIF"/><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339.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7" Type="http://schemas.openxmlformats.org/officeDocument/2006/relationships/tags" Target="../tags/tag377.xml"/><Relationship Id="rId6" Type="http://schemas.openxmlformats.org/officeDocument/2006/relationships/tags" Target="../tags/tag376.xml"/><Relationship Id="rId5" Type="http://schemas.openxmlformats.org/officeDocument/2006/relationships/tags" Target="../tags/tag375.xml"/><Relationship Id="rId4" Type="http://schemas.openxmlformats.org/officeDocument/2006/relationships/tags" Target="../tags/tag374.xml"/><Relationship Id="rId3" Type="http://schemas.openxmlformats.org/officeDocument/2006/relationships/tags" Target="../tags/tag373.xml"/><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image" Target="../media/image3.GIF"/><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7" Type="http://schemas.openxmlformats.org/officeDocument/2006/relationships/tags" Target="../tags/tag393.xml"/><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tags" Target="../tags/tag388.xml"/><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401.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tags" Target="../tags/tag406.xml"/><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8" Type="http://schemas.openxmlformats.org/officeDocument/2006/relationships/tags" Target="../tags/tag444.xml"/><Relationship Id="rId7" Type="http://schemas.openxmlformats.org/officeDocument/2006/relationships/tags" Target="../tags/tag443.xml"/><Relationship Id="rId6" Type="http://schemas.openxmlformats.org/officeDocument/2006/relationships/tags" Target="../tags/tag442.xml"/><Relationship Id="rId5" Type="http://schemas.openxmlformats.org/officeDocument/2006/relationships/image" Target="../media/image3.GIF"/><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7" Type="http://schemas.openxmlformats.org/officeDocument/2006/relationships/tags" Target="../tags/tag455.xml"/><Relationship Id="rId6" Type="http://schemas.openxmlformats.org/officeDocument/2006/relationships/tags" Target="../tags/tag454.xml"/><Relationship Id="rId5" Type="http://schemas.openxmlformats.org/officeDocument/2006/relationships/tags" Target="../tags/tag453.xml"/><Relationship Id="rId4" Type="http://schemas.openxmlformats.org/officeDocument/2006/relationships/tags" Target="../tags/tag452.xml"/><Relationship Id="rId3" Type="http://schemas.openxmlformats.org/officeDocument/2006/relationships/tags" Target="../tags/tag451.xml"/><Relationship Id="rId2" Type="http://schemas.openxmlformats.org/officeDocument/2006/relationships/tags" Target="../tags/tag450.xml"/><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9" Type="http://schemas.openxmlformats.org/officeDocument/2006/relationships/tags" Target="../tags/tag463.xml"/><Relationship Id="rId8" Type="http://schemas.openxmlformats.org/officeDocument/2006/relationships/tags" Target="../tags/tag462.xml"/><Relationship Id="rId7" Type="http://schemas.openxmlformats.org/officeDocument/2006/relationships/tags" Target="../tags/tag461.xml"/><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4" Type="http://schemas.openxmlformats.org/officeDocument/2006/relationships/tags" Target="../tags/tag470.xml"/><Relationship Id="rId3" Type="http://schemas.openxmlformats.org/officeDocument/2006/relationships/tags" Target="../tags/tag469.xml"/><Relationship Id="rId2" Type="http://schemas.openxmlformats.org/officeDocument/2006/relationships/tags" Target="../tags/tag468.xml"/><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tags" Target="../tags/tag487.xml"/><Relationship Id="rId2" Type="http://schemas.openxmlformats.org/officeDocument/2006/relationships/tags" Target="../tags/tag486.xml"/><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7" Type="http://schemas.openxmlformats.org/officeDocument/2006/relationships/tags" Target="../tags/tag501.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 Id="rId3" Type="http://schemas.openxmlformats.org/officeDocument/2006/relationships/tags" Target="../tags/tag497.xml"/><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image" Target="../media/image3.GIF"/><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9" Type="http://schemas.openxmlformats.org/officeDocument/2006/relationships/tags" Target="../tags/tag525.xml"/><Relationship Id="rId8" Type="http://schemas.openxmlformats.org/officeDocument/2006/relationships/tags" Target="../tags/tag524.xml"/><Relationship Id="rId7" Type="http://schemas.openxmlformats.org/officeDocument/2006/relationships/tags" Target="../tags/tag523.xml"/><Relationship Id="rId6" Type="http://schemas.openxmlformats.org/officeDocument/2006/relationships/tags" Target="../tags/tag522.xml"/><Relationship Id="rId5" Type="http://schemas.openxmlformats.org/officeDocument/2006/relationships/tags" Target="../tags/tag521.xml"/><Relationship Id="rId4" Type="http://schemas.openxmlformats.org/officeDocument/2006/relationships/tags" Target="../tags/tag520.xml"/><Relationship Id="rId3" Type="http://schemas.openxmlformats.org/officeDocument/2006/relationships/tags" Target="../tags/tag519.xml"/><Relationship Id="rId2" Type="http://schemas.openxmlformats.org/officeDocument/2006/relationships/tags" Target="../tags/tag518.xml"/><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5" Type="http://schemas.openxmlformats.org/officeDocument/2006/relationships/tags" Target="../tags/tag529.xml"/><Relationship Id="rId4" Type="http://schemas.openxmlformats.org/officeDocument/2006/relationships/tags" Target="../tags/tag528.xml"/><Relationship Id="rId3" Type="http://schemas.openxmlformats.org/officeDocument/2006/relationships/tags" Target="../tags/tag527.xml"/><Relationship Id="rId2" Type="http://schemas.openxmlformats.org/officeDocument/2006/relationships/tags" Target="../tags/tag526.xml"/><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4" Type="http://schemas.openxmlformats.org/officeDocument/2006/relationships/tags" Target="../tags/tag532.xml"/><Relationship Id="rId3" Type="http://schemas.openxmlformats.org/officeDocument/2006/relationships/tags" Target="../tags/tag531.xml"/><Relationship Id="rId2" Type="http://schemas.openxmlformats.org/officeDocument/2006/relationships/tags" Target="../tags/tag530.xml"/><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tags" Target="../tags/tag533.xml"/><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 Id="rId3" Type="http://schemas.openxmlformats.org/officeDocument/2006/relationships/tags" Target="../tags/tag540.xml"/><Relationship Id="rId2" Type="http://schemas.openxmlformats.org/officeDocument/2006/relationships/tags" Target="../tags/tag539.xml"/><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5" Type="http://schemas.openxmlformats.org/officeDocument/2006/relationships/tags" Target="../tags/tag547.xml"/><Relationship Id="rId4" Type="http://schemas.openxmlformats.org/officeDocument/2006/relationships/tags" Target="../tags/tag546.xml"/><Relationship Id="rId3" Type="http://schemas.openxmlformats.org/officeDocument/2006/relationships/tags" Target="../tags/tag545.xml"/><Relationship Id="rId2" Type="http://schemas.openxmlformats.org/officeDocument/2006/relationships/tags" Target="../tags/tag544.xml"/><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 Type="http://schemas.openxmlformats.org/officeDocument/2006/relationships/tags" Target="../tags/tag548.xml"/><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ctrTitle"/>
            <p:custDataLst>
              <p:tags r:id="rId3"/>
            </p:custDataLst>
          </p:nvPr>
        </p:nvSpPr>
        <p:spPr>
          <a:xfrm>
            <a:off x="3480435" y="119380"/>
            <a:ext cx="9225280" cy="922020"/>
          </a:xfrm>
        </p:spPr>
        <p:txBody>
          <a:bodyPr lIns="90000" tIns="46800" rIns="90000" bIns="46800" anchor="b" anchorCtr="0">
            <a:normAutofit/>
          </a:bodyPr>
          <a:lstStyle>
            <a:lvl1pPr algn="ctr">
              <a:defRPr sz="24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4"/>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p:cNvPicPr>
            <a:picLocks noChangeAspect="1"/>
          </p:cNvPicPr>
          <p:nvPr userDrawn="1"/>
        </p:nvPicPr>
        <p:blipFill>
          <a:blip r:embed="rId2"/>
          <a:stretch>
            <a:fillRect/>
          </a:stretch>
        </p:blipFill>
        <p:spPr>
          <a:xfrm>
            <a:off x="0" y="0"/>
            <a:ext cx="12192635" cy="6864350"/>
          </a:xfrm>
          <a:prstGeom prst="rect">
            <a:avLst/>
          </a:prstGeom>
        </p:spPr>
      </p:pic>
      <p:sp>
        <p:nvSpPr>
          <p:cNvPr id="2" name="标题 1"/>
          <p:cNvSpPr>
            <a:spLocks noGrp="1"/>
          </p:cNvSpPr>
          <p:nvPr>
            <p:ph type="title"/>
            <p:custDataLst>
              <p:tags r:id="rId3"/>
            </p:custDataLst>
          </p:nvPr>
        </p:nvSpPr>
        <p:spPr>
          <a:xfrm>
            <a:off x="4116070" y="166370"/>
            <a:ext cx="9276080" cy="705485"/>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4"/>
            </p:custDataLst>
          </p:nvPr>
        </p:nvSpPr>
        <p:spPr>
          <a:xfrm>
            <a:off x="608400" y="1490400"/>
            <a:ext cx="10969200" cy="4759200"/>
          </a:xfrm>
        </p:spPr>
        <p:txBody>
          <a:bodyPr vert="horz" lIns="90000" tIns="46800" rIns="90000" bIns="46800" rtlCol="0">
            <a:normAutofit/>
          </a:bodyPr>
          <a:lstStyle>
            <a:lvl1pPr marL="285750" indent="-285750">
              <a:buSzPct val="100000"/>
              <a:buFont typeface="Arial" panose="020B0604020202020204" pitchFamily="34" charset="0"/>
              <a:buBlip>
                <a:blip r:embed="rId5"/>
              </a:buBlip>
              <a:defRPr/>
            </a:lvl1pPr>
            <a:lvl2pPr marL="742950" indent="-285750">
              <a:buSzPct val="100000"/>
              <a:buFont typeface="Arial" panose="020B0604020202020204" pitchFamily="34" charset="0"/>
              <a:buBlip>
                <a:blip r:embed="rId5"/>
              </a:buBlip>
              <a:defRPr/>
            </a:lvl2pPr>
            <a:lvl3pPr marL="1200150" indent="-285750">
              <a:buSzPct val="100000"/>
              <a:buFont typeface="Arial" panose="020B0604020202020204" pitchFamily="34" charset="0"/>
              <a:buBlip>
                <a:blip r:embed="rId5"/>
              </a:buBlip>
              <a:defRPr/>
            </a:lvl3pPr>
            <a:lvl4pPr marL="1657350" indent="-285750">
              <a:buSzPct val="100000"/>
              <a:buFont typeface="Arial" panose="020B0604020202020204" pitchFamily="34" charset="0"/>
              <a:buBlip>
                <a:blip r:embed="rId5"/>
              </a:buBlip>
              <a:defRPr/>
            </a:lvl4pPr>
            <a:lvl5pPr marL="2114550" indent="-285750">
              <a:buSzPct val="100000"/>
              <a:buFont typeface="Arial" panose="020B0604020202020204" pitchFamily="34" charset="0"/>
              <a:buBlip>
                <a:blip r:embed="rId5"/>
              </a:buBlip>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8" Type="http://schemas.openxmlformats.org/officeDocument/2006/relationships/theme" Target="../theme/theme10.xml"/><Relationship Id="rId17" Type="http://schemas.openxmlformats.org/officeDocument/2006/relationships/tags" Target="../tags/tag620.xml"/><Relationship Id="rId16" Type="http://schemas.openxmlformats.org/officeDocument/2006/relationships/tags" Target="../tags/tag619.xml"/><Relationship Id="rId15" Type="http://schemas.openxmlformats.org/officeDocument/2006/relationships/tags" Target="../tags/tag618.xml"/><Relationship Id="rId14" Type="http://schemas.openxmlformats.org/officeDocument/2006/relationships/tags" Target="../tags/tag617.xml"/><Relationship Id="rId13" Type="http://schemas.openxmlformats.org/officeDocument/2006/relationships/tags" Target="../tags/tag616.xml"/><Relationship Id="rId12" Type="http://schemas.openxmlformats.org/officeDocument/2006/relationships/tags" Target="../tags/tag615.xml"/><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8" Type="http://schemas.openxmlformats.org/officeDocument/2006/relationships/theme" Target="../theme/theme11.xml"/><Relationship Id="rId17" Type="http://schemas.openxmlformats.org/officeDocument/2006/relationships/tags" Target="../tags/tag682.xml"/><Relationship Id="rId16" Type="http://schemas.openxmlformats.org/officeDocument/2006/relationships/tags" Target="../tags/tag681.xml"/><Relationship Id="rId15" Type="http://schemas.openxmlformats.org/officeDocument/2006/relationships/tags" Target="../tags/tag680.xml"/><Relationship Id="rId14" Type="http://schemas.openxmlformats.org/officeDocument/2006/relationships/tags" Target="../tags/tag679.xml"/><Relationship Id="rId13" Type="http://schemas.openxmlformats.org/officeDocument/2006/relationships/tags" Target="../tags/tag678.xml"/><Relationship Id="rId12" Type="http://schemas.openxmlformats.org/officeDocument/2006/relationships/tags" Target="../tags/tag677.xml"/><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0.xml"/><Relationship Id="rId8" Type="http://schemas.openxmlformats.org/officeDocument/2006/relationships/slideLayout" Target="../slideLayouts/slideLayout129.xml"/><Relationship Id="rId7" Type="http://schemas.openxmlformats.org/officeDocument/2006/relationships/slideLayout" Target="../slideLayouts/slideLayout128.xml"/><Relationship Id="rId6" Type="http://schemas.openxmlformats.org/officeDocument/2006/relationships/slideLayout" Target="../slideLayouts/slideLayout127.xml"/><Relationship Id="rId5" Type="http://schemas.openxmlformats.org/officeDocument/2006/relationships/slideLayout" Target="../slideLayouts/slideLayout126.xml"/><Relationship Id="rId4" Type="http://schemas.openxmlformats.org/officeDocument/2006/relationships/slideLayout" Target="../slideLayouts/slideLayout125.xml"/><Relationship Id="rId3" Type="http://schemas.openxmlformats.org/officeDocument/2006/relationships/slideLayout" Target="../slideLayouts/slideLayout124.xml"/><Relationship Id="rId2" Type="http://schemas.openxmlformats.org/officeDocument/2006/relationships/slideLayout" Target="../slideLayouts/slideLayout123.xml"/><Relationship Id="rId18" Type="http://schemas.openxmlformats.org/officeDocument/2006/relationships/theme" Target="../theme/theme12.xml"/><Relationship Id="rId17" Type="http://schemas.openxmlformats.org/officeDocument/2006/relationships/tags" Target="../tags/tag744.xml"/><Relationship Id="rId16" Type="http://schemas.openxmlformats.org/officeDocument/2006/relationships/tags" Target="../tags/tag743.xml"/><Relationship Id="rId15" Type="http://schemas.openxmlformats.org/officeDocument/2006/relationships/tags" Target="../tags/tag742.xml"/><Relationship Id="rId14" Type="http://schemas.openxmlformats.org/officeDocument/2006/relationships/tags" Target="../tags/tag741.xml"/><Relationship Id="rId13" Type="http://schemas.openxmlformats.org/officeDocument/2006/relationships/tags" Target="../tags/tag740.xml"/><Relationship Id="rId12" Type="http://schemas.openxmlformats.org/officeDocument/2006/relationships/tags" Target="../tags/tag739.xml"/><Relationship Id="rId11" Type="http://schemas.openxmlformats.org/officeDocument/2006/relationships/slideLayout" Target="../slideLayouts/slideLayout132.xml"/><Relationship Id="rId10" Type="http://schemas.openxmlformats.org/officeDocument/2006/relationships/slideLayout" Target="../slideLayouts/slideLayout131.xml"/><Relationship Id="rId1" Type="http://schemas.openxmlformats.org/officeDocument/2006/relationships/slideLayout" Target="../slideLayouts/slideLayout122.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41.xml"/><Relationship Id="rId8" Type="http://schemas.openxmlformats.org/officeDocument/2006/relationships/slideLayout" Target="../slideLayouts/slideLayout140.xml"/><Relationship Id="rId7" Type="http://schemas.openxmlformats.org/officeDocument/2006/relationships/slideLayout" Target="../slideLayouts/slideLayout139.xml"/><Relationship Id="rId6" Type="http://schemas.openxmlformats.org/officeDocument/2006/relationships/slideLayout" Target="../slideLayouts/slideLayout138.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3" Type="http://schemas.openxmlformats.org/officeDocument/2006/relationships/slideLayout" Target="../slideLayouts/slideLayout135.xml"/><Relationship Id="rId2" Type="http://schemas.openxmlformats.org/officeDocument/2006/relationships/slideLayout" Target="../slideLayouts/slideLayout134.xml"/><Relationship Id="rId18" Type="http://schemas.openxmlformats.org/officeDocument/2006/relationships/theme" Target="../theme/theme13.xml"/><Relationship Id="rId17" Type="http://schemas.openxmlformats.org/officeDocument/2006/relationships/tags" Target="../tags/tag806.xml"/><Relationship Id="rId16" Type="http://schemas.openxmlformats.org/officeDocument/2006/relationships/tags" Target="../tags/tag805.xml"/><Relationship Id="rId15" Type="http://schemas.openxmlformats.org/officeDocument/2006/relationships/tags" Target="../tags/tag804.xml"/><Relationship Id="rId14" Type="http://schemas.openxmlformats.org/officeDocument/2006/relationships/tags" Target="../tags/tag803.xml"/><Relationship Id="rId13" Type="http://schemas.openxmlformats.org/officeDocument/2006/relationships/tags" Target="../tags/tag802.xml"/><Relationship Id="rId12" Type="http://schemas.openxmlformats.org/officeDocument/2006/relationships/tags" Target="../tags/tag801.xml"/><Relationship Id="rId11" Type="http://schemas.openxmlformats.org/officeDocument/2006/relationships/slideLayout" Target="../slideLayouts/slideLayout143.xml"/><Relationship Id="rId10" Type="http://schemas.openxmlformats.org/officeDocument/2006/relationships/slideLayout" Target="../slideLayouts/slideLayout142.xml"/><Relationship Id="rId1"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52.xml"/><Relationship Id="rId8" Type="http://schemas.openxmlformats.org/officeDocument/2006/relationships/slideLayout" Target="../slideLayouts/slideLayout151.xml"/><Relationship Id="rId7" Type="http://schemas.openxmlformats.org/officeDocument/2006/relationships/slideLayout" Target="../slideLayouts/slideLayout150.xml"/><Relationship Id="rId6" Type="http://schemas.openxmlformats.org/officeDocument/2006/relationships/slideLayout" Target="../slideLayouts/slideLayout149.xml"/><Relationship Id="rId5" Type="http://schemas.openxmlformats.org/officeDocument/2006/relationships/slideLayout" Target="../slideLayouts/slideLayout148.xml"/><Relationship Id="rId4" Type="http://schemas.openxmlformats.org/officeDocument/2006/relationships/slideLayout" Target="../slideLayouts/slideLayout147.xml"/><Relationship Id="rId3" Type="http://schemas.openxmlformats.org/officeDocument/2006/relationships/slideLayout" Target="../slideLayouts/slideLayout146.xml"/><Relationship Id="rId2" Type="http://schemas.openxmlformats.org/officeDocument/2006/relationships/slideLayout" Target="../slideLayouts/slideLayout145.xml"/><Relationship Id="rId18" Type="http://schemas.openxmlformats.org/officeDocument/2006/relationships/theme" Target="../theme/theme14.xml"/><Relationship Id="rId17" Type="http://schemas.openxmlformats.org/officeDocument/2006/relationships/tags" Target="../tags/tag868.xml"/><Relationship Id="rId16" Type="http://schemas.openxmlformats.org/officeDocument/2006/relationships/tags" Target="../tags/tag867.xml"/><Relationship Id="rId15" Type="http://schemas.openxmlformats.org/officeDocument/2006/relationships/tags" Target="../tags/tag866.xml"/><Relationship Id="rId14" Type="http://schemas.openxmlformats.org/officeDocument/2006/relationships/tags" Target="../tags/tag865.xml"/><Relationship Id="rId13" Type="http://schemas.openxmlformats.org/officeDocument/2006/relationships/tags" Target="../tags/tag864.xml"/><Relationship Id="rId12" Type="http://schemas.openxmlformats.org/officeDocument/2006/relationships/tags" Target="../tags/tag863.xml"/><Relationship Id="rId11" Type="http://schemas.openxmlformats.org/officeDocument/2006/relationships/slideLayout" Target="../slideLayouts/slideLayout154.xml"/><Relationship Id="rId10" Type="http://schemas.openxmlformats.org/officeDocument/2006/relationships/slideLayout" Target="../slideLayouts/slideLayout153.xml"/><Relationship Id="rId1"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63.xml"/><Relationship Id="rId8" Type="http://schemas.openxmlformats.org/officeDocument/2006/relationships/slideLayout" Target="../slideLayouts/slideLayout162.xml"/><Relationship Id="rId7" Type="http://schemas.openxmlformats.org/officeDocument/2006/relationships/slideLayout" Target="../slideLayouts/slideLayout161.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4" Type="http://schemas.openxmlformats.org/officeDocument/2006/relationships/slideLayout" Target="../slideLayouts/slideLayout158.xml"/><Relationship Id="rId3" Type="http://schemas.openxmlformats.org/officeDocument/2006/relationships/slideLayout" Target="../slideLayouts/slideLayout157.xml"/><Relationship Id="rId2" Type="http://schemas.openxmlformats.org/officeDocument/2006/relationships/slideLayout" Target="../slideLayouts/slideLayout156.xml"/><Relationship Id="rId18" Type="http://schemas.openxmlformats.org/officeDocument/2006/relationships/theme" Target="../theme/theme15.xml"/><Relationship Id="rId17" Type="http://schemas.openxmlformats.org/officeDocument/2006/relationships/tags" Target="../tags/tag930.xml"/><Relationship Id="rId16" Type="http://schemas.openxmlformats.org/officeDocument/2006/relationships/tags" Target="../tags/tag929.xml"/><Relationship Id="rId15" Type="http://schemas.openxmlformats.org/officeDocument/2006/relationships/tags" Target="../tags/tag928.xml"/><Relationship Id="rId14" Type="http://schemas.openxmlformats.org/officeDocument/2006/relationships/tags" Target="../tags/tag927.xml"/><Relationship Id="rId13" Type="http://schemas.openxmlformats.org/officeDocument/2006/relationships/tags" Target="../tags/tag926.xml"/><Relationship Id="rId12" Type="http://schemas.openxmlformats.org/officeDocument/2006/relationships/tags" Target="../tags/tag925.xml"/><Relationship Id="rId11" Type="http://schemas.openxmlformats.org/officeDocument/2006/relationships/slideLayout" Target="../slideLayouts/slideLayout165.xml"/><Relationship Id="rId10" Type="http://schemas.openxmlformats.org/officeDocument/2006/relationships/slideLayout" Target="../slideLayouts/slideLayout164.xml"/><Relationship Id="rId1"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74.xml"/><Relationship Id="rId8" Type="http://schemas.openxmlformats.org/officeDocument/2006/relationships/slideLayout" Target="../slideLayouts/slideLayout173.xml"/><Relationship Id="rId7" Type="http://schemas.openxmlformats.org/officeDocument/2006/relationships/slideLayout" Target="../slideLayouts/slideLayout172.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3" Type="http://schemas.openxmlformats.org/officeDocument/2006/relationships/slideLayout" Target="../slideLayouts/slideLayout168.xml"/><Relationship Id="rId2" Type="http://schemas.openxmlformats.org/officeDocument/2006/relationships/slideLayout" Target="../slideLayouts/slideLayout167.xml"/><Relationship Id="rId18" Type="http://schemas.openxmlformats.org/officeDocument/2006/relationships/theme" Target="../theme/theme16.xml"/><Relationship Id="rId17" Type="http://schemas.openxmlformats.org/officeDocument/2006/relationships/tags" Target="../tags/tag992.xml"/><Relationship Id="rId16" Type="http://schemas.openxmlformats.org/officeDocument/2006/relationships/tags" Target="../tags/tag991.xml"/><Relationship Id="rId15" Type="http://schemas.openxmlformats.org/officeDocument/2006/relationships/tags" Target="../tags/tag990.xml"/><Relationship Id="rId14" Type="http://schemas.openxmlformats.org/officeDocument/2006/relationships/tags" Target="../tags/tag989.xml"/><Relationship Id="rId13" Type="http://schemas.openxmlformats.org/officeDocument/2006/relationships/tags" Target="../tags/tag988.xml"/><Relationship Id="rId12" Type="http://schemas.openxmlformats.org/officeDocument/2006/relationships/tags" Target="../tags/tag987.xml"/><Relationship Id="rId11" Type="http://schemas.openxmlformats.org/officeDocument/2006/relationships/slideLayout" Target="../slideLayouts/slideLayout176.xml"/><Relationship Id="rId10" Type="http://schemas.openxmlformats.org/officeDocument/2006/relationships/slideLayout" Target="../slideLayouts/slideLayout175.xml"/><Relationship Id="rId1"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185.xml"/><Relationship Id="rId8" Type="http://schemas.openxmlformats.org/officeDocument/2006/relationships/slideLayout" Target="../slideLayouts/slideLayout184.xml"/><Relationship Id="rId7" Type="http://schemas.openxmlformats.org/officeDocument/2006/relationships/slideLayout" Target="../slideLayouts/slideLayout183.xml"/><Relationship Id="rId6" Type="http://schemas.openxmlformats.org/officeDocument/2006/relationships/slideLayout" Target="../slideLayouts/slideLayout182.xml"/><Relationship Id="rId5" Type="http://schemas.openxmlformats.org/officeDocument/2006/relationships/slideLayout" Target="../slideLayouts/slideLayout181.xml"/><Relationship Id="rId4" Type="http://schemas.openxmlformats.org/officeDocument/2006/relationships/slideLayout" Target="../slideLayouts/slideLayout180.xml"/><Relationship Id="rId3" Type="http://schemas.openxmlformats.org/officeDocument/2006/relationships/slideLayout" Target="../slideLayouts/slideLayout179.xml"/><Relationship Id="rId2" Type="http://schemas.openxmlformats.org/officeDocument/2006/relationships/slideLayout" Target="../slideLayouts/slideLayout178.xml"/><Relationship Id="rId18" Type="http://schemas.openxmlformats.org/officeDocument/2006/relationships/theme" Target="../theme/theme17.xml"/><Relationship Id="rId17" Type="http://schemas.openxmlformats.org/officeDocument/2006/relationships/tags" Target="../tags/tag1054.xml"/><Relationship Id="rId16" Type="http://schemas.openxmlformats.org/officeDocument/2006/relationships/tags" Target="../tags/tag1053.xml"/><Relationship Id="rId15" Type="http://schemas.openxmlformats.org/officeDocument/2006/relationships/tags" Target="../tags/tag1052.xml"/><Relationship Id="rId14" Type="http://schemas.openxmlformats.org/officeDocument/2006/relationships/tags" Target="../tags/tag1051.xml"/><Relationship Id="rId13" Type="http://schemas.openxmlformats.org/officeDocument/2006/relationships/tags" Target="../tags/tag1050.xml"/><Relationship Id="rId12" Type="http://schemas.openxmlformats.org/officeDocument/2006/relationships/tags" Target="../tags/tag1049.xml"/><Relationship Id="rId11" Type="http://schemas.openxmlformats.org/officeDocument/2006/relationships/slideLayout" Target="../slideLayouts/slideLayout187.xml"/><Relationship Id="rId10" Type="http://schemas.openxmlformats.org/officeDocument/2006/relationships/slideLayout" Target="../slideLayouts/slideLayout186.xml"/><Relationship Id="rId1" Type="http://schemas.openxmlformats.org/officeDocument/2006/relationships/slideLayout" Target="../slideLayouts/slideLayout177.xml"/></Relationships>
</file>

<file path=ppt/slideMasters/_rels/slideMaster18.xml.rels><?xml version="1.0" encoding="UTF-8" standalone="yes"?>
<Relationships xmlns="http://schemas.openxmlformats.org/package/2006/relationships"><Relationship Id="rId9" Type="http://schemas.openxmlformats.org/officeDocument/2006/relationships/slideLayout" Target="../slideLayouts/slideLayout196.xml"/><Relationship Id="rId8" Type="http://schemas.openxmlformats.org/officeDocument/2006/relationships/slideLayout" Target="../slideLayouts/slideLayout195.xml"/><Relationship Id="rId7" Type="http://schemas.openxmlformats.org/officeDocument/2006/relationships/slideLayout" Target="../slideLayouts/slideLayout194.xml"/><Relationship Id="rId6" Type="http://schemas.openxmlformats.org/officeDocument/2006/relationships/slideLayout" Target="../slideLayouts/slideLayout193.xml"/><Relationship Id="rId5" Type="http://schemas.openxmlformats.org/officeDocument/2006/relationships/slideLayout" Target="../slideLayouts/slideLayout192.xml"/><Relationship Id="rId4" Type="http://schemas.openxmlformats.org/officeDocument/2006/relationships/slideLayout" Target="../slideLayouts/slideLayout191.xml"/><Relationship Id="rId3" Type="http://schemas.openxmlformats.org/officeDocument/2006/relationships/slideLayout" Target="../slideLayouts/slideLayout190.xml"/><Relationship Id="rId2" Type="http://schemas.openxmlformats.org/officeDocument/2006/relationships/slideLayout" Target="../slideLayouts/slideLayout189.xml"/><Relationship Id="rId18" Type="http://schemas.openxmlformats.org/officeDocument/2006/relationships/theme" Target="../theme/theme18.xml"/><Relationship Id="rId17" Type="http://schemas.openxmlformats.org/officeDocument/2006/relationships/tags" Target="../tags/tag1116.xml"/><Relationship Id="rId16" Type="http://schemas.openxmlformats.org/officeDocument/2006/relationships/tags" Target="../tags/tag1115.xml"/><Relationship Id="rId15" Type="http://schemas.openxmlformats.org/officeDocument/2006/relationships/tags" Target="../tags/tag1114.xml"/><Relationship Id="rId14" Type="http://schemas.openxmlformats.org/officeDocument/2006/relationships/tags" Target="../tags/tag1113.xml"/><Relationship Id="rId13" Type="http://schemas.openxmlformats.org/officeDocument/2006/relationships/tags" Target="../tags/tag1112.xml"/><Relationship Id="rId12" Type="http://schemas.openxmlformats.org/officeDocument/2006/relationships/tags" Target="../tags/tag1111.xml"/><Relationship Id="rId11" Type="http://schemas.openxmlformats.org/officeDocument/2006/relationships/slideLayout" Target="../slideLayouts/slideLayout198.xml"/><Relationship Id="rId10" Type="http://schemas.openxmlformats.org/officeDocument/2006/relationships/slideLayout" Target="../slideLayouts/slideLayout197.xml"/><Relationship Id="rId1" Type="http://schemas.openxmlformats.org/officeDocument/2006/relationships/slideLayout" Target="../slideLayouts/slideLayout188.xml"/></Relationships>
</file>

<file path=ppt/slideMasters/_rels/slideMaster19.xml.rels><?xml version="1.0" encoding="UTF-8" standalone="yes"?>
<Relationships xmlns="http://schemas.openxmlformats.org/package/2006/relationships"><Relationship Id="rId9" Type="http://schemas.openxmlformats.org/officeDocument/2006/relationships/slideLayout" Target="../slideLayouts/slideLayout207.xml"/><Relationship Id="rId8" Type="http://schemas.openxmlformats.org/officeDocument/2006/relationships/slideLayout" Target="../slideLayouts/slideLayout206.xml"/><Relationship Id="rId7" Type="http://schemas.openxmlformats.org/officeDocument/2006/relationships/slideLayout" Target="../slideLayouts/slideLayout205.xml"/><Relationship Id="rId6" Type="http://schemas.openxmlformats.org/officeDocument/2006/relationships/slideLayout" Target="../slideLayouts/slideLayout204.xml"/><Relationship Id="rId5" Type="http://schemas.openxmlformats.org/officeDocument/2006/relationships/slideLayout" Target="../slideLayouts/slideLayout203.xml"/><Relationship Id="rId4" Type="http://schemas.openxmlformats.org/officeDocument/2006/relationships/slideLayout" Target="../slideLayouts/slideLayout202.xml"/><Relationship Id="rId3" Type="http://schemas.openxmlformats.org/officeDocument/2006/relationships/slideLayout" Target="../slideLayouts/slideLayout201.xml"/><Relationship Id="rId2" Type="http://schemas.openxmlformats.org/officeDocument/2006/relationships/slideLayout" Target="../slideLayouts/slideLayout200.xml"/><Relationship Id="rId18" Type="http://schemas.openxmlformats.org/officeDocument/2006/relationships/theme" Target="../theme/theme19.xml"/><Relationship Id="rId17" Type="http://schemas.openxmlformats.org/officeDocument/2006/relationships/tags" Target="../tags/tag1178.xml"/><Relationship Id="rId16" Type="http://schemas.openxmlformats.org/officeDocument/2006/relationships/tags" Target="../tags/tag1177.xml"/><Relationship Id="rId15" Type="http://schemas.openxmlformats.org/officeDocument/2006/relationships/tags" Target="../tags/tag1176.xml"/><Relationship Id="rId14" Type="http://schemas.openxmlformats.org/officeDocument/2006/relationships/tags" Target="../tags/tag1175.xml"/><Relationship Id="rId13" Type="http://schemas.openxmlformats.org/officeDocument/2006/relationships/tags" Target="../tags/tag1174.xml"/><Relationship Id="rId12" Type="http://schemas.openxmlformats.org/officeDocument/2006/relationships/tags" Target="../tags/tag1173.xml"/><Relationship Id="rId11" Type="http://schemas.openxmlformats.org/officeDocument/2006/relationships/slideLayout" Target="../slideLayouts/slideLayout209.xml"/><Relationship Id="rId10" Type="http://schemas.openxmlformats.org/officeDocument/2006/relationships/slideLayout" Target="../slideLayouts/slideLayout208.xml"/><Relationship Id="rId1" Type="http://schemas.openxmlformats.org/officeDocument/2006/relationships/slideLayout" Target="../slideLayouts/slideLayout199.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8" Type="http://schemas.openxmlformats.org/officeDocument/2006/relationships/theme" Target="../theme/theme2.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9" Type="http://schemas.openxmlformats.org/officeDocument/2006/relationships/slideLayout" Target="../slideLayouts/slideLayout218.xml"/><Relationship Id="rId8" Type="http://schemas.openxmlformats.org/officeDocument/2006/relationships/slideLayout" Target="../slideLayouts/slideLayout217.xml"/><Relationship Id="rId7" Type="http://schemas.openxmlformats.org/officeDocument/2006/relationships/slideLayout" Target="../slideLayouts/slideLayout216.xml"/><Relationship Id="rId6" Type="http://schemas.openxmlformats.org/officeDocument/2006/relationships/slideLayout" Target="../slideLayouts/slideLayout215.xml"/><Relationship Id="rId5" Type="http://schemas.openxmlformats.org/officeDocument/2006/relationships/slideLayout" Target="../slideLayouts/slideLayout214.xml"/><Relationship Id="rId4" Type="http://schemas.openxmlformats.org/officeDocument/2006/relationships/slideLayout" Target="../slideLayouts/slideLayout213.xml"/><Relationship Id="rId3" Type="http://schemas.openxmlformats.org/officeDocument/2006/relationships/slideLayout" Target="../slideLayouts/slideLayout212.xml"/><Relationship Id="rId2" Type="http://schemas.openxmlformats.org/officeDocument/2006/relationships/slideLayout" Target="../slideLayouts/slideLayout211.xml"/><Relationship Id="rId18" Type="http://schemas.openxmlformats.org/officeDocument/2006/relationships/theme" Target="../theme/theme20.xml"/><Relationship Id="rId17" Type="http://schemas.openxmlformats.org/officeDocument/2006/relationships/tags" Target="../tags/tag1240.xml"/><Relationship Id="rId16" Type="http://schemas.openxmlformats.org/officeDocument/2006/relationships/tags" Target="../tags/tag1239.xml"/><Relationship Id="rId15" Type="http://schemas.openxmlformats.org/officeDocument/2006/relationships/tags" Target="../tags/tag1238.xml"/><Relationship Id="rId14" Type="http://schemas.openxmlformats.org/officeDocument/2006/relationships/tags" Target="../tags/tag1237.xml"/><Relationship Id="rId13" Type="http://schemas.openxmlformats.org/officeDocument/2006/relationships/tags" Target="../tags/tag1236.xml"/><Relationship Id="rId12" Type="http://schemas.openxmlformats.org/officeDocument/2006/relationships/tags" Target="../tags/tag1235.xml"/><Relationship Id="rId11" Type="http://schemas.openxmlformats.org/officeDocument/2006/relationships/slideLayout" Target="../slideLayouts/slideLayout220.xml"/><Relationship Id="rId10" Type="http://schemas.openxmlformats.org/officeDocument/2006/relationships/slideLayout" Target="../slideLayouts/slideLayout219.xml"/><Relationship Id="rId1" Type="http://schemas.openxmlformats.org/officeDocument/2006/relationships/slideLayout" Target="../slideLayouts/slideLayout210.xml"/></Relationships>
</file>

<file path=ppt/slideMasters/_rels/slideMaster21.xml.rels><?xml version="1.0" encoding="UTF-8" standalone="yes"?>
<Relationships xmlns="http://schemas.openxmlformats.org/package/2006/relationships"><Relationship Id="rId9" Type="http://schemas.openxmlformats.org/officeDocument/2006/relationships/slideLayout" Target="../slideLayouts/slideLayout229.xml"/><Relationship Id="rId8" Type="http://schemas.openxmlformats.org/officeDocument/2006/relationships/slideLayout" Target="../slideLayouts/slideLayout228.xml"/><Relationship Id="rId7" Type="http://schemas.openxmlformats.org/officeDocument/2006/relationships/slideLayout" Target="../slideLayouts/slideLayout227.xml"/><Relationship Id="rId6" Type="http://schemas.openxmlformats.org/officeDocument/2006/relationships/slideLayout" Target="../slideLayouts/slideLayout226.xml"/><Relationship Id="rId5" Type="http://schemas.openxmlformats.org/officeDocument/2006/relationships/slideLayout" Target="../slideLayouts/slideLayout225.xml"/><Relationship Id="rId4" Type="http://schemas.openxmlformats.org/officeDocument/2006/relationships/slideLayout" Target="../slideLayouts/slideLayout224.xml"/><Relationship Id="rId3" Type="http://schemas.openxmlformats.org/officeDocument/2006/relationships/slideLayout" Target="../slideLayouts/slideLayout223.xml"/><Relationship Id="rId2" Type="http://schemas.openxmlformats.org/officeDocument/2006/relationships/slideLayout" Target="../slideLayouts/slideLayout222.xml"/><Relationship Id="rId18" Type="http://schemas.openxmlformats.org/officeDocument/2006/relationships/theme" Target="../theme/theme21.xml"/><Relationship Id="rId17" Type="http://schemas.openxmlformats.org/officeDocument/2006/relationships/tags" Target="../tags/tag1302.xml"/><Relationship Id="rId16" Type="http://schemas.openxmlformats.org/officeDocument/2006/relationships/tags" Target="../tags/tag1301.xml"/><Relationship Id="rId15" Type="http://schemas.openxmlformats.org/officeDocument/2006/relationships/tags" Target="../tags/tag1300.xml"/><Relationship Id="rId14" Type="http://schemas.openxmlformats.org/officeDocument/2006/relationships/tags" Target="../tags/tag1299.xml"/><Relationship Id="rId13" Type="http://schemas.openxmlformats.org/officeDocument/2006/relationships/tags" Target="../tags/tag1298.xml"/><Relationship Id="rId12" Type="http://schemas.openxmlformats.org/officeDocument/2006/relationships/tags" Target="../tags/tag1297.xml"/><Relationship Id="rId11" Type="http://schemas.openxmlformats.org/officeDocument/2006/relationships/slideLayout" Target="../slideLayouts/slideLayout231.xml"/><Relationship Id="rId10" Type="http://schemas.openxmlformats.org/officeDocument/2006/relationships/slideLayout" Target="../slideLayouts/slideLayout230.xml"/><Relationship Id="rId1" Type="http://schemas.openxmlformats.org/officeDocument/2006/relationships/slideLayout" Target="../slideLayouts/slideLayout221.xml"/></Relationships>
</file>

<file path=ppt/slideMasters/_rels/slideMaster22.xml.rels><?xml version="1.0" encoding="UTF-8" standalone="yes"?>
<Relationships xmlns="http://schemas.openxmlformats.org/package/2006/relationships"><Relationship Id="rId9" Type="http://schemas.openxmlformats.org/officeDocument/2006/relationships/slideLayout" Target="../slideLayouts/slideLayout240.xml"/><Relationship Id="rId8" Type="http://schemas.openxmlformats.org/officeDocument/2006/relationships/slideLayout" Target="../slideLayouts/slideLayout239.xml"/><Relationship Id="rId7" Type="http://schemas.openxmlformats.org/officeDocument/2006/relationships/slideLayout" Target="../slideLayouts/slideLayout238.xml"/><Relationship Id="rId6" Type="http://schemas.openxmlformats.org/officeDocument/2006/relationships/slideLayout" Target="../slideLayouts/slideLayout237.xml"/><Relationship Id="rId5" Type="http://schemas.openxmlformats.org/officeDocument/2006/relationships/slideLayout" Target="../slideLayouts/slideLayout236.xml"/><Relationship Id="rId4" Type="http://schemas.openxmlformats.org/officeDocument/2006/relationships/slideLayout" Target="../slideLayouts/slideLayout235.xml"/><Relationship Id="rId3" Type="http://schemas.openxmlformats.org/officeDocument/2006/relationships/slideLayout" Target="../slideLayouts/slideLayout234.xml"/><Relationship Id="rId2" Type="http://schemas.openxmlformats.org/officeDocument/2006/relationships/slideLayout" Target="../slideLayouts/slideLayout233.xml"/><Relationship Id="rId18" Type="http://schemas.openxmlformats.org/officeDocument/2006/relationships/theme" Target="../theme/theme22.xml"/><Relationship Id="rId17" Type="http://schemas.openxmlformats.org/officeDocument/2006/relationships/tags" Target="../tags/tag1364.xml"/><Relationship Id="rId16" Type="http://schemas.openxmlformats.org/officeDocument/2006/relationships/tags" Target="../tags/tag1363.xml"/><Relationship Id="rId15" Type="http://schemas.openxmlformats.org/officeDocument/2006/relationships/tags" Target="../tags/tag1362.xml"/><Relationship Id="rId14" Type="http://schemas.openxmlformats.org/officeDocument/2006/relationships/tags" Target="../tags/tag1361.xml"/><Relationship Id="rId13" Type="http://schemas.openxmlformats.org/officeDocument/2006/relationships/tags" Target="../tags/tag1360.xml"/><Relationship Id="rId12" Type="http://schemas.openxmlformats.org/officeDocument/2006/relationships/tags" Target="../tags/tag1359.xml"/><Relationship Id="rId11" Type="http://schemas.openxmlformats.org/officeDocument/2006/relationships/slideLayout" Target="../slideLayouts/slideLayout242.xml"/><Relationship Id="rId10" Type="http://schemas.openxmlformats.org/officeDocument/2006/relationships/slideLayout" Target="../slideLayouts/slideLayout241.xml"/><Relationship Id="rId1" Type="http://schemas.openxmlformats.org/officeDocument/2006/relationships/slideLayout" Target="../slideLayouts/slideLayout232.xml"/></Relationships>
</file>

<file path=ppt/slideMasters/_rels/slideMaster23.xml.rels><?xml version="1.0" encoding="UTF-8" standalone="yes"?>
<Relationships xmlns="http://schemas.openxmlformats.org/package/2006/relationships"><Relationship Id="rId9" Type="http://schemas.openxmlformats.org/officeDocument/2006/relationships/slideLayout" Target="../slideLayouts/slideLayout251.xml"/><Relationship Id="rId8" Type="http://schemas.openxmlformats.org/officeDocument/2006/relationships/slideLayout" Target="../slideLayouts/slideLayout250.xml"/><Relationship Id="rId7" Type="http://schemas.openxmlformats.org/officeDocument/2006/relationships/slideLayout" Target="../slideLayouts/slideLayout249.xml"/><Relationship Id="rId6" Type="http://schemas.openxmlformats.org/officeDocument/2006/relationships/slideLayout" Target="../slideLayouts/slideLayout248.xml"/><Relationship Id="rId5" Type="http://schemas.openxmlformats.org/officeDocument/2006/relationships/slideLayout" Target="../slideLayouts/slideLayout247.xml"/><Relationship Id="rId4" Type="http://schemas.openxmlformats.org/officeDocument/2006/relationships/slideLayout" Target="../slideLayouts/slideLayout246.xml"/><Relationship Id="rId3" Type="http://schemas.openxmlformats.org/officeDocument/2006/relationships/slideLayout" Target="../slideLayouts/slideLayout245.xml"/><Relationship Id="rId2" Type="http://schemas.openxmlformats.org/officeDocument/2006/relationships/slideLayout" Target="../slideLayouts/slideLayout244.xml"/><Relationship Id="rId18" Type="http://schemas.openxmlformats.org/officeDocument/2006/relationships/theme" Target="../theme/theme23.xml"/><Relationship Id="rId17" Type="http://schemas.openxmlformats.org/officeDocument/2006/relationships/tags" Target="../tags/tag1426.xml"/><Relationship Id="rId16" Type="http://schemas.openxmlformats.org/officeDocument/2006/relationships/tags" Target="../tags/tag1425.xml"/><Relationship Id="rId15" Type="http://schemas.openxmlformats.org/officeDocument/2006/relationships/tags" Target="../tags/tag1424.xml"/><Relationship Id="rId14" Type="http://schemas.openxmlformats.org/officeDocument/2006/relationships/tags" Target="../tags/tag1423.xml"/><Relationship Id="rId13" Type="http://schemas.openxmlformats.org/officeDocument/2006/relationships/tags" Target="../tags/tag1422.xml"/><Relationship Id="rId12" Type="http://schemas.openxmlformats.org/officeDocument/2006/relationships/tags" Target="../tags/tag1421.xml"/><Relationship Id="rId11" Type="http://schemas.openxmlformats.org/officeDocument/2006/relationships/slideLayout" Target="../slideLayouts/slideLayout253.xml"/><Relationship Id="rId10" Type="http://schemas.openxmlformats.org/officeDocument/2006/relationships/slideLayout" Target="../slideLayouts/slideLayout252.xml"/><Relationship Id="rId1" Type="http://schemas.openxmlformats.org/officeDocument/2006/relationships/slideLayout" Target="../slideLayouts/slideLayout243.xml"/></Relationships>
</file>

<file path=ppt/slideMasters/_rels/slideMaster24.xml.rels><?xml version="1.0" encoding="UTF-8" standalone="yes"?>
<Relationships xmlns="http://schemas.openxmlformats.org/package/2006/relationships"><Relationship Id="rId9" Type="http://schemas.openxmlformats.org/officeDocument/2006/relationships/slideLayout" Target="../slideLayouts/slideLayout262.xml"/><Relationship Id="rId8" Type="http://schemas.openxmlformats.org/officeDocument/2006/relationships/slideLayout" Target="../slideLayouts/slideLayout261.xml"/><Relationship Id="rId7" Type="http://schemas.openxmlformats.org/officeDocument/2006/relationships/slideLayout" Target="../slideLayouts/slideLayout260.xml"/><Relationship Id="rId6" Type="http://schemas.openxmlformats.org/officeDocument/2006/relationships/slideLayout" Target="../slideLayouts/slideLayout259.xml"/><Relationship Id="rId5" Type="http://schemas.openxmlformats.org/officeDocument/2006/relationships/slideLayout" Target="../slideLayouts/slideLayout258.xml"/><Relationship Id="rId4" Type="http://schemas.openxmlformats.org/officeDocument/2006/relationships/slideLayout" Target="../slideLayouts/slideLayout257.xml"/><Relationship Id="rId3" Type="http://schemas.openxmlformats.org/officeDocument/2006/relationships/slideLayout" Target="../slideLayouts/slideLayout256.xml"/><Relationship Id="rId2" Type="http://schemas.openxmlformats.org/officeDocument/2006/relationships/slideLayout" Target="../slideLayouts/slideLayout255.xml"/><Relationship Id="rId18" Type="http://schemas.openxmlformats.org/officeDocument/2006/relationships/theme" Target="../theme/theme24.xml"/><Relationship Id="rId17" Type="http://schemas.openxmlformats.org/officeDocument/2006/relationships/tags" Target="../tags/tag1488.xml"/><Relationship Id="rId16" Type="http://schemas.openxmlformats.org/officeDocument/2006/relationships/tags" Target="../tags/tag1487.xml"/><Relationship Id="rId15" Type="http://schemas.openxmlformats.org/officeDocument/2006/relationships/tags" Target="../tags/tag1486.xml"/><Relationship Id="rId14" Type="http://schemas.openxmlformats.org/officeDocument/2006/relationships/tags" Target="../tags/tag1485.xml"/><Relationship Id="rId13" Type="http://schemas.openxmlformats.org/officeDocument/2006/relationships/tags" Target="../tags/tag1484.xml"/><Relationship Id="rId12" Type="http://schemas.openxmlformats.org/officeDocument/2006/relationships/tags" Target="../tags/tag1483.xml"/><Relationship Id="rId11" Type="http://schemas.openxmlformats.org/officeDocument/2006/relationships/slideLayout" Target="../slideLayouts/slideLayout264.xml"/><Relationship Id="rId10" Type="http://schemas.openxmlformats.org/officeDocument/2006/relationships/slideLayout" Target="../slideLayouts/slideLayout263.xml"/><Relationship Id="rId1" Type="http://schemas.openxmlformats.org/officeDocument/2006/relationships/slideLayout" Target="../slideLayouts/slideLayout254.xml"/></Relationships>
</file>

<file path=ppt/slideMasters/_rels/slideMaster25.xml.rels><?xml version="1.0" encoding="UTF-8" standalone="yes"?>
<Relationships xmlns="http://schemas.openxmlformats.org/package/2006/relationships"><Relationship Id="rId9" Type="http://schemas.openxmlformats.org/officeDocument/2006/relationships/slideLayout" Target="../slideLayouts/slideLayout273.xml"/><Relationship Id="rId8" Type="http://schemas.openxmlformats.org/officeDocument/2006/relationships/slideLayout" Target="../slideLayouts/slideLayout272.xml"/><Relationship Id="rId7" Type="http://schemas.openxmlformats.org/officeDocument/2006/relationships/slideLayout" Target="../slideLayouts/slideLayout271.xml"/><Relationship Id="rId6" Type="http://schemas.openxmlformats.org/officeDocument/2006/relationships/slideLayout" Target="../slideLayouts/slideLayout270.xml"/><Relationship Id="rId5" Type="http://schemas.openxmlformats.org/officeDocument/2006/relationships/slideLayout" Target="../slideLayouts/slideLayout269.xml"/><Relationship Id="rId4" Type="http://schemas.openxmlformats.org/officeDocument/2006/relationships/slideLayout" Target="../slideLayouts/slideLayout268.xml"/><Relationship Id="rId3" Type="http://schemas.openxmlformats.org/officeDocument/2006/relationships/slideLayout" Target="../slideLayouts/slideLayout267.xml"/><Relationship Id="rId2" Type="http://schemas.openxmlformats.org/officeDocument/2006/relationships/slideLayout" Target="../slideLayouts/slideLayout266.xml"/><Relationship Id="rId18" Type="http://schemas.openxmlformats.org/officeDocument/2006/relationships/theme" Target="../theme/theme25.xml"/><Relationship Id="rId17" Type="http://schemas.openxmlformats.org/officeDocument/2006/relationships/tags" Target="../tags/tag1550.xml"/><Relationship Id="rId16" Type="http://schemas.openxmlformats.org/officeDocument/2006/relationships/tags" Target="../tags/tag1549.xml"/><Relationship Id="rId15" Type="http://schemas.openxmlformats.org/officeDocument/2006/relationships/tags" Target="../tags/tag1548.xml"/><Relationship Id="rId14" Type="http://schemas.openxmlformats.org/officeDocument/2006/relationships/tags" Target="../tags/tag1547.xml"/><Relationship Id="rId13" Type="http://schemas.openxmlformats.org/officeDocument/2006/relationships/tags" Target="../tags/tag1546.xml"/><Relationship Id="rId12" Type="http://schemas.openxmlformats.org/officeDocument/2006/relationships/tags" Target="../tags/tag1545.xml"/><Relationship Id="rId11" Type="http://schemas.openxmlformats.org/officeDocument/2006/relationships/slideLayout" Target="../slideLayouts/slideLayout275.xml"/><Relationship Id="rId10" Type="http://schemas.openxmlformats.org/officeDocument/2006/relationships/slideLayout" Target="../slideLayouts/slideLayout274.xml"/><Relationship Id="rId1" Type="http://schemas.openxmlformats.org/officeDocument/2006/relationships/slideLayout" Target="../slideLayouts/slideLayout265.xml"/></Relationships>
</file>

<file path=ppt/slideMasters/_rels/slideMaster26.xml.rels><?xml version="1.0" encoding="UTF-8" standalone="yes"?>
<Relationships xmlns="http://schemas.openxmlformats.org/package/2006/relationships"><Relationship Id="rId9" Type="http://schemas.openxmlformats.org/officeDocument/2006/relationships/slideLayout" Target="../slideLayouts/slideLayout284.xml"/><Relationship Id="rId8" Type="http://schemas.openxmlformats.org/officeDocument/2006/relationships/slideLayout" Target="../slideLayouts/slideLayout283.xml"/><Relationship Id="rId7" Type="http://schemas.openxmlformats.org/officeDocument/2006/relationships/slideLayout" Target="../slideLayouts/slideLayout282.xml"/><Relationship Id="rId6" Type="http://schemas.openxmlformats.org/officeDocument/2006/relationships/slideLayout" Target="../slideLayouts/slideLayout281.xml"/><Relationship Id="rId5" Type="http://schemas.openxmlformats.org/officeDocument/2006/relationships/slideLayout" Target="../slideLayouts/slideLayout280.xml"/><Relationship Id="rId4" Type="http://schemas.openxmlformats.org/officeDocument/2006/relationships/slideLayout" Target="../slideLayouts/slideLayout279.xml"/><Relationship Id="rId3" Type="http://schemas.openxmlformats.org/officeDocument/2006/relationships/slideLayout" Target="../slideLayouts/slideLayout278.xml"/><Relationship Id="rId2" Type="http://schemas.openxmlformats.org/officeDocument/2006/relationships/slideLayout" Target="../slideLayouts/slideLayout277.xml"/><Relationship Id="rId18" Type="http://schemas.openxmlformats.org/officeDocument/2006/relationships/theme" Target="../theme/theme26.xml"/><Relationship Id="rId17" Type="http://schemas.openxmlformats.org/officeDocument/2006/relationships/tags" Target="../tags/tag1612.xml"/><Relationship Id="rId16" Type="http://schemas.openxmlformats.org/officeDocument/2006/relationships/tags" Target="../tags/tag1611.xml"/><Relationship Id="rId15" Type="http://schemas.openxmlformats.org/officeDocument/2006/relationships/tags" Target="../tags/tag1610.xml"/><Relationship Id="rId14" Type="http://schemas.openxmlformats.org/officeDocument/2006/relationships/tags" Target="../tags/tag1609.xml"/><Relationship Id="rId13" Type="http://schemas.openxmlformats.org/officeDocument/2006/relationships/tags" Target="../tags/tag1608.xml"/><Relationship Id="rId12" Type="http://schemas.openxmlformats.org/officeDocument/2006/relationships/tags" Target="../tags/tag1607.xml"/><Relationship Id="rId11" Type="http://schemas.openxmlformats.org/officeDocument/2006/relationships/slideLayout" Target="../slideLayouts/slideLayout286.xml"/><Relationship Id="rId10" Type="http://schemas.openxmlformats.org/officeDocument/2006/relationships/slideLayout" Target="../slideLayouts/slideLayout285.xml"/><Relationship Id="rId1" Type="http://schemas.openxmlformats.org/officeDocument/2006/relationships/slideLayout" Target="../slideLayouts/slideLayout27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8" Type="http://schemas.openxmlformats.org/officeDocument/2006/relationships/theme" Target="../theme/theme4.xml"/><Relationship Id="rId17" Type="http://schemas.openxmlformats.org/officeDocument/2006/relationships/tags" Target="../tags/tag248.xml"/><Relationship Id="rId16" Type="http://schemas.openxmlformats.org/officeDocument/2006/relationships/tags" Target="../tags/tag247.xml"/><Relationship Id="rId15" Type="http://schemas.openxmlformats.org/officeDocument/2006/relationships/tags" Target="../tags/tag246.xml"/><Relationship Id="rId14" Type="http://schemas.openxmlformats.org/officeDocument/2006/relationships/tags" Target="../tags/tag245.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8" Type="http://schemas.openxmlformats.org/officeDocument/2006/relationships/theme" Target="../theme/theme5.xml"/><Relationship Id="rId17" Type="http://schemas.openxmlformats.org/officeDocument/2006/relationships/tags" Target="../tags/tag310.xml"/><Relationship Id="rId16" Type="http://schemas.openxmlformats.org/officeDocument/2006/relationships/tags" Target="../tags/tag309.xml"/><Relationship Id="rId15" Type="http://schemas.openxmlformats.org/officeDocument/2006/relationships/tags" Target="../tags/tag308.xml"/><Relationship Id="rId14" Type="http://schemas.openxmlformats.org/officeDocument/2006/relationships/tags" Target="../tags/tag307.xml"/><Relationship Id="rId13" Type="http://schemas.openxmlformats.org/officeDocument/2006/relationships/tags" Target="../tags/tag306.xml"/><Relationship Id="rId12" Type="http://schemas.openxmlformats.org/officeDocument/2006/relationships/tags" Target="../tags/tag30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8" Type="http://schemas.openxmlformats.org/officeDocument/2006/relationships/theme" Target="../theme/theme6.xml"/><Relationship Id="rId17" Type="http://schemas.openxmlformats.org/officeDocument/2006/relationships/tags" Target="../tags/tag372.xml"/><Relationship Id="rId16" Type="http://schemas.openxmlformats.org/officeDocument/2006/relationships/tags" Target="../tags/tag371.xml"/><Relationship Id="rId15" Type="http://schemas.openxmlformats.org/officeDocument/2006/relationships/tags" Target="../tags/tag370.xml"/><Relationship Id="rId14" Type="http://schemas.openxmlformats.org/officeDocument/2006/relationships/tags" Target="../tags/tag369.xml"/><Relationship Id="rId13" Type="http://schemas.openxmlformats.org/officeDocument/2006/relationships/tags" Target="../tags/tag368.xml"/><Relationship Id="rId12" Type="http://schemas.openxmlformats.org/officeDocument/2006/relationships/tags" Target="../tags/tag367.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8" Type="http://schemas.openxmlformats.org/officeDocument/2006/relationships/theme" Target="../theme/theme7.xml"/><Relationship Id="rId17" Type="http://schemas.openxmlformats.org/officeDocument/2006/relationships/tags" Target="../tags/tag434.xml"/><Relationship Id="rId16" Type="http://schemas.openxmlformats.org/officeDocument/2006/relationships/tags" Target="../tags/tag433.xml"/><Relationship Id="rId15" Type="http://schemas.openxmlformats.org/officeDocument/2006/relationships/tags" Target="../tags/tag432.xml"/><Relationship Id="rId14" Type="http://schemas.openxmlformats.org/officeDocument/2006/relationships/tags" Target="../tags/tag431.xml"/><Relationship Id="rId13" Type="http://schemas.openxmlformats.org/officeDocument/2006/relationships/tags" Target="../tags/tag430.xml"/><Relationship Id="rId12" Type="http://schemas.openxmlformats.org/officeDocument/2006/relationships/tags" Target="../tags/tag429.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8" Type="http://schemas.openxmlformats.org/officeDocument/2006/relationships/theme" Target="../theme/theme8.xml"/><Relationship Id="rId17" Type="http://schemas.openxmlformats.org/officeDocument/2006/relationships/tags" Target="../tags/tag496.xml"/><Relationship Id="rId16" Type="http://schemas.openxmlformats.org/officeDocument/2006/relationships/tags" Target="../tags/tag495.xml"/><Relationship Id="rId15" Type="http://schemas.openxmlformats.org/officeDocument/2006/relationships/tags" Target="../tags/tag494.xml"/><Relationship Id="rId14" Type="http://schemas.openxmlformats.org/officeDocument/2006/relationships/tags" Target="../tags/tag493.xml"/><Relationship Id="rId13" Type="http://schemas.openxmlformats.org/officeDocument/2006/relationships/tags" Target="../tags/tag492.xml"/><Relationship Id="rId12" Type="http://schemas.openxmlformats.org/officeDocument/2006/relationships/tags" Target="../tags/tag491.xml"/><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8" Type="http://schemas.openxmlformats.org/officeDocument/2006/relationships/theme" Target="../theme/theme9.xml"/><Relationship Id="rId17" Type="http://schemas.openxmlformats.org/officeDocument/2006/relationships/tags" Target="../tags/tag558.xml"/><Relationship Id="rId16" Type="http://schemas.openxmlformats.org/officeDocument/2006/relationships/tags" Target="../tags/tag557.xml"/><Relationship Id="rId15" Type="http://schemas.openxmlformats.org/officeDocument/2006/relationships/tags" Target="../tags/tag556.xml"/><Relationship Id="rId14" Type="http://schemas.openxmlformats.org/officeDocument/2006/relationships/tags" Target="../tags/tag555.xml"/><Relationship Id="rId13" Type="http://schemas.openxmlformats.org/officeDocument/2006/relationships/tags" Target="../tags/tag554.xml"/><Relationship Id="rId12" Type="http://schemas.openxmlformats.org/officeDocument/2006/relationships/tags" Target="../tags/tag553.xml"/><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615.xml"/><Relationship Id="rId2" Type="http://schemas.openxmlformats.org/officeDocument/2006/relationships/tags" Target="../tags/tag1614.xml"/><Relationship Id="rId1" Type="http://schemas.openxmlformats.org/officeDocument/2006/relationships/tags" Target="../tags/tag161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24.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25.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7.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628.xml"/><Relationship Id="rId2" Type="http://schemas.openxmlformats.org/officeDocument/2006/relationships/image" Target="../media/image14.png"/><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44.xml"/><Relationship Id="rId1" Type="http://schemas.openxmlformats.org/officeDocument/2006/relationships/tags" Target="../tags/tag1630.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55.xml"/><Relationship Id="rId3" Type="http://schemas.openxmlformats.org/officeDocument/2006/relationships/tags" Target="../tags/tag1631.xml"/><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66.xml"/><Relationship Id="rId2" Type="http://schemas.openxmlformats.org/officeDocument/2006/relationships/tags" Target="../tags/tag1632.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3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16.xml"/><Relationship Id="rId1" Type="http://schemas.openxmlformats.org/officeDocument/2006/relationships/image" Target="../media/image3.GIF"/></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634.xml"/><Relationship Id="rId2" Type="http://schemas.openxmlformats.org/officeDocument/2006/relationships/image" Target="../media/image19.png"/><Relationship Id="rId1" Type="http://schemas.openxmlformats.org/officeDocument/2006/relationships/image" Target="../media/image18.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635.xml"/><Relationship Id="rId2" Type="http://schemas.openxmlformats.org/officeDocument/2006/relationships/image" Target="../media/image21.png"/><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4.xml"/><Relationship Id="rId5" Type="http://schemas.openxmlformats.org/officeDocument/2006/relationships/tags" Target="../tags/tag1636.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tags" Target="../tags/tag1637.xml"/><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638.xml"/><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57.xml"/><Relationship Id="rId6" Type="http://schemas.openxmlformats.org/officeDocument/2006/relationships/tags" Target="../tags/tag1639.xml"/><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68.xml"/><Relationship Id="rId3" Type="http://schemas.openxmlformats.org/officeDocument/2006/relationships/tags" Target="../tags/tag1640.xml"/><Relationship Id="rId2" Type="http://schemas.openxmlformats.org/officeDocument/2006/relationships/image" Target="../media/image34.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77.xml"/><Relationship Id="rId4" Type="http://schemas.openxmlformats.org/officeDocument/2006/relationships/tags" Target="../tags/tag164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79.xml"/><Relationship Id="rId4" Type="http://schemas.openxmlformats.org/officeDocument/2006/relationships/tags" Target="../tags/tag1642.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90.xml"/><Relationship Id="rId2" Type="http://schemas.openxmlformats.org/officeDocument/2006/relationships/tags" Target="../tags/tag1643.xml"/><Relationship Id="rId1"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1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01.xml"/><Relationship Id="rId2" Type="http://schemas.openxmlformats.org/officeDocument/2006/relationships/tags" Target="../tags/tag1644.xml"/><Relationship Id="rId1" Type="http://schemas.openxmlformats.org/officeDocument/2006/relationships/image" Target="../media/image42.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12.xml"/><Relationship Id="rId3" Type="http://schemas.openxmlformats.org/officeDocument/2006/relationships/tags" Target="../tags/tag1645.xml"/><Relationship Id="rId2" Type="http://schemas.openxmlformats.org/officeDocument/2006/relationships/image" Target="../media/image44.png"/><Relationship Id="rId1" Type="http://schemas.openxmlformats.org/officeDocument/2006/relationships/image" Target="../media/image43.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23.xml"/><Relationship Id="rId3" Type="http://schemas.openxmlformats.org/officeDocument/2006/relationships/tags" Target="../tags/tag1646.xml"/><Relationship Id="rId2" Type="http://schemas.openxmlformats.org/officeDocument/2006/relationships/image" Target="../media/image45.png"/><Relationship Id="rId1"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34.xml"/><Relationship Id="rId2" Type="http://schemas.openxmlformats.org/officeDocument/2006/relationships/tags" Target="../tags/tag1647.xml"/><Relationship Id="rId1"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4.xml"/><Relationship Id="rId1" Type="http://schemas.openxmlformats.org/officeDocument/2006/relationships/tags" Target="../tags/tag164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34.xml"/><Relationship Id="rId2" Type="http://schemas.openxmlformats.org/officeDocument/2006/relationships/tags" Target="../tags/tag1649.xml"/><Relationship Id="rId1" Type="http://schemas.openxmlformats.org/officeDocument/2006/relationships/image" Target="../media/image47.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45.xml"/><Relationship Id="rId4" Type="http://schemas.openxmlformats.org/officeDocument/2006/relationships/tags" Target="../tags/tag1650.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56.xml"/><Relationship Id="rId2" Type="http://schemas.openxmlformats.org/officeDocument/2006/relationships/tags" Target="../tags/tag1651.xml"/><Relationship Id="rId1" Type="http://schemas.openxmlformats.org/officeDocument/2006/relationships/image" Target="../media/image51.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67.xml"/><Relationship Id="rId3" Type="http://schemas.openxmlformats.org/officeDocument/2006/relationships/tags" Target="../tags/tag1652.xml"/><Relationship Id="rId2" Type="http://schemas.openxmlformats.org/officeDocument/2006/relationships/image" Target="../media/image53.png"/><Relationship Id="rId1"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78.xml"/><Relationship Id="rId2" Type="http://schemas.openxmlformats.org/officeDocument/2006/relationships/tags" Target="../tags/tag1653.xml"/><Relationship Id="rId1"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18.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89.xml"/><Relationship Id="rId3" Type="http://schemas.openxmlformats.org/officeDocument/2006/relationships/tags" Target="../tags/tag1654.xml"/><Relationship Id="rId2" Type="http://schemas.openxmlformats.org/officeDocument/2006/relationships/image" Target="../media/image56.png"/><Relationship Id="rId1" Type="http://schemas.openxmlformats.org/officeDocument/2006/relationships/image" Target="../media/image55.png"/></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200.xml"/><Relationship Id="rId7" Type="http://schemas.openxmlformats.org/officeDocument/2006/relationships/tags" Target="../tags/tag165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211.xml"/><Relationship Id="rId4" Type="http://schemas.openxmlformats.org/officeDocument/2006/relationships/tags" Target="../tags/tag1656.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11.xml"/><Relationship Id="rId2" Type="http://schemas.openxmlformats.org/officeDocument/2006/relationships/tags" Target="../tags/tag1657.xml"/><Relationship Id="rId1" Type="http://schemas.openxmlformats.org/officeDocument/2006/relationships/image" Target="../media/image66.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22.xml"/><Relationship Id="rId1" Type="http://schemas.openxmlformats.org/officeDocument/2006/relationships/tags" Target="../tags/tag165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19.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33.xml"/><Relationship Id="rId2" Type="http://schemas.openxmlformats.org/officeDocument/2006/relationships/tags" Target="../tags/tag1620.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2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22.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623.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p>
            <a:r>
              <a:rPr>
                <a:latin typeface="Arial" panose="020B0604020202020204" pitchFamily="34" charset="0"/>
                <a:ea typeface="宋体" panose="02010600030101010101" pitchFamily="2" charset="-122"/>
                <a:sym typeface="+mn-ea"/>
              </a:rPr>
              <a:t>项目五</a:t>
            </a:r>
            <a:r>
              <a:rPr lang="en-US">
                <a:latin typeface="Arial" panose="020B0604020202020204" pitchFamily="34" charset="0"/>
                <a:ea typeface="宋体" panose="02010600030101010101" pitchFamily="2" charset="-122"/>
                <a:sym typeface="+mn-ea"/>
              </a:rPr>
              <a:t> </a:t>
            </a:r>
            <a:r>
              <a:rPr>
                <a:latin typeface="Arial" panose="020B0604020202020204" pitchFamily="34" charset="0"/>
                <a:ea typeface="宋体" panose="02010600030101010101" pitchFamily="2" charset="-122"/>
                <a:sym typeface="+mn-ea"/>
              </a:rPr>
              <a:t>灯光与摄影机</a:t>
            </a:r>
            <a:endParaRPr lang="zh-CN" altLang="zh-CN"/>
          </a:p>
        </p:txBody>
      </p:sp>
      <p:sp>
        <p:nvSpPr>
          <p:cNvPr id="3" name="副标题 2"/>
          <p:cNvSpPr>
            <a:spLocks noGrp="1"/>
          </p:cNvSpPr>
          <p:nvPr>
            <p:ph type="subTitle" idx="1"/>
            <p:custDataLst>
              <p:tags r:id="rId2"/>
            </p:custDataLst>
          </p:nvPr>
        </p:nvSpPr>
        <p:spPr>
          <a:xfrm>
            <a:off x="1198880" y="2129790"/>
            <a:ext cx="9799320" cy="2903220"/>
          </a:xfrm>
        </p:spPr>
        <p:txBody>
          <a:bodyPr>
            <a:normAutofit lnSpcReduction="20000"/>
          </a:bodyPr>
          <a:p>
            <a:pPr algn="l"/>
            <a:r>
              <a:rPr lang="zh-CN" altLang="en-US">
                <a:solidFill>
                  <a:schemeClr val="tx1"/>
                </a:solidFill>
              </a:rPr>
              <a:t>本项目将学习3dsMax中灯光和摄影机方面的知识，为场景创建灯光，一方面可以照亮场景，另一方面可以烘托气氛，使场景更具真实感；摄影机主要用于观察场景并记录观察视角，以及创建追踪和环游拍摄动画。</a:t>
            </a:r>
            <a:endParaRPr lang="zh-CN" altLang="en-US">
              <a:solidFill>
                <a:schemeClr val="tx1"/>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必备知识</a:t>
            </a:r>
            <a:endParaRPr lang="zh-CN" altLang="en-US"/>
          </a:p>
        </p:txBody>
      </p:sp>
      <p:sp>
        <p:nvSpPr>
          <p:cNvPr id="3" name="内容占位符 2"/>
          <p:cNvSpPr>
            <a:spLocks noGrp="1"/>
          </p:cNvSpPr>
          <p:nvPr>
            <p:ph idx="1"/>
          </p:nvPr>
        </p:nvSpPr>
        <p:spPr>
          <a:xfrm>
            <a:off x="608330" y="1490345"/>
            <a:ext cx="10984230" cy="4759325"/>
          </a:xfrm>
        </p:spPr>
        <p:txBody>
          <a:bodyPr/>
          <a:p>
            <a:r>
              <a:rPr dirty="0" smtClean="0">
                <a:sym typeface="+mn-ea"/>
              </a:rPr>
              <a:t>3dsMax的“灯光”创建面板列出了用户可以创建的所用灯光，可分为“标准”和“光度学”两类，下面分别介绍这两类灯光</a:t>
            </a:r>
            <a:endParaRPr dirty="0" smtClean="0">
              <a:sym typeface="+mn-ea"/>
            </a:endParaRPr>
          </a:p>
          <a:p>
            <a:r>
              <a:rPr dirty="0" smtClean="0">
                <a:sym typeface="+mn-ea"/>
              </a:rPr>
              <a:t>1.标准灯光</a:t>
            </a:r>
            <a:endParaRPr dirty="0" smtClean="0">
              <a:sym typeface="+mn-ea"/>
            </a:endParaRPr>
          </a:p>
          <a:p>
            <a:r>
              <a:rPr dirty="0" smtClean="0">
                <a:sym typeface="+mn-ea"/>
              </a:rPr>
              <a:t>标准灯光包括聚光灯、平行光、泛光灯和天光，主要用于模拟家用、办公、舞台、电影和工作中使用的设备灯光及太阳光。</a:t>
            </a:r>
            <a:endParaRPr dirty="0" smtClean="0">
              <a:sym typeface="+mn-ea"/>
            </a:endParaRPr>
          </a:p>
          <a:p>
            <a:r>
              <a:rPr dirty="0" smtClean="0">
                <a:sym typeface="+mn-ea"/>
              </a:rPr>
              <a:t>（1）聚光灯：聚光灯产生的是从发光点向某一方向照射、照射范围为锥形的灯光，常用于模拟路灯、舞台追光灯等的照射效果</a:t>
            </a:r>
            <a:endParaRPr dirty="0" smtClean="0">
              <a:sym typeface="+mn-ea"/>
            </a:endParaRPr>
          </a:p>
          <a:p>
            <a:r>
              <a:rPr dirty="0" smtClean="0">
                <a:sym typeface="+mn-ea"/>
              </a:rPr>
              <a:t>（2）平行光：同聚光灯不同，平行光产生的是圆形或矩形的平行照射光线，常用来模拟太阳光、探照灯、激光光束等的照射效果</a:t>
            </a:r>
            <a:endParaRPr dirty="0" smtClean="0">
              <a:sym typeface="+mn-ea"/>
            </a:endParaRPr>
          </a:p>
        </p:txBody>
      </p:sp>
      <p:pic>
        <p:nvPicPr>
          <p:cNvPr id="11" name="图片 11" descr="IMG_256"/>
          <p:cNvPicPr>
            <a:picLocks noChangeAspect="1"/>
          </p:cNvPicPr>
          <p:nvPr/>
        </p:nvPicPr>
        <p:blipFill>
          <a:blip r:embed="rId1"/>
          <a:stretch>
            <a:fillRect/>
          </a:stretch>
        </p:blipFill>
        <p:spPr>
          <a:xfrm>
            <a:off x="4215130" y="4892040"/>
            <a:ext cx="5949315" cy="1858645"/>
          </a:xfrm>
          <a:prstGeom prst="rect">
            <a:avLst/>
          </a:prstGeom>
          <a:noFill/>
          <a:ln w="9525">
            <a:noFill/>
          </a:ln>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必备知识</a:t>
            </a:r>
            <a:endParaRPr lang="zh-CN" altLang="en-US"/>
          </a:p>
        </p:txBody>
      </p:sp>
      <p:sp>
        <p:nvSpPr>
          <p:cNvPr id="3" name="内容占位符 2"/>
          <p:cNvSpPr>
            <a:spLocks noGrp="1"/>
          </p:cNvSpPr>
          <p:nvPr>
            <p:ph idx="1"/>
          </p:nvPr>
        </p:nvSpPr>
        <p:spPr>
          <a:xfrm>
            <a:off x="608330" y="1490345"/>
            <a:ext cx="11436350" cy="4759325"/>
          </a:xfrm>
        </p:spPr>
        <p:txBody>
          <a:bodyPr>
            <a:normAutofit lnSpcReduction="20000"/>
          </a:bodyPr>
          <a:p>
            <a:r>
              <a:rPr dirty="0" smtClean="0">
                <a:sym typeface="+mn-ea"/>
              </a:rPr>
              <a:t>（3）泛光灯：泛光灯属于点光源，它可以向四周发射均匀的光线，照射范围大，无方向性，常用来照亮场景或模拟灯泡、吊灯等的照射效果</a:t>
            </a:r>
            <a:endParaRPr dirty="0" smtClean="0">
              <a:sym typeface="+mn-ea"/>
            </a:endParaRPr>
          </a:p>
          <a:p>
            <a:r>
              <a:rPr dirty="0" smtClean="0">
                <a:sym typeface="+mn-ea"/>
              </a:rPr>
              <a:t>（4）天光：天光可以从四面八方同时向物体投射光线，还可以产生穹顶灯一样的柔化阴影，缺点是被照射物体的表面无高光效果。常用于模拟日光或室外场景的灯光</a:t>
            </a:r>
            <a:endParaRPr dirty="0" smtClean="0">
              <a:sym typeface="+mn-ea"/>
            </a:endParaRPr>
          </a:p>
        </p:txBody>
      </p:sp>
      <p:pic>
        <p:nvPicPr>
          <p:cNvPr id="12" name="图片 12" descr="IMG_256"/>
          <p:cNvPicPr>
            <a:picLocks noChangeAspect="1"/>
          </p:cNvPicPr>
          <p:nvPr/>
        </p:nvPicPr>
        <p:blipFill>
          <a:blip r:embed="rId1"/>
          <a:stretch>
            <a:fillRect/>
          </a:stretch>
        </p:blipFill>
        <p:spPr>
          <a:xfrm>
            <a:off x="2289175" y="3123565"/>
            <a:ext cx="7825740" cy="2699385"/>
          </a:xfrm>
          <a:prstGeom prst="rect">
            <a:avLst/>
          </a:prstGeom>
          <a:noFill/>
          <a:ln w="9525">
            <a:noFill/>
          </a:ln>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必备知识</a:t>
            </a:r>
            <a:endParaRPr lang="zh-CN" altLang="en-US"/>
          </a:p>
        </p:txBody>
      </p:sp>
      <p:sp>
        <p:nvSpPr>
          <p:cNvPr id="4" name="内容占位符 3"/>
          <p:cNvSpPr/>
          <p:nvPr>
            <p:ph idx="1"/>
          </p:nvPr>
        </p:nvSpPr>
        <p:spPr/>
        <p:txBody>
          <a:bodyPr>
            <a:normAutofit/>
          </a:bodyPr>
          <a:p>
            <a:r>
              <a:rPr dirty="0" smtClean="0">
                <a:sym typeface="+mn-ea"/>
              </a:rPr>
              <a:t>2.光度学灯光</a:t>
            </a:r>
            <a:endParaRPr dirty="0" smtClean="0">
              <a:sym typeface="+mn-ea"/>
            </a:endParaRPr>
          </a:p>
          <a:p>
            <a:r>
              <a:rPr dirty="0" smtClean="0">
                <a:sym typeface="+mn-ea"/>
              </a:rPr>
              <a:t>光度学灯光不同于标准灯光，它使用光度学（光能）来精确地定义灯光，就像在真实世界一样。用户可以设置光度学灯光的分布、强度、色温和其他真实世界灯光的特性，还可以导入照明制造商的特定光度学文件以便设计基于灯光的照明。</a:t>
            </a:r>
            <a:endParaRPr dirty="0" smtClean="0">
              <a:sym typeface="+mn-ea"/>
            </a:endParaRPr>
          </a:p>
          <a:p>
            <a:r>
              <a:rPr dirty="0" smtClean="0">
                <a:sym typeface="+mn-ea"/>
              </a:rPr>
              <a:t>（1）目标灯光：目标灯光可以用于指向灯光的目标子对象（目标点），可以选择球形分布、聚光灯分布，以及光度学Web分布等光发散类型。</a:t>
            </a:r>
            <a:endParaRPr dirty="0" smtClean="0">
              <a:sym typeface="+mn-ea"/>
            </a:endParaRPr>
          </a:p>
          <a:p>
            <a:r>
              <a:rPr dirty="0" smtClean="0">
                <a:sym typeface="+mn-ea"/>
              </a:rPr>
              <a:t>（2）自由灯光：自由灯光不具备目标子对象，同样可以选择球形分布、聚光灯分布及光度学Web分布等光发散类型。</a:t>
            </a:r>
            <a:endParaRPr dirty="0" smtClean="0">
              <a:sym typeface="+mn-ea"/>
            </a:endParaRPr>
          </a:p>
          <a:p>
            <a:r>
              <a:rPr dirty="0" smtClean="0">
                <a:sym typeface="+mn-ea"/>
              </a:rPr>
              <a:t>（3）太阳定位器：太阳定位器聚集由日光系统生成的天光（相对于直射太阳光）。</a:t>
            </a:r>
            <a:endParaRPr dirty="0" smtClean="0">
              <a:sym typeface="+mn-ea"/>
            </a:endParaRPr>
          </a:p>
          <a:p>
            <a:endParaRPr dirty="0" smtClean="0">
              <a:sym typeface="+mn-ea"/>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必备知识</a:t>
            </a:r>
            <a:endParaRPr lang="zh-CN" altLang="en-US"/>
          </a:p>
        </p:txBody>
      </p:sp>
      <p:sp>
        <p:nvSpPr>
          <p:cNvPr id="3" name="内容占位符 2"/>
          <p:cNvSpPr>
            <a:spLocks noGrp="1"/>
          </p:cNvSpPr>
          <p:nvPr>
            <p:ph idx="1"/>
          </p:nvPr>
        </p:nvSpPr>
        <p:spPr/>
        <p:txBody>
          <a:bodyPr/>
          <a:p>
            <a:pPr marL="0" indent="0">
              <a:buNone/>
            </a:pPr>
            <a:r>
              <a:rPr lang="en-US" altLang="zh-CN"/>
              <a:t>3.三点照明法 </a:t>
            </a:r>
            <a:r>
              <a:rPr lang="zh-CN" altLang="zh-CN"/>
              <a:t>布光法</a:t>
            </a:r>
            <a:endParaRPr lang="zh-CN" altLang="zh-CN"/>
          </a:p>
          <a:p>
            <a:pPr marL="0" indent="0">
              <a:buNone/>
            </a:pPr>
            <a:r>
              <a:rPr lang="zh-CN" altLang="zh-CN"/>
              <a:t>创建三盏或三盏以上的灯光，分别作为场景的主光源、辅助光、背景光及装饰灯光。该布光方法可以照亮物体的几个重要角度，从而明确地表现出场景的主体和所要表达的气氛</a:t>
            </a:r>
            <a:endParaRPr lang="zh-CN" altLang="zh-CN"/>
          </a:p>
          <a:p>
            <a:pPr marL="0" indent="0">
              <a:buNone/>
            </a:pPr>
            <a:r>
              <a:rPr lang="zh-CN" altLang="zh-CN"/>
              <a:t>（1）灯光的创建顺序：创建灯光时要有一定的顺序，通常首先创建主光源，然后创建辅助光，最后创建背景光和装饰灯光。</a:t>
            </a:r>
            <a:endParaRPr lang="zh-CN" altLang="zh-CN"/>
          </a:p>
          <a:p>
            <a:pPr marL="0" indent="0">
              <a:buNone/>
            </a:pPr>
            <a:r>
              <a:rPr lang="zh-CN" altLang="zh-CN"/>
              <a:t>（2）灯光强度的层次性：设置灯光强度时要有层次性，以体现出场景的明暗分布，通常情况下，主光源强度最大，辅助光次之，背景光和装饰灯光强度较弱。</a:t>
            </a:r>
            <a:endParaRPr lang="zh-CN" altLang="zh-CN"/>
          </a:p>
          <a:p>
            <a:pPr marL="0" indent="0">
              <a:buNone/>
            </a:pPr>
            <a:r>
              <a:rPr lang="zh-CN" altLang="zh-CN"/>
              <a:t>（3）场景中灯光的数量：场景中灯光的数量宜精不宜多，灯光越多，场景的显示和渲染速度越慢</a:t>
            </a:r>
            <a:endParaRPr lang="zh-CN" altLang="zh-CN"/>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必备知识</a:t>
            </a:r>
            <a:endParaRPr lang="zh-CN" altLang="en-US"/>
          </a:p>
        </p:txBody>
      </p:sp>
      <p:sp>
        <p:nvSpPr>
          <p:cNvPr id="3" name="内容占位符 2"/>
          <p:cNvSpPr>
            <a:spLocks noGrp="1"/>
          </p:cNvSpPr>
          <p:nvPr>
            <p:ph idx="1"/>
          </p:nvPr>
        </p:nvSpPr>
        <p:spPr>
          <a:xfrm>
            <a:off x="608330" y="1490345"/>
            <a:ext cx="7967345" cy="4759325"/>
          </a:xfrm>
        </p:spPr>
        <p:txBody>
          <a:bodyPr>
            <a:normAutofit lnSpcReduction="10000"/>
          </a:bodyPr>
          <a:p>
            <a:r>
              <a:rPr lang="en-US" altLang="zh-CN"/>
              <a:t>4.</a:t>
            </a:r>
            <a:r>
              <a:rPr lang="zh-CN" altLang="en-US"/>
              <a:t>灯光的基本参数如下</a:t>
            </a:r>
            <a:endParaRPr lang="zh-CN" altLang="en-US"/>
          </a:p>
          <a:p>
            <a:r>
              <a:rPr lang="zh-CN" altLang="en-US"/>
              <a:t>（</a:t>
            </a:r>
            <a:r>
              <a:rPr lang="en-US" altLang="zh-CN"/>
              <a:t>1</a:t>
            </a:r>
            <a:r>
              <a:rPr lang="zh-CN" altLang="en-US"/>
              <a:t>）“常规参数”卷展栏</a:t>
            </a:r>
            <a:endParaRPr lang="zh-CN" altLang="en-US"/>
          </a:p>
          <a:p>
            <a:r>
              <a:rPr lang="zh-CN" altLang="en-US"/>
              <a:t>灯光类型：该选项区域中的参数主要用于切换灯光类型</a:t>
            </a:r>
            <a:endParaRPr lang="zh-CN" altLang="en-US"/>
          </a:p>
          <a:p>
            <a:r>
              <a:rPr lang="zh-CN" altLang="en-US"/>
              <a:t>阴影：该选项区域中的参数用于设置渲染时是否渲染灯光的阴影，以及阴影的产生方式</a:t>
            </a:r>
            <a:endParaRPr lang="zh-CN" altLang="en-US"/>
          </a:p>
          <a:p>
            <a:r>
              <a:rPr lang="zh-CN" altLang="en-US"/>
              <a:t>（</a:t>
            </a:r>
            <a:r>
              <a:rPr lang="en-US" altLang="zh-CN"/>
              <a:t>2</a:t>
            </a:r>
            <a:r>
              <a:rPr lang="zh-CN" altLang="en-US"/>
              <a:t>）“强度/颜色/衰减”卷展栏。该卷展栏中的参数主要用于设置灯光的强度、颜色，以及灯光强度随距离的衰减情况</a:t>
            </a:r>
            <a:endParaRPr lang="zh-CN" altLang="en-US"/>
          </a:p>
          <a:p>
            <a:r>
              <a:rPr lang="zh-CN" altLang="en-US"/>
              <a:t>倍增：设置灯光的光照强度，右侧的颜色框用于设置灯光的颜色</a:t>
            </a:r>
            <a:endParaRPr lang="zh-CN" altLang="en-US"/>
          </a:p>
          <a:p>
            <a:r>
              <a:rPr lang="zh-CN" altLang="en-US"/>
              <a:t>衰退：该选项区域中的参数用于设置灯光强度随距离衰减的情况</a:t>
            </a:r>
            <a:endParaRPr lang="zh-CN" altLang="en-US"/>
          </a:p>
          <a:p>
            <a:r>
              <a:rPr lang="zh-CN" altLang="en-US"/>
              <a:t>近距衰减：该选项区域中的参数用于设置灯光由远及近衰减</a:t>
            </a:r>
            <a:endParaRPr lang="zh-CN" altLang="en-US"/>
          </a:p>
          <a:p>
            <a:r>
              <a:rPr lang="zh-CN" altLang="en-US"/>
              <a:t>远距衰减：该区中的参数用于设置灯光由近及远衰减</a:t>
            </a:r>
            <a:endParaRPr lang="zh-CN" altLang="en-US"/>
          </a:p>
        </p:txBody>
      </p:sp>
      <p:pic>
        <p:nvPicPr>
          <p:cNvPr id="13" name="图片 13" descr="IMG_256"/>
          <p:cNvPicPr>
            <a:picLocks noChangeAspect="1"/>
          </p:cNvPicPr>
          <p:nvPr/>
        </p:nvPicPr>
        <p:blipFill>
          <a:blip r:embed="rId1"/>
          <a:stretch>
            <a:fillRect/>
          </a:stretch>
        </p:blipFill>
        <p:spPr>
          <a:xfrm>
            <a:off x="8573770" y="1117918"/>
            <a:ext cx="2623820" cy="2359025"/>
          </a:xfrm>
          <a:prstGeom prst="rect">
            <a:avLst/>
          </a:prstGeom>
          <a:noFill/>
          <a:ln w="9525">
            <a:noFill/>
          </a:ln>
        </p:spPr>
      </p:pic>
      <p:pic>
        <p:nvPicPr>
          <p:cNvPr id="15" name="图片 15" descr="IMG_256"/>
          <p:cNvPicPr>
            <a:picLocks noChangeAspect="1"/>
          </p:cNvPicPr>
          <p:nvPr/>
        </p:nvPicPr>
        <p:blipFill>
          <a:blip r:embed="rId2"/>
          <a:stretch>
            <a:fillRect/>
          </a:stretch>
        </p:blipFill>
        <p:spPr>
          <a:xfrm>
            <a:off x="8817610" y="3572828"/>
            <a:ext cx="2136140" cy="2676525"/>
          </a:xfrm>
          <a:prstGeom prst="rect">
            <a:avLst/>
          </a:prstGeom>
          <a:noFill/>
          <a:ln w="9525">
            <a:noFill/>
          </a:ln>
        </p:spPr>
      </p:pic>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必备知识</a:t>
            </a:r>
            <a:endParaRPr lang="zh-CN" altLang="zh-CN"/>
          </a:p>
        </p:txBody>
      </p:sp>
      <p:sp>
        <p:nvSpPr>
          <p:cNvPr id="3" name="内容占位符 2"/>
          <p:cNvSpPr>
            <a:spLocks noGrp="1"/>
          </p:cNvSpPr>
          <p:nvPr>
            <p:ph idx="1"/>
          </p:nvPr>
        </p:nvSpPr>
        <p:spPr/>
        <p:txBody>
          <a:bodyPr/>
          <a:p>
            <a:r>
              <a:rPr lang="zh-CN" dirty="0" smtClean="0">
                <a:sym typeface="+mn-ea"/>
              </a:rPr>
              <a:t>（</a:t>
            </a:r>
            <a:r>
              <a:rPr lang="en-US" altLang="zh-CN" dirty="0" smtClean="0">
                <a:sym typeface="+mn-ea"/>
              </a:rPr>
              <a:t>3</a:t>
            </a:r>
            <a:r>
              <a:rPr lang="zh-CN" altLang="en-US" dirty="0" smtClean="0">
                <a:sym typeface="+mn-ea"/>
              </a:rPr>
              <a:t>）</a:t>
            </a:r>
            <a:r>
              <a:rPr dirty="0" smtClean="0">
                <a:sym typeface="+mn-ea"/>
              </a:rPr>
              <a:t>“阴影参数”卷展栏。该卷展栏中的参数主要用于设置对象和大气的阴影</a:t>
            </a:r>
            <a:endParaRPr dirty="0" smtClean="0">
              <a:sym typeface="+mn-ea"/>
            </a:endParaRPr>
          </a:p>
          <a:p>
            <a:r>
              <a:rPr dirty="0" smtClean="0">
                <a:sym typeface="+mn-ea"/>
              </a:rPr>
              <a:t>颜色：单击右侧的颜色框可以设置对象阴影的颜色</a:t>
            </a:r>
            <a:endParaRPr dirty="0" smtClean="0">
              <a:sym typeface="+mn-ea"/>
            </a:endParaRPr>
          </a:p>
          <a:p>
            <a:r>
              <a:rPr dirty="0" smtClean="0">
                <a:sym typeface="+mn-ea"/>
              </a:rPr>
              <a:t>密度：该编辑框用于设置阴影的密度，从而使阴影变暗或变亮，默认为1</a:t>
            </a:r>
            <a:endParaRPr dirty="0" smtClean="0">
              <a:sym typeface="+mn-ea"/>
            </a:endParaRPr>
          </a:p>
          <a:p>
            <a:r>
              <a:rPr dirty="0" smtClean="0">
                <a:sym typeface="+mn-ea"/>
              </a:rPr>
              <a:t>贴图：单击右侧的“无”按钮可以为阴影指定贴图，指定贴图后，对象阴影的颜色将由贴图取代，常用来模拟复杂透明对象的阴影</a:t>
            </a:r>
            <a:endParaRPr dirty="0" smtClean="0">
              <a:sym typeface="+mn-ea"/>
            </a:endParaRPr>
          </a:p>
          <a:p>
            <a:r>
              <a:rPr dirty="0" smtClean="0">
                <a:sym typeface="+mn-ea"/>
              </a:rPr>
              <a:t>灯光影响阴影颜色：选中此复选框，灯光的颜色将会影响阴影的颜色，阴影的颜色为灯光颜色与阴影颜色混合后的颜色。</a:t>
            </a:r>
            <a:endParaRPr dirty="0" smtClean="0">
              <a:sym typeface="+mn-ea"/>
            </a:endParaRPr>
          </a:p>
          <a:p>
            <a:r>
              <a:rPr dirty="0" smtClean="0">
                <a:sym typeface="+mn-ea"/>
              </a:rPr>
              <a:t>不透明度：设置大气阴影的不透明度，即阴影的深浅程度</a:t>
            </a:r>
            <a:endParaRPr dirty="0" smtClean="0">
              <a:sym typeface="+mn-ea"/>
            </a:endParaRPr>
          </a:p>
          <a:p>
            <a:r>
              <a:rPr dirty="0" smtClean="0">
                <a:sym typeface="+mn-ea"/>
              </a:rPr>
              <a:t>颜色量：设置大气颜色与阴影颜色混合的程度，默认为100。</a:t>
            </a:r>
            <a:endParaRPr dirty="0" smtClean="0">
              <a:sym typeface="+mn-ea"/>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必备知识</a:t>
            </a:r>
            <a:endParaRPr lang="zh-CN" altLang="zh-CN"/>
          </a:p>
        </p:txBody>
      </p:sp>
      <p:sp>
        <p:nvSpPr>
          <p:cNvPr id="3" name="内容占位符 2"/>
          <p:cNvSpPr>
            <a:spLocks noGrp="1"/>
          </p:cNvSpPr>
          <p:nvPr>
            <p:ph idx="1"/>
          </p:nvPr>
        </p:nvSpPr>
        <p:spPr>
          <a:xfrm>
            <a:off x="608330" y="1490345"/>
            <a:ext cx="11436985" cy="4759325"/>
          </a:xfrm>
        </p:spPr>
        <p:txBody>
          <a:bodyPr/>
          <a:p>
            <a:r>
              <a:rPr lang="zh-CN" dirty="0" smtClean="0">
                <a:sym typeface="+mn-ea"/>
              </a:rPr>
              <a:t>（</a:t>
            </a:r>
            <a:r>
              <a:rPr lang="en-US" altLang="zh-CN" dirty="0" smtClean="0">
                <a:sym typeface="+mn-ea"/>
              </a:rPr>
              <a:t>4</a:t>
            </a:r>
            <a:r>
              <a:rPr lang="zh-CN" altLang="en-US" dirty="0" smtClean="0">
                <a:sym typeface="+mn-ea"/>
              </a:rPr>
              <a:t>）</a:t>
            </a:r>
            <a:r>
              <a:rPr dirty="0" smtClean="0">
                <a:sym typeface="+mn-ea"/>
              </a:rPr>
              <a:t>“高级效果”卷展栏。该卷展栏中的参数主要用来设置灯光对物体表面的影响方式，以及设置投影灯的投影图像</a:t>
            </a:r>
            <a:endParaRPr dirty="0" smtClean="0">
              <a:sym typeface="+mn-ea"/>
            </a:endParaRPr>
          </a:p>
          <a:p>
            <a:r>
              <a:rPr dirty="0" smtClean="0">
                <a:sym typeface="+mn-ea"/>
              </a:rPr>
              <a:t>对比度：设置被灯光照射的对象中明暗部分的对比度，取值范围为0~100，默认为0。</a:t>
            </a:r>
            <a:endParaRPr dirty="0" smtClean="0">
              <a:sym typeface="+mn-ea"/>
            </a:endParaRPr>
          </a:p>
          <a:p>
            <a:r>
              <a:rPr dirty="0" smtClean="0">
                <a:sym typeface="+mn-ea"/>
              </a:rPr>
              <a:t>柔化漫反射边：设置对象漫反射区域边界的柔和程度，取值范围为0~100，默认为0。</a:t>
            </a:r>
            <a:endParaRPr dirty="0" smtClean="0">
              <a:sym typeface="+mn-ea"/>
            </a:endParaRPr>
          </a:p>
          <a:p>
            <a:r>
              <a:rPr dirty="0" smtClean="0">
                <a:sym typeface="+mn-ea"/>
              </a:rPr>
              <a:t>漫反射/高光反射/仅环境光：这3个复选框用于控制是否开启灯光的漫反射、高光反射和环境光效果，以控制灯光照射的对象中是否显示相应的颜色。</a:t>
            </a:r>
            <a:endParaRPr dirty="0" smtClean="0">
              <a:sym typeface="+mn-ea"/>
            </a:endParaRPr>
          </a:p>
          <a:p>
            <a:r>
              <a:rPr dirty="0" smtClean="0">
                <a:sym typeface="+mn-ea"/>
              </a:rPr>
              <a:t>投影贴图：该选项区域中的参数用于为聚光灯设置投影贴图，为右侧的“无”按钮指定贴图后，灯光照射到的位置将显示出该贴图图像。该功能常用来模拟放映机的投射光、透过彩色玻璃的光和舞厅的灯光等</a:t>
            </a:r>
            <a:endParaRPr dirty="0" smtClean="0">
              <a:sym typeface="+mn-ea"/>
            </a:endParaRPr>
          </a:p>
          <a:p>
            <a:r>
              <a:rPr dirty="0" smtClean="0">
                <a:sym typeface="+mn-ea"/>
              </a:rPr>
              <a:t>（5）“大气和效果”卷展栏。该卷展栏主要用于为灯光添加或删除大气效果和渲染特效</a:t>
            </a:r>
            <a:endParaRPr dirty="0" smtClean="0">
              <a:sym typeface="+mn-ea"/>
            </a:endParaRPr>
          </a:p>
          <a:p>
            <a:endParaRPr dirty="0" smtClean="0">
              <a:sym typeface="+mn-ea"/>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必备知识</a:t>
            </a:r>
            <a:endParaRPr lang="zh-CN" altLang="zh-CN"/>
          </a:p>
        </p:txBody>
      </p:sp>
      <p:pic>
        <p:nvPicPr>
          <p:cNvPr id="4" name="图片 21" descr="IMG_256"/>
          <p:cNvPicPr>
            <a:picLocks noChangeAspect="1"/>
          </p:cNvPicPr>
          <p:nvPr>
            <p:ph idx="1"/>
          </p:nvPr>
        </p:nvPicPr>
        <p:blipFill>
          <a:blip r:embed="rId1"/>
          <a:stretch>
            <a:fillRect/>
          </a:stretch>
        </p:blipFill>
        <p:spPr>
          <a:xfrm>
            <a:off x="439420" y="1320800"/>
            <a:ext cx="3676650" cy="3286125"/>
          </a:xfrm>
          <a:prstGeom prst="rect">
            <a:avLst/>
          </a:prstGeom>
          <a:noFill/>
          <a:ln w="9525">
            <a:noFill/>
          </a:ln>
        </p:spPr>
      </p:pic>
      <p:pic>
        <p:nvPicPr>
          <p:cNvPr id="22" name="图片 22" descr="IMG_256"/>
          <p:cNvPicPr>
            <a:picLocks noChangeAspect="1"/>
          </p:cNvPicPr>
          <p:nvPr/>
        </p:nvPicPr>
        <p:blipFill>
          <a:blip r:embed="rId2"/>
          <a:stretch>
            <a:fillRect/>
          </a:stretch>
        </p:blipFill>
        <p:spPr>
          <a:xfrm>
            <a:off x="4116070" y="1442720"/>
            <a:ext cx="7869555" cy="3041650"/>
          </a:xfrm>
          <a:prstGeom prst="rect">
            <a:avLst/>
          </a:prstGeom>
          <a:noFill/>
          <a:ln w="9525">
            <a:noFill/>
          </a:ln>
        </p:spPr>
      </p:pic>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708400" y="241935"/>
            <a:ext cx="9276080" cy="705485"/>
          </a:xfrm>
        </p:spPr>
        <p:txBody>
          <a:bodyPr/>
          <a:p>
            <a:r>
              <a:rPr lang="zh-CN" altLang="en-US" dirty="0" smtClean="0">
                <a:sym typeface="+mn-ea"/>
              </a:rPr>
              <a:t>任务拓展：秋叶沉思-----灯光投影贴图</a:t>
            </a:r>
            <a:endParaRPr lang="zh-CN" altLang="en-US" dirty="0" smtClean="0">
              <a:sym typeface="+mn-ea"/>
            </a:endParaRPr>
          </a:p>
        </p:txBody>
      </p:sp>
      <p:sp>
        <p:nvSpPr>
          <p:cNvPr id="3" name="内容占位符 2"/>
          <p:cNvSpPr>
            <a:spLocks noGrp="1"/>
          </p:cNvSpPr>
          <p:nvPr>
            <p:ph idx="1"/>
          </p:nvPr>
        </p:nvSpPr>
        <p:spPr/>
        <p:txBody>
          <a:bodyPr/>
          <a:p>
            <a:endParaRPr lang="zh-CN" altLang="zh-CN" dirty="0"/>
          </a:p>
          <a:p>
            <a:endParaRPr lang="zh-CN" altLang="en-US"/>
          </a:p>
        </p:txBody>
      </p:sp>
      <p:pic>
        <p:nvPicPr>
          <p:cNvPr id="81" name="图片 81"/>
          <p:cNvPicPr>
            <a:picLocks noChangeAspect="1"/>
          </p:cNvPicPr>
          <p:nvPr/>
        </p:nvPicPr>
        <p:blipFill>
          <a:blip r:embed="rId1"/>
          <a:stretch>
            <a:fillRect/>
          </a:stretch>
        </p:blipFill>
        <p:spPr>
          <a:xfrm>
            <a:off x="2979420" y="1703070"/>
            <a:ext cx="6233160" cy="4689475"/>
          </a:xfrm>
          <a:prstGeom prst="rect">
            <a:avLst/>
          </a:prstGeom>
          <a:noFill/>
          <a:ln>
            <a:noFill/>
          </a:ln>
        </p:spPr>
      </p:pic>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任务二清晨桌面一角</a:t>
            </a:r>
            <a:endParaRPr lang="zh-CN" altLang="en-US" dirty="0" smtClean="0">
              <a:sym typeface="+mn-ea"/>
            </a:endParaRPr>
          </a:p>
        </p:txBody>
      </p:sp>
      <p:sp>
        <p:nvSpPr>
          <p:cNvPr id="3" name="内容占位符 2"/>
          <p:cNvSpPr>
            <a:spLocks noGrp="1"/>
          </p:cNvSpPr>
          <p:nvPr>
            <p:ph idx="1"/>
          </p:nvPr>
        </p:nvSpPr>
        <p:spPr/>
        <p:txBody>
          <a:bodyPr/>
          <a:p>
            <a:r>
              <a:rPr lang="zh-CN" altLang="zh-CN" dirty="0"/>
              <a:t>本例将通过为场景添加“目标平行光”和“目标聚光灯”，制作清晨桌面一角的效果。</a:t>
            </a:r>
            <a:endParaRPr lang="zh-CN" altLang="zh-CN" dirty="0"/>
          </a:p>
          <a:p>
            <a:r>
              <a:rPr lang="zh-CN" altLang="zh-CN" dirty="0"/>
              <a:t>在制作清晨桌面一角的效果时，首先通过创建目标平行光模拟日光光线；然后通过创建目标聚光灯模拟台灯的灯光效果。</a:t>
            </a:r>
            <a:endParaRPr lang="zh-CN" altLang="zh-CN" dirty="0"/>
          </a:p>
          <a:p>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课堂学习目标</a:t>
            </a:r>
            <a:endParaRPr lang="zh-CN" altLang="en-US"/>
          </a:p>
        </p:txBody>
      </p:sp>
      <p:sp>
        <p:nvSpPr>
          <p:cNvPr id="3" name="内容占位符 2"/>
          <p:cNvSpPr>
            <a:spLocks noGrp="1"/>
          </p:cNvSpPr>
          <p:nvPr>
            <p:ph idx="1"/>
          </p:nvPr>
        </p:nvSpPr>
        <p:spPr/>
        <p:txBody>
          <a:bodyPr/>
          <a:p>
            <a:pPr>
              <a:buBlip>
                <a:blip r:embed="rId1"/>
              </a:buBlip>
            </a:pPr>
            <a:r>
              <a:rPr lang="zh-CN" altLang="en-US" dirty="0" smtClean="0">
                <a:sym typeface="+mn-ea"/>
              </a:rPr>
              <a:t>了解</a:t>
            </a:r>
            <a:r>
              <a:rPr lang="en-US" altLang="zh-CN" dirty="0" smtClean="0">
                <a:sym typeface="+mn-ea"/>
              </a:rPr>
              <a:t>3dmax</a:t>
            </a:r>
            <a:r>
              <a:rPr lang="zh-CN" altLang="en-US" dirty="0" smtClean="0">
                <a:sym typeface="+mn-ea"/>
              </a:rPr>
              <a:t>中的灯光类型和特点。</a:t>
            </a:r>
            <a:endParaRPr lang="en-US" altLang="zh-CN" dirty="0" smtClean="0"/>
          </a:p>
          <a:p>
            <a:pPr>
              <a:buBlip>
                <a:blip r:embed="rId1"/>
              </a:buBlip>
            </a:pPr>
            <a:r>
              <a:rPr lang="zh-CN" altLang="zh-CN" dirty="0">
                <a:sym typeface="+mn-ea"/>
              </a:rPr>
              <a:t>掌握灯光的参数设置</a:t>
            </a:r>
            <a:endParaRPr lang="en-US" altLang="zh-CN" dirty="0" smtClean="0"/>
          </a:p>
          <a:p>
            <a:pPr>
              <a:buBlip>
                <a:blip r:embed="rId1"/>
              </a:buBlip>
            </a:pPr>
            <a:r>
              <a:rPr lang="zh-CN" altLang="zh-CN" dirty="0">
                <a:sym typeface="+mn-ea"/>
              </a:rPr>
              <a:t>掌握布光基本方法</a:t>
            </a:r>
            <a:r>
              <a:rPr lang="zh-CN" altLang="zh-CN" dirty="0" smtClean="0">
                <a:sym typeface="+mn-ea"/>
              </a:rPr>
              <a:t>。</a:t>
            </a:r>
            <a:endParaRPr lang="zh-CN" altLang="zh-CN" dirty="0" smtClean="0">
              <a:sym typeface="+mn-ea"/>
            </a:endParaRPr>
          </a:p>
          <a:p>
            <a:pPr>
              <a:buBlip>
                <a:blip r:embed="rId1"/>
              </a:buBlip>
            </a:pPr>
            <a:r>
              <a:rPr lang="zh-CN" altLang="zh-CN" dirty="0" smtClean="0"/>
              <a:t>掌握摄像机的创建</a:t>
            </a:r>
            <a:endParaRPr lang="zh-CN" altLang="zh-CN" dirty="0" smtClean="0"/>
          </a:p>
          <a:p>
            <a:pPr>
              <a:buBlip>
                <a:blip r:embed="rId1"/>
              </a:buBlip>
            </a:pPr>
            <a:r>
              <a:rPr lang="zh-CN" altLang="zh-CN" dirty="0" smtClean="0"/>
              <a:t>掌握摄像机参数设置</a:t>
            </a:r>
            <a:endParaRPr lang="en-US" altLang="zh-CN" dirty="0" smtClean="0"/>
          </a:p>
          <a:p>
            <a:pPr marL="0" indent="0">
              <a:buNone/>
            </a:pPr>
            <a:endParaRPr lang="zh-CN" altLang="en-US"/>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dirty="0" smtClean="0">
                <a:sym typeface="+mn-ea"/>
              </a:rPr>
              <a:t>1.创建模型</a:t>
            </a:r>
            <a:endParaRPr dirty="0" smtClean="0">
              <a:sym typeface="+mn-ea"/>
            </a:endParaRPr>
          </a:p>
          <a:p>
            <a:r>
              <a:rPr lang="zh-CN" altLang="en-US" dirty="0"/>
              <a:t>（</a:t>
            </a:r>
            <a:r>
              <a:rPr lang="en-US" altLang="zh-CN" dirty="0"/>
              <a:t>1</a:t>
            </a:r>
            <a:r>
              <a:rPr lang="zh-CN" altLang="en-US" dirty="0"/>
              <a:t>）创建墙面窗户：创建两个矩形图形，将其转换为“可编辑样条线”。选择一个矩形，单击修改面板下“附加”命令，在另一个矩形单击，将两个矩形附加在一起。附加后的图形添加“挤出”修改器，设置数量为“6”</a:t>
            </a:r>
            <a:endParaRPr lang="zh-CN" altLang="en-US" dirty="0"/>
          </a:p>
          <a:p>
            <a:endParaRPr lang="zh-CN" altLang="en-US"/>
          </a:p>
        </p:txBody>
      </p:sp>
      <p:pic>
        <p:nvPicPr>
          <p:cNvPr id="23" name="图片 1"/>
          <p:cNvPicPr>
            <a:picLocks noChangeAspect="1"/>
          </p:cNvPicPr>
          <p:nvPr/>
        </p:nvPicPr>
        <p:blipFill>
          <a:blip r:embed="rId1"/>
          <a:stretch>
            <a:fillRect/>
          </a:stretch>
        </p:blipFill>
        <p:spPr>
          <a:xfrm>
            <a:off x="2182178" y="3363278"/>
            <a:ext cx="1933575" cy="2371725"/>
          </a:xfrm>
          <a:prstGeom prst="rect">
            <a:avLst/>
          </a:prstGeom>
          <a:noFill/>
          <a:ln>
            <a:noFill/>
          </a:ln>
        </p:spPr>
      </p:pic>
      <p:pic>
        <p:nvPicPr>
          <p:cNvPr id="24" name="图片 2"/>
          <p:cNvPicPr>
            <a:picLocks noChangeAspect="1"/>
          </p:cNvPicPr>
          <p:nvPr/>
        </p:nvPicPr>
        <p:blipFill>
          <a:blip r:embed="rId2"/>
          <a:stretch>
            <a:fillRect/>
          </a:stretch>
        </p:blipFill>
        <p:spPr>
          <a:xfrm>
            <a:off x="5646103" y="3373438"/>
            <a:ext cx="2135505" cy="2361565"/>
          </a:xfrm>
          <a:prstGeom prst="rect">
            <a:avLst/>
          </a:prstGeom>
          <a:noFill/>
          <a:ln>
            <a:noFill/>
          </a:ln>
        </p:spPr>
      </p:pic>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en-US" altLang="zh-CN" dirty="0" smtClean="0">
                <a:sym typeface="+mn-ea"/>
              </a:rPr>
              <a:t>(2)</a:t>
            </a:r>
            <a:r>
              <a:rPr lang="zh-CN" altLang="en-US" dirty="0" smtClean="0">
                <a:sym typeface="+mn-ea"/>
              </a:rPr>
              <a:t>使用“矩形”和“线”绘制窗格</a:t>
            </a:r>
            <a:endParaRPr lang="zh-CN" altLang="en-US" dirty="0" smtClean="0">
              <a:sym typeface="+mn-ea"/>
            </a:endParaRPr>
          </a:p>
          <a:p>
            <a:r>
              <a:rPr lang="zh-CN" altLang="en-US" dirty="0" smtClean="0">
                <a:sym typeface="+mn-ea"/>
              </a:rPr>
              <a:t>使用“矩形”和“线”绘制窗格，将矩形和线附加在一起，选择“可编辑样条线”，勾选“渲染”下“在渲染中启用”和“在视口中启用”，设置矩形长度为2，宽度为2，调整窗户的大小，位置移动到墙面上</a:t>
            </a:r>
            <a:endParaRPr lang="zh-CN" altLang="en-US" dirty="0" smtClean="0">
              <a:sym typeface="+mn-ea"/>
            </a:endParaRPr>
          </a:p>
          <a:p>
            <a:endParaRPr lang="zh-CN" altLang="en-US"/>
          </a:p>
        </p:txBody>
      </p:sp>
      <p:pic>
        <p:nvPicPr>
          <p:cNvPr id="25" name="图片 3"/>
          <p:cNvPicPr>
            <a:picLocks noChangeAspect="1"/>
          </p:cNvPicPr>
          <p:nvPr/>
        </p:nvPicPr>
        <p:blipFill>
          <a:blip r:embed="rId1"/>
          <a:stretch>
            <a:fillRect/>
          </a:stretch>
        </p:blipFill>
        <p:spPr>
          <a:xfrm>
            <a:off x="1366203" y="3590925"/>
            <a:ext cx="2638425" cy="2362200"/>
          </a:xfrm>
          <a:prstGeom prst="rect">
            <a:avLst/>
          </a:prstGeom>
          <a:noFill/>
          <a:ln>
            <a:noFill/>
          </a:ln>
        </p:spPr>
      </p:pic>
      <p:pic>
        <p:nvPicPr>
          <p:cNvPr id="27" name="图片 5"/>
          <p:cNvPicPr>
            <a:picLocks noChangeAspect="1"/>
          </p:cNvPicPr>
          <p:nvPr/>
        </p:nvPicPr>
        <p:blipFill>
          <a:blip r:embed="rId2"/>
          <a:stretch>
            <a:fillRect/>
          </a:stretch>
        </p:blipFill>
        <p:spPr>
          <a:xfrm>
            <a:off x="5272405" y="3570605"/>
            <a:ext cx="3156585" cy="2382520"/>
          </a:xfrm>
          <a:prstGeom prst="rect">
            <a:avLst/>
          </a:prstGeom>
          <a:noFill/>
          <a:ln>
            <a:noFill/>
          </a:ln>
        </p:spPr>
      </p:pic>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en-US" altLang="zh-CN" dirty="0" smtClean="0">
                <a:sym typeface="+mn-ea"/>
              </a:rPr>
              <a:t>(3</a:t>
            </a:r>
            <a:r>
              <a:rPr lang="zh-CN" altLang="en-US" dirty="0" smtClean="0">
                <a:sym typeface="+mn-ea"/>
              </a:rPr>
              <a:t>）</a:t>
            </a:r>
            <a:r>
              <a:rPr dirty="0" smtClean="0">
                <a:sym typeface="+mn-ea"/>
              </a:rPr>
              <a:t>制作台灯：利用“圆锥体”“圆柱体”“球体”（半球体），制作出“台灯”模型，在“顶视图”创建“平面”模型作为桌面，调整台灯、桌面的位置</a:t>
            </a:r>
            <a:endParaRPr dirty="0" smtClean="0">
              <a:sym typeface="+mn-ea"/>
            </a:endParaRPr>
          </a:p>
          <a:p>
            <a:endParaRPr lang="zh-CN" altLang="en-US"/>
          </a:p>
        </p:txBody>
      </p:sp>
      <p:pic>
        <p:nvPicPr>
          <p:cNvPr id="29" name="图片 7"/>
          <p:cNvPicPr>
            <a:picLocks noChangeAspect="1"/>
          </p:cNvPicPr>
          <p:nvPr/>
        </p:nvPicPr>
        <p:blipFill>
          <a:blip r:embed="rId1"/>
          <a:stretch>
            <a:fillRect/>
          </a:stretch>
        </p:blipFill>
        <p:spPr>
          <a:xfrm>
            <a:off x="343535" y="3139440"/>
            <a:ext cx="2898140" cy="2231390"/>
          </a:xfrm>
          <a:prstGeom prst="rect">
            <a:avLst/>
          </a:prstGeom>
          <a:noFill/>
          <a:ln>
            <a:noFill/>
          </a:ln>
        </p:spPr>
      </p:pic>
      <p:pic>
        <p:nvPicPr>
          <p:cNvPr id="32" name="图片 10"/>
          <p:cNvPicPr>
            <a:picLocks noChangeAspect="1"/>
          </p:cNvPicPr>
          <p:nvPr/>
        </p:nvPicPr>
        <p:blipFill>
          <a:blip r:embed="rId2"/>
          <a:stretch>
            <a:fillRect/>
          </a:stretch>
        </p:blipFill>
        <p:spPr>
          <a:xfrm>
            <a:off x="3371215" y="3139440"/>
            <a:ext cx="2908935" cy="2232025"/>
          </a:xfrm>
          <a:prstGeom prst="rect">
            <a:avLst/>
          </a:prstGeom>
          <a:noFill/>
          <a:ln>
            <a:noFill/>
          </a:ln>
        </p:spPr>
      </p:pic>
      <p:pic>
        <p:nvPicPr>
          <p:cNvPr id="33" name="图片 11"/>
          <p:cNvPicPr>
            <a:picLocks noChangeAspect="1"/>
          </p:cNvPicPr>
          <p:nvPr/>
        </p:nvPicPr>
        <p:blipFill>
          <a:blip r:embed="rId3"/>
          <a:stretch>
            <a:fillRect/>
          </a:stretch>
        </p:blipFill>
        <p:spPr>
          <a:xfrm>
            <a:off x="6356985" y="3139440"/>
            <a:ext cx="2392045" cy="2231390"/>
          </a:xfrm>
          <a:prstGeom prst="rect">
            <a:avLst/>
          </a:prstGeom>
          <a:noFill/>
          <a:ln>
            <a:noFill/>
          </a:ln>
        </p:spPr>
      </p:pic>
      <p:pic>
        <p:nvPicPr>
          <p:cNvPr id="31" name="图片 9"/>
          <p:cNvPicPr>
            <a:picLocks noChangeAspect="1"/>
          </p:cNvPicPr>
          <p:nvPr/>
        </p:nvPicPr>
        <p:blipFill>
          <a:blip r:embed="rId4"/>
          <a:stretch>
            <a:fillRect/>
          </a:stretch>
        </p:blipFill>
        <p:spPr>
          <a:xfrm>
            <a:off x="8825865" y="3139440"/>
            <a:ext cx="3019425" cy="2232025"/>
          </a:xfrm>
          <a:prstGeom prst="rect">
            <a:avLst/>
          </a:prstGeom>
          <a:noFill/>
          <a:ln>
            <a:noFill/>
          </a:ln>
        </p:spPr>
      </p:pic>
    </p:spTree>
    <p:custDataLst>
      <p:tags r:id="rId5"/>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en-US" altLang="zh-CN" dirty="0" smtClean="0">
                <a:sym typeface="+mn-ea"/>
              </a:rPr>
              <a:t>(4)</a:t>
            </a:r>
            <a:r>
              <a:rPr dirty="0" smtClean="0">
                <a:sym typeface="+mn-ea"/>
              </a:rPr>
              <a:t>制作材质：打开材质编辑器，直接将“木材.jpg”文件拖拽到一个材质球，高光级别79光泽度37，并将此材质指定给墙面、桌面和窗户。用同样的方法将素材中的“灯罩.jpg”拖拽到另一个材质球中，高光级别57光泽度30自发光100，并将材质指定给台灯的灯罩部分模型</a:t>
            </a:r>
            <a:endParaRPr dirty="0" smtClean="0">
              <a:sym typeface="+mn-ea"/>
            </a:endParaRPr>
          </a:p>
        </p:txBody>
      </p:sp>
      <p:pic>
        <p:nvPicPr>
          <p:cNvPr id="36" name="图片 14"/>
          <p:cNvPicPr>
            <a:picLocks noChangeAspect="1"/>
          </p:cNvPicPr>
          <p:nvPr/>
        </p:nvPicPr>
        <p:blipFill>
          <a:blip r:embed="rId1"/>
          <a:stretch>
            <a:fillRect/>
          </a:stretch>
        </p:blipFill>
        <p:spPr>
          <a:xfrm>
            <a:off x="3489325" y="2830195"/>
            <a:ext cx="2477135" cy="3535680"/>
          </a:xfrm>
          <a:prstGeom prst="rect">
            <a:avLst/>
          </a:prstGeom>
          <a:noFill/>
          <a:ln>
            <a:noFill/>
          </a:ln>
        </p:spPr>
      </p:pic>
    </p:spTree>
    <p:custDataLst>
      <p:tags r:id="rId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7513955" cy="4759325"/>
          </a:xfrm>
        </p:spPr>
        <p:txBody>
          <a:bodyPr/>
          <a:p>
            <a:r>
              <a:rPr dirty="0" smtClean="0">
                <a:sym typeface="+mn-ea"/>
              </a:rPr>
              <a:t>2.创建摄影机</a:t>
            </a:r>
            <a:endParaRPr dirty="0" smtClean="0">
              <a:sym typeface="+mn-ea"/>
            </a:endParaRPr>
          </a:p>
          <a:p>
            <a:r>
              <a:rPr dirty="0" smtClean="0">
                <a:sym typeface="+mn-ea"/>
              </a:rPr>
              <a:t>（1）显示安全框并调整透视图的视角。</a:t>
            </a:r>
            <a:endParaRPr dirty="0" smtClean="0">
              <a:sym typeface="+mn-ea"/>
            </a:endParaRPr>
          </a:p>
          <a:p>
            <a:r>
              <a:rPr dirty="0" smtClean="0">
                <a:sym typeface="+mn-ea"/>
              </a:rPr>
              <a:t>选择透视图并按Shift+F组合键显示安全框（设置渲染尺寸），单击视图控制区中的“缩放”按钮缩放透视图，单击“平移视图”按钮，按住Alt键的同时按住鼠标中键拖动，旋转透视图的角度</a:t>
            </a:r>
            <a:endParaRPr dirty="0" smtClean="0">
              <a:sym typeface="+mn-ea"/>
            </a:endParaRPr>
          </a:p>
          <a:p>
            <a:r>
              <a:rPr dirty="0" smtClean="0">
                <a:sym typeface="+mn-ea"/>
              </a:rPr>
              <a:t>（2）创建摄影机。</a:t>
            </a:r>
            <a:endParaRPr dirty="0" smtClean="0">
              <a:sym typeface="+mn-ea"/>
            </a:endParaRPr>
          </a:p>
          <a:p>
            <a:r>
              <a:rPr dirty="0" smtClean="0">
                <a:sym typeface="+mn-ea"/>
              </a:rPr>
              <a:t>保持透视图的激活状态，按Ctrl+C组合键，系统会自动创建一个目标摄影机</a:t>
            </a:r>
            <a:endParaRPr dirty="0" smtClean="0">
              <a:sym typeface="+mn-ea"/>
            </a:endParaRPr>
          </a:p>
          <a:p>
            <a:endParaRPr lang="zh-CN" altLang="en-US"/>
          </a:p>
        </p:txBody>
      </p:sp>
      <p:pic>
        <p:nvPicPr>
          <p:cNvPr id="38" name="图片 16"/>
          <p:cNvPicPr>
            <a:picLocks noChangeAspect="1"/>
          </p:cNvPicPr>
          <p:nvPr/>
        </p:nvPicPr>
        <p:blipFill>
          <a:blip r:embed="rId1"/>
          <a:stretch>
            <a:fillRect/>
          </a:stretch>
        </p:blipFill>
        <p:spPr>
          <a:xfrm>
            <a:off x="8353425" y="1945640"/>
            <a:ext cx="3512185" cy="3848735"/>
          </a:xfrm>
          <a:prstGeom prst="rect">
            <a:avLst/>
          </a:prstGeom>
          <a:noFill/>
          <a:ln>
            <a:noFill/>
          </a:ln>
        </p:spPr>
      </p:pic>
    </p:spTree>
    <p:custDataLst>
      <p:tags r:id="rId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en-US" dirty="0" smtClean="0">
                <a:sym typeface="+mn-ea"/>
              </a:rPr>
              <a:t>3</a:t>
            </a:r>
            <a:r>
              <a:rPr dirty="0" smtClean="0">
                <a:sym typeface="+mn-ea"/>
              </a:rPr>
              <a:t>.创建灯光</a:t>
            </a:r>
            <a:endParaRPr dirty="0" smtClean="0">
              <a:sym typeface="+mn-ea"/>
            </a:endParaRPr>
          </a:p>
          <a:p>
            <a:r>
              <a:rPr dirty="0" smtClean="0">
                <a:sym typeface="+mn-ea"/>
              </a:rPr>
              <a:t>（1）创建“日光”并设置参数。</a:t>
            </a:r>
            <a:endParaRPr dirty="0" smtClean="0">
              <a:sym typeface="+mn-ea"/>
            </a:endParaRPr>
          </a:p>
          <a:p>
            <a:r>
              <a:rPr dirty="0" smtClean="0">
                <a:sym typeface="+mn-ea"/>
              </a:rPr>
              <a:t>单击“灯光”创建面板“标准”分类下的“目标平行灯”按钮，然后在顶视图中按住鼠标左键不放并拖动创建一个目标平行灯，并命名为“日光”，然后在“常规参数”“强度/颜色/衰减”“平行光参数”和“阴影贴图参数”卷展栏中设置日光参数</a:t>
            </a:r>
            <a:endParaRPr dirty="0" smtClean="0">
              <a:sym typeface="+mn-ea"/>
            </a:endParaRPr>
          </a:p>
        </p:txBody>
      </p:sp>
      <p:pic>
        <p:nvPicPr>
          <p:cNvPr id="83" name="图片 19"/>
          <p:cNvPicPr>
            <a:picLocks noChangeAspect="1"/>
          </p:cNvPicPr>
          <p:nvPr/>
        </p:nvPicPr>
        <p:blipFill>
          <a:blip r:embed="rId1"/>
          <a:stretch>
            <a:fillRect/>
          </a:stretch>
        </p:blipFill>
        <p:spPr>
          <a:xfrm>
            <a:off x="608013" y="3779520"/>
            <a:ext cx="2121535" cy="2228850"/>
          </a:xfrm>
          <a:prstGeom prst="rect">
            <a:avLst/>
          </a:prstGeom>
          <a:noFill/>
          <a:ln>
            <a:noFill/>
          </a:ln>
        </p:spPr>
      </p:pic>
      <p:pic>
        <p:nvPicPr>
          <p:cNvPr id="82" name="图片 18"/>
          <p:cNvPicPr>
            <a:picLocks noChangeAspect="1"/>
          </p:cNvPicPr>
          <p:nvPr/>
        </p:nvPicPr>
        <p:blipFill>
          <a:blip r:embed="rId2"/>
          <a:stretch>
            <a:fillRect/>
          </a:stretch>
        </p:blipFill>
        <p:spPr>
          <a:xfrm>
            <a:off x="2963228" y="3779203"/>
            <a:ext cx="1647825" cy="2238375"/>
          </a:xfrm>
          <a:prstGeom prst="rect">
            <a:avLst/>
          </a:prstGeom>
          <a:noFill/>
          <a:ln>
            <a:noFill/>
          </a:ln>
        </p:spPr>
      </p:pic>
      <p:pic>
        <p:nvPicPr>
          <p:cNvPr id="92" name="图片 11"/>
          <p:cNvPicPr>
            <a:picLocks noChangeAspect="1"/>
          </p:cNvPicPr>
          <p:nvPr/>
        </p:nvPicPr>
        <p:blipFill>
          <a:blip r:embed="rId3"/>
          <a:stretch>
            <a:fillRect/>
          </a:stretch>
        </p:blipFill>
        <p:spPr>
          <a:xfrm>
            <a:off x="4845050" y="3779520"/>
            <a:ext cx="2022475" cy="2228850"/>
          </a:xfrm>
          <a:prstGeom prst="rect">
            <a:avLst/>
          </a:prstGeom>
          <a:noFill/>
          <a:ln>
            <a:noFill/>
          </a:ln>
        </p:spPr>
      </p:pic>
      <p:pic>
        <p:nvPicPr>
          <p:cNvPr id="93" name="图片 12"/>
          <p:cNvPicPr>
            <a:picLocks noChangeAspect="1"/>
          </p:cNvPicPr>
          <p:nvPr/>
        </p:nvPicPr>
        <p:blipFill>
          <a:blip r:embed="rId4"/>
          <a:stretch>
            <a:fillRect/>
          </a:stretch>
        </p:blipFill>
        <p:spPr>
          <a:xfrm>
            <a:off x="6997700" y="3779520"/>
            <a:ext cx="2037715" cy="2228850"/>
          </a:xfrm>
          <a:prstGeom prst="rect">
            <a:avLst/>
          </a:prstGeom>
          <a:noFill/>
          <a:ln>
            <a:noFill/>
          </a:ln>
        </p:spPr>
      </p:pic>
      <p:pic>
        <p:nvPicPr>
          <p:cNvPr id="84" name="图片 20"/>
          <p:cNvPicPr>
            <a:picLocks noChangeAspect="1"/>
          </p:cNvPicPr>
          <p:nvPr/>
        </p:nvPicPr>
        <p:blipFill>
          <a:blip r:embed="rId5"/>
          <a:stretch>
            <a:fillRect/>
          </a:stretch>
        </p:blipFill>
        <p:spPr>
          <a:xfrm>
            <a:off x="9316720" y="3779520"/>
            <a:ext cx="2300605" cy="2228850"/>
          </a:xfrm>
          <a:prstGeom prst="rect">
            <a:avLst/>
          </a:prstGeom>
          <a:noFill/>
          <a:ln>
            <a:noFill/>
          </a:ln>
        </p:spPr>
      </p:pic>
    </p:spTree>
    <p:custDataLst>
      <p:tags r:id="rId6"/>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en-US" dirty="0" smtClean="0">
                <a:sym typeface="+mn-ea"/>
              </a:rPr>
              <a:t>3</a:t>
            </a:r>
            <a:r>
              <a:rPr dirty="0" smtClean="0">
                <a:sym typeface="+mn-ea"/>
              </a:rPr>
              <a:t>.创建灯光</a:t>
            </a:r>
            <a:endParaRPr dirty="0" smtClean="0">
              <a:sym typeface="+mn-ea"/>
            </a:endParaRPr>
          </a:p>
          <a:p>
            <a:r>
              <a:rPr lang="zh-CN" altLang="en-US"/>
              <a:t>（2）调整“日光”位置。在顶视图和前视图中调整“日光”发光点的位置</a:t>
            </a:r>
            <a:endParaRPr lang="zh-CN" altLang="en-US"/>
          </a:p>
          <a:p>
            <a:endParaRPr lang="zh-CN" altLang="en-US"/>
          </a:p>
          <a:p>
            <a:endParaRPr lang="zh-CN" altLang="en-US"/>
          </a:p>
          <a:p>
            <a:endParaRPr lang="zh-CN" altLang="en-US"/>
          </a:p>
          <a:p>
            <a:endParaRPr lang="zh-CN" altLang="en-US"/>
          </a:p>
          <a:p>
            <a:r>
              <a:rPr lang="zh-CN" altLang="en-US"/>
              <a:t>（3）渲染。</a:t>
            </a:r>
            <a:endParaRPr lang="zh-CN" altLang="en-US"/>
          </a:p>
          <a:p>
            <a:r>
              <a:rPr lang="zh-CN" altLang="en-US"/>
              <a:t>添加“日光”后，按F9键进行渲染</a:t>
            </a:r>
            <a:endParaRPr lang="zh-CN" altLang="en-US"/>
          </a:p>
        </p:txBody>
      </p:sp>
      <p:pic>
        <p:nvPicPr>
          <p:cNvPr id="39" name="图片 17"/>
          <p:cNvPicPr>
            <a:picLocks noChangeAspect="1"/>
          </p:cNvPicPr>
          <p:nvPr/>
        </p:nvPicPr>
        <p:blipFill>
          <a:blip r:embed="rId1"/>
          <a:stretch>
            <a:fillRect/>
          </a:stretch>
        </p:blipFill>
        <p:spPr>
          <a:xfrm>
            <a:off x="2435225" y="2386330"/>
            <a:ext cx="5269230" cy="2085340"/>
          </a:xfrm>
          <a:prstGeom prst="rect">
            <a:avLst/>
          </a:prstGeom>
          <a:noFill/>
          <a:ln>
            <a:noFill/>
          </a:ln>
        </p:spPr>
      </p:pic>
      <p:pic>
        <p:nvPicPr>
          <p:cNvPr id="85" name="图片 21"/>
          <p:cNvPicPr>
            <a:picLocks noChangeAspect="1"/>
          </p:cNvPicPr>
          <p:nvPr/>
        </p:nvPicPr>
        <p:blipFill>
          <a:blip r:embed="rId2"/>
          <a:stretch>
            <a:fillRect/>
          </a:stretch>
        </p:blipFill>
        <p:spPr>
          <a:xfrm>
            <a:off x="8585518" y="3226435"/>
            <a:ext cx="2505075" cy="2819400"/>
          </a:xfrm>
          <a:prstGeom prst="rect">
            <a:avLst/>
          </a:prstGeom>
          <a:noFill/>
          <a:ln>
            <a:noFill/>
          </a:ln>
        </p:spPr>
      </p:pic>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6473190" cy="4759325"/>
          </a:xfrm>
        </p:spPr>
        <p:txBody>
          <a:bodyPr>
            <a:normAutofit lnSpcReduction="20000"/>
          </a:bodyPr>
          <a:p>
            <a:r>
              <a:rPr lang="en-US" dirty="0" smtClean="0">
                <a:sym typeface="+mn-ea"/>
              </a:rPr>
              <a:t>3</a:t>
            </a:r>
            <a:r>
              <a:rPr dirty="0" smtClean="0">
                <a:sym typeface="+mn-ea"/>
              </a:rPr>
              <a:t>.创建灯光</a:t>
            </a:r>
            <a:endParaRPr dirty="0" smtClean="0">
              <a:sym typeface="+mn-ea"/>
            </a:endParaRPr>
          </a:p>
          <a:p>
            <a:r>
              <a:rPr lang="zh-CN" altLang="en-US"/>
              <a:t>（4）创建设置“台灯光”参数。</a:t>
            </a:r>
            <a:endParaRPr lang="zh-CN" altLang="en-US"/>
          </a:p>
          <a:p>
            <a:r>
              <a:rPr lang="zh-CN" altLang="en-US"/>
              <a:t>单击“灯光”创建面板“标准”分类中的“目标聚光灯”按钮，在前视图中创建一盏目标聚光灯，并命名为“台灯光”，然后在“常规参数”和“强度/颜色/衰减”卷展栏中设置灯光参数</a:t>
            </a:r>
            <a:endParaRPr lang="zh-CN" altLang="en-US"/>
          </a:p>
          <a:p>
            <a:r>
              <a:rPr lang="zh-CN" altLang="en-US"/>
              <a:t>（5）调整“台灯光”位置</a:t>
            </a:r>
            <a:endParaRPr lang="zh-CN" altLang="en-US"/>
          </a:p>
          <a:p>
            <a:endParaRPr lang="zh-CN" altLang="en-US"/>
          </a:p>
          <a:p>
            <a:endParaRPr lang="zh-CN" altLang="en-US"/>
          </a:p>
        </p:txBody>
      </p:sp>
      <p:pic>
        <p:nvPicPr>
          <p:cNvPr id="86" name="图片 22"/>
          <p:cNvPicPr>
            <a:picLocks noChangeAspect="1"/>
          </p:cNvPicPr>
          <p:nvPr/>
        </p:nvPicPr>
        <p:blipFill>
          <a:blip r:embed="rId1"/>
          <a:stretch>
            <a:fillRect/>
          </a:stretch>
        </p:blipFill>
        <p:spPr>
          <a:xfrm>
            <a:off x="7409815" y="1490345"/>
            <a:ext cx="1988820" cy="2171700"/>
          </a:xfrm>
          <a:prstGeom prst="rect">
            <a:avLst/>
          </a:prstGeom>
          <a:noFill/>
          <a:ln>
            <a:noFill/>
          </a:ln>
        </p:spPr>
      </p:pic>
      <p:pic>
        <p:nvPicPr>
          <p:cNvPr id="101" name="图片 20"/>
          <p:cNvPicPr>
            <a:picLocks noChangeAspect="1"/>
          </p:cNvPicPr>
          <p:nvPr/>
        </p:nvPicPr>
        <p:blipFill>
          <a:blip r:embed="rId2"/>
          <a:stretch>
            <a:fillRect/>
          </a:stretch>
        </p:blipFill>
        <p:spPr>
          <a:xfrm>
            <a:off x="9653905" y="1490345"/>
            <a:ext cx="1784985" cy="2325370"/>
          </a:xfrm>
          <a:prstGeom prst="rect">
            <a:avLst/>
          </a:prstGeom>
          <a:noFill/>
          <a:ln>
            <a:noFill/>
          </a:ln>
        </p:spPr>
      </p:pic>
      <p:pic>
        <p:nvPicPr>
          <p:cNvPr id="87" name="图片 23"/>
          <p:cNvPicPr>
            <a:picLocks noChangeAspect="1"/>
          </p:cNvPicPr>
          <p:nvPr/>
        </p:nvPicPr>
        <p:blipFill>
          <a:blip r:embed="rId3"/>
          <a:stretch>
            <a:fillRect/>
          </a:stretch>
        </p:blipFill>
        <p:spPr>
          <a:xfrm>
            <a:off x="3731895" y="4190365"/>
            <a:ext cx="5212080" cy="2566035"/>
          </a:xfrm>
          <a:prstGeom prst="rect">
            <a:avLst/>
          </a:prstGeom>
          <a:noFill/>
          <a:ln>
            <a:noFill/>
          </a:ln>
        </p:spPr>
      </p:pic>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dirty="0" smtClean="0">
                <a:sym typeface="+mn-ea"/>
              </a:rPr>
              <a:t>3.设置环境贴图和大气效果</a:t>
            </a:r>
            <a:endParaRPr dirty="0" smtClean="0">
              <a:sym typeface="+mn-ea"/>
            </a:endParaRPr>
          </a:p>
          <a:p>
            <a:r>
              <a:rPr lang="zh-CN" altLang="en-US"/>
              <a:t>（1）添加环境贴图</a:t>
            </a:r>
            <a:endParaRPr lang="zh-CN" altLang="en-US"/>
          </a:p>
          <a:p>
            <a:r>
              <a:rPr lang="zh-CN" altLang="en-US"/>
              <a:t>（2）将环境贴图拖到材质球中</a:t>
            </a:r>
            <a:endParaRPr lang="zh-CN" altLang="en-US"/>
          </a:p>
          <a:p>
            <a:endParaRPr lang="zh-CN" altLang="en-US"/>
          </a:p>
          <a:p>
            <a:endParaRPr lang="zh-CN" altLang="en-US"/>
          </a:p>
          <a:p>
            <a:r>
              <a:rPr lang="zh-CN" altLang="en-US"/>
              <a:t>（3）设置“环境”参数。</a:t>
            </a:r>
            <a:endParaRPr lang="zh-CN" altLang="en-US"/>
          </a:p>
          <a:p>
            <a:r>
              <a:rPr lang="zh-CN" altLang="en-US"/>
              <a:t>（4）添加“体积光”效果。</a:t>
            </a:r>
            <a:endParaRPr lang="zh-CN" altLang="en-US"/>
          </a:p>
        </p:txBody>
      </p:sp>
      <p:pic>
        <p:nvPicPr>
          <p:cNvPr id="89" name="图片 25"/>
          <p:cNvPicPr>
            <a:picLocks noChangeAspect="1"/>
          </p:cNvPicPr>
          <p:nvPr/>
        </p:nvPicPr>
        <p:blipFill>
          <a:blip r:embed="rId1"/>
          <a:stretch>
            <a:fillRect/>
          </a:stretch>
        </p:blipFill>
        <p:spPr>
          <a:xfrm>
            <a:off x="5398770" y="1490345"/>
            <a:ext cx="4984115" cy="1705610"/>
          </a:xfrm>
          <a:prstGeom prst="rect">
            <a:avLst/>
          </a:prstGeom>
          <a:noFill/>
          <a:ln>
            <a:noFill/>
          </a:ln>
        </p:spPr>
      </p:pic>
      <p:pic>
        <p:nvPicPr>
          <p:cNvPr id="90" name="图片 26"/>
          <p:cNvPicPr>
            <a:picLocks noChangeAspect="1"/>
          </p:cNvPicPr>
          <p:nvPr/>
        </p:nvPicPr>
        <p:blipFill>
          <a:blip r:embed="rId2"/>
          <a:stretch>
            <a:fillRect/>
          </a:stretch>
        </p:blipFill>
        <p:spPr>
          <a:xfrm>
            <a:off x="4847590" y="3497580"/>
            <a:ext cx="2489835" cy="3360420"/>
          </a:xfrm>
          <a:prstGeom prst="rect">
            <a:avLst/>
          </a:prstGeom>
          <a:noFill/>
          <a:ln>
            <a:noFill/>
          </a:ln>
        </p:spPr>
      </p:pic>
      <p:pic>
        <p:nvPicPr>
          <p:cNvPr id="91" name="图片 27"/>
          <p:cNvPicPr>
            <a:picLocks noChangeAspect="1"/>
          </p:cNvPicPr>
          <p:nvPr/>
        </p:nvPicPr>
        <p:blipFill>
          <a:blip r:embed="rId3"/>
          <a:stretch>
            <a:fillRect/>
          </a:stretch>
        </p:blipFill>
        <p:spPr>
          <a:xfrm>
            <a:off x="7504430" y="3497580"/>
            <a:ext cx="3897630" cy="3310890"/>
          </a:xfrm>
          <a:prstGeom prst="rect">
            <a:avLst/>
          </a:prstGeom>
          <a:noFill/>
          <a:ln>
            <a:noFill/>
          </a:ln>
        </p:spPr>
      </p:pic>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5039360" cy="4759325"/>
          </a:xfrm>
        </p:spPr>
        <p:txBody>
          <a:bodyPr/>
          <a:p>
            <a:r>
              <a:rPr dirty="0" smtClean="0">
                <a:sym typeface="+mn-ea"/>
              </a:rPr>
              <a:t>（5）渲染</a:t>
            </a:r>
            <a:endParaRPr lang="zh-CN" altLang="en-US" dirty="0"/>
          </a:p>
          <a:p>
            <a:endParaRPr lang="zh-CN" altLang="en-US"/>
          </a:p>
        </p:txBody>
      </p:sp>
      <p:pic>
        <p:nvPicPr>
          <p:cNvPr id="94" name="图片 28"/>
          <p:cNvPicPr>
            <a:picLocks noChangeAspect="1"/>
          </p:cNvPicPr>
          <p:nvPr/>
        </p:nvPicPr>
        <p:blipFill>
          <a:blip r:embed="rId1"/>
          <a:stretch>
            <a:fillRect/>
          </a:stretch>
        </p:blipFill>
        <p:spPr>
          <a:xfrm>
            <a:off x="3193415" y="1320165"/>
            <a:ext cx="4899660" cy="4929505"/>
          </a:xfrm>
          <a:prstGeom prst="rect">
            <a:avLst/>
          </a:prstGeom>
          <a:noFill/>
          <a:ln>
            <a:noFill/>
          </a:ln>
        </p:spPr>
      </p:pic>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a:latin typeface="+mn-lt"/>
                <a:ea typeface="+mn-ea"/>
                <a:cs typeface="+mn-cs"/>
                <a:sym typeface="+mn-ea"/>
              </a:rPr>
              <a:t>任务1　为卡通人物场景创建灯光</a:t>
            </a:r>
            <a:endParaRPr lang="zh-CN" altLang="en-US" dirty="0">
              <a:latin typeface="+mn-lt"/>
              <a:ea typeface="+mn-ea"/>
              <a:cs typeface="+mn-cs"/>
              <a:sym typeface="+mn-ea"/>
            </a:endParaRPr>
          </a:p>
        </p:txBody>
      </p:sp>
      <p:sp>
        <p:nvSpPr>
          <p:cNvPr id="3" name="内容占位符 2"/>
          <p:cNvSpPr>
            <a:spLocks noGrp="1"/>
          </p:cNvSpPr>
          <p:nvPr>
            <p:ph idx="1"/>
          </p:nvPr>
        </p:nvSpPr>
        <p:spPr/>
        <p:txBody>
          <a:bodyPr/>
          <a:p>
            <a:r>
              <a:rPr sz="3600" dirty="0">
                <a:sym typeface="+mn-ea"/>
              </a:rPr>
              <a:t>最常用的布光方法是“三点照明法”，通过本任务学习灯光的创建方法及用“三点照明法”为场景布光</a:t>
            </a:r>
            <a:r>
              <a:rPr lang="zh-CN" altLang="en-US" sz="3600" dirty="0">
                <a:sym typeface="+mn-ea"/>
              </a:rPr>
              <a:t>。</a:t>
            </a:r>
            <a:endParaRPr lang="zh-CN" altLang="en-US" sz="3600" dirty="0"/>
          </a:p>
          <a:p>
            <a:pPr marL="0" indent="0">
              <a:buNone/>
            </a:pPr>
            <a:endParaRPr lang="zh-CN" altLang="en-US" sz="3600"/>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5039360" cy="4759325"/>
          </a:xfrm>
        </p:spPr>
        <p:txBody>
          <a:bodyPr/>
          <a:p>
            <a:r>
              <a:rPr lang="en-US" altLang="zh-CN" dirty="0" smtClean="0">
                <a:sym typeface="+mn-ea"/>
              </a:rPr>
              <a:t>2.</a:t>
            </a:r>
            <a:r>
              <a:rPr lang="zh-CN" altLang="en-US" dirty="0" smtClean="0">
                <a:sym typeface="+mn-ea"/>
              </a:rPr>
              <a:t>制作材质</a:t>
            </a:r>
            <a:endParaRPr lang="en-US" altLang="zh-CN" dirty="0" smtClean="0"/>
          </a:p>
          <a:p>
            <a:r>
              <a:rPr lang="en-US" altLang="zh-CN" dirty="0" smtClean="0">
                <a:sym typeface="+mn-ea"/>
              </a:rPr>
              <a:t>(4)</a:t>
            </a:r>
            <a:r>
              <a:rPr lang="zh-CN" altLang="en-US" dirty="0" smtClean="0">
                <a:sym typeface="+mn-ea"/>
              </a:rPr>
              <a:t>创建桌面及材质。在顶视图中创建一个平面，并将其命名为“桌面”，然后调整灯泡的角度和位置，如图所示。</a:t>
            </a:r>
            <a:endParaRPr lang="zh-CN" altLang="en-US" dirty="0"/>
          </a:p>
          <a:p>
            <a:endParaRPr lang="zh-CN" altLang="en-US"/>
          </a:p>
        </p:txBody>
      </p:sp>
      <p:pic>
        <p:nvPicPr>
          <p:cNvPr id="2560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60924" y="3163585"/>
            <a:ext cx="7081372"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必备知识</a:t>
            </a:r>
            <a:endParaRPr lang="zh-CN" altLang="zh-CN"/>
          </a:p>
        </p:txBody>
      </p:sp>
      <p:sp>
        <p:nvSpPr>
          <p:cNvPr id="3" name="内容占位符 2"/>
          <p:cNvSpPr>
            <a:spLocks noGrp="1"/>
          </p:cNvSpPr>
          <p:nvPr>
            <p:ph idx="1"/>
          </p:nvPr>
        </p:nvSpPr>
        <p:spPr>
          <a:xfrm>
            <a:off x="608330" y="1490345"/>
            <a:ext cx="6593840" cy="4759325"/>
          </a:xfrm>
        </p:spPr>
        <p:txBody>
          <a:bodyPr/>
          <a:p>
            <a:r>
              <a:rPr lang="zh-CN" altLang="en-US" dirty="0" smtClean="0">
                <a:sym typeface="+mn-ea"/>
              </a:rPr>
              <a:t>1.摄影机</a:t>
            </a:r>
            <a:endParaRPr lang="zh-CN" altLang="en-US" dirty="0" smtClean="0">
              <a:sym typeface="+mn-ea"/>
            </a:endParaRPr>
          </a:p>
          <a:p>
            <a:r>
              <a:rPr lang="zh-CN" altLang="en-US" dirty="0" smtClean="0">
                <a:sym typeface="+mn-ea"/>
              </a:rPr>
              <a:t>（1）目标摄影机：该摄影机类似于灯光中带有目标点的灯光，它由摄影机图标、目标和观察区三部分构成</a:t>
            </a:r>
            <a:endParaRPr lang="zh-CN" altLang="en-US" dirty="0" smtClean="0">
              <a:sym typeface="+mn-ea"/>
            </a:endParaRPr>
          </a:p>
          <a:p>
            <a:r>
              <a:rPr lang="zh-CN" altLang="en-US" dirty="0" smtClean="0">
                <a:sym typeface="+mn-ea"/>
              </a:rPr>
              <a:t>（2）自由摄影机：该摄影机类似于灯光中无目标点的灯光，只能通过移动和旋转摄影机图标来控制摄影机的位置和观察角度</a:t>
            </a:r>
            <a:endParaRPr lang="zh-CN" altLang="en-US" dirty="0" smtClean="0">
              <a:sym typeface="+mn-ea"/>
            </a:endParaRPr>
          </a:p>
        </p:txBody>
      </p:sp>
      <p:pic>
        <p:nvPicPr>
          <p:cNvPr id="46" name="图片 46" descr="IMG_256"/>
          <p:cNvPicPr>
            <a:picLocks noChangeAspect="1"/>
          </p:cNvPicPr>
          <p:nvPr/>
        </p:nvPicPr>
        <p:blipFill>
          <a:blip r:embed="rId1"/>
          <a:stretch>
            <a:fillRect/>
          </a:stretch>
        </p:blipFill>
        <p:spPr>
          <a:xfrm>
            <a:off x="713740" y="4222115"/>
            <a:ext cx="5511800" cy="2289810"/>
          </a:xfrm>
          <a:prstGeom prst="rect">
            <a:avLst/>
          </a:prstGeom>
          <a:noFill/>
          <a:ln w="9525">
            <a:noFill/>
          </a:ln>
        </p:spPr>
      </p:pic>
      <p:pic>
        <p:nvPicPr>
          <p:cNvPr id="47" name="图片 47" descr="IMG_256"/>
          <p:cNvPicPr>
            <a:picLocks noChangeAspect="1"/>
          </p:cNvPicPr>
          <p:nvPr/>
        </p:nvPicPr>
        <p:blipFill>
          <a:blip r:embed="rId2"/>
          <a:stretch>
            <a:fillRect/>
          </a:stretch>
        </p:blipFill>
        <p:spPr>
          <a:xfrm>
            <a:off x="7202170" y="2811145"/>
            <a:ext cx="4386580" cy="3438525"/>
          </a:xfrm>
          <a:prstGeom prst="rect">
            <a:avLst/>
          </a:prstGeom>
          <a:noFill/>
          <a:ln w="9525">
            <a:noFill/>
          </a:ln>
        </p:spPr>
      </p:pic>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必备知识</a:t>
            </a:r>
            <a:endParaRPr lang="zh-CN" altLang="zh-CN"/>
          </a:p>
        </p:txBody>
      </p:sp>
      <p:sp>
        <p:nvSpPr>
          <p:cNvPr id="3" name="内容占位符 2"/>
          <p:cNvSpPr>
            <a:spLocks noGrp="1"/>
          </p:cNvSpPr>
          <p:nvPr>
            <p:ph idx="1"/>
          </p:nvPr>
        </p:nvSpPr>
        <p:spPr>
          <a:xfrm>
            <a:off x="608330" y="1490345"/>
            <a:ext cx="9792970" cy="4759325"/>
          </a:xfrm>
        </p:spPr>
        <p:txBody>
          <a:bodyPr/>
          <a:p>
            <a:r>
              <a:rPr lang="zh-CN" altLang="en-US" dirty="0" smtClean="0">
                <a:sym typeface="+mn-ea"/>
              </a:rPr>
              <a:t>2.创建摄影机</a:t>
            </a:r>
            <a:endParaRPr lang="zh-CN" altLang="en-US" dirty="0" smtClean="0">
              <a:sym typeface="+mn-ea"/>
            </a:endParaRPr>
          </a:p>
          <a:p>
            <a:r>
              <a:rPr lang="zh-CN" altLang="en-US"/>
              <a:t>　</a:t>
            </a:r>
            <a:r>
              <a:rPr lang="en-US" altLang="zh-CN"/>
              <a:t>(1)</a:t>
            </a:r>
            <a:r>
              <a:rPr lang="zh-CN" altLang="en-US"/>
              <a:t>创建目标摄影机</a:t>
            </a:r>
            <a:r>
              <a:rPr lang="en-US" altLang="zh-CN"/>
              <a:t>                                            (2) 创建自由摄影机</a:t>
            </a:r>
            <a:endParaRPr lang="en-US" altLang="zh-CN"/>
          </a:p>
        </p:txBody>
      </p:sp>
      <p:pic>
        <p:nvPicPr>
          <p:cNvPr id="47" name="图片 47" descr="IMG_256"/>
          <p:cNvPicPr>
            <a:picLocks noChangeAspect="1"/>
          </p:cNvPicPr>
          <p:nvPr/>
        </p:nvPicPr>
        <p:blipFill>
          <a:blip r:embed="rId1"/>
          <a:stretch>
            <a:fillRect/>
          </a:stretch>
        </p:blipFill>
        <p:spPr>
          <a:xfrm>
            <a:off x="834390" y="2451735"/>
            <a:ext cx="3916680" cy="3070225"/>
          </a:xfrm>
          <a:prstGeom prst="rect">
            <a:avLst/>
          </a:prstGeom>
          <a:noFill/>
          <a:ln w="9525">
            <a:noFill/>
          </a:ln>
        </p:spPr>
      </p:pic>
      <p:pic>
        <p:nvPicPr>
          <p:cNvPr id="48" name="图片 48" descr="IMG_256"/>
          <p:cNvPicPr>
            <a:picLocks noChangeAspect="1"/>
          </p:cNvPicPr>
          <p:nvPr/>
        </p:nvPicPr>
        <p:blipFill>
          <a:blip r:embed="rId2"/>
          <a:stretch>
            <a:fillRect/>
          </a:stretch>
        </p:blipFill>
        <p:spPr>
          <a:xfrm>
            <a:off x="6404610" y="2530475"/>
            <a:ext cx="3818255" cy="2912745"/>
          </a:xfrm>
          <a:prstGeom prst="rect">
            <a:avLst/>
          </a:prstGeom>
          <a:noFill/>
          <a:ln w="9525">
            <a:noFill/>
          </a:ln>
        </p:spPr>
      </p:pic>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拓展任务制作山洞景深效果</a:t>
            </a:r>
            <a:endParaRPr lang="zh-CN" altLang="zh-CN"/>
          </a:p>
        </p:txBody>
      </p:sp>
      <p:sp>
        <p:nvSpPr>
          <p:cNvPr id="3" name="内容占位符 2"/>
          <p:cNvSpPr>
            <a:spLocks noGrp="1"/>
          </p:cNvSpPr>
          <p:nvPr>
            <p:ph idx="1"/>
          </p:nvPr>
        </p:nvSpPr>
        <p:spPr>
          <a:xfrm>
            <a:off x="608330" y="1490345"/>
            <a:ext cx="6593840" cy="4759325"/>
          </a:xfrm>
        </p:spPr>
        <p:txBody>
          <a:bodyPr/>
          <a:p>
            <a:endParaRPr lang="zh-CN" altLang="en-US" dirty="0"/>
          </a:p>
          <a:p>
            <a:endParaRPr lang="zh-CN" altLang="en-US" dirty="0"/>
          </a:p>
          <a:p>
            <a:endParaRPr lang="zh-CN" altLang="en-US"/>
          </a:p>
        </p:txBody>
      </p:sp>
      <p:pic>
        <p:nvPicPr>
          <p:cNvPr id="62" name="图片 62" descr="IMG_256"/>
          <p:cNvPicPr>
            <a:picLocks noChangeAspect="1"/>
          </p:cNvPicPr>
          <p:nvPr/>
        </p:nvPicPr>
        <p:blipFill>
          <a:blip r:embed="rId1"/>
          <a:stretch>
            <a:fillRect/>
          </a:stretch>
        </p:blipFill>
        <p:spPr>
          <a:xfrm>
            <a:off x="1691005" y="1075055"/>
            <a:ext cx="8248015" cy="5174615"/>
          </a:xfrm>
          <a:prstGeom prst="rect">
            <a:avLst/>
          </a:prstGeom>
          <a:noFill/>
          <a:ln w="9525">
            <a:noFill/>
          </a:ln>
        </p:spPr>
      </p:pic>
    </p:spTree>
    <p:custDataLst>
      <p:tags r:id="rId2"/>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754120" y="196215"/>
            <a:ext cx="9276080" cy="705485"/>
          </a:xfrm>
        </p:spPr>
        <p:txBody>
          <a:bodyPr>
            <a:normAutofit/>
          </a:bodyPr>
          <a:p>
            <a:r>
              <a:rPr lang="zh-CN" altLang="en-US" dirty="0" smtClean="0">
                <a:sym typeface="+mn-ea"/>
              </a:rPr>
              <a:t>任务三   制作电话亭效果</a:t>
            </a:r>
            <a:endParaRPr lang="zh-CN" altLang="en-US" dirty="0" smtClean="0">
              <a:sym typeface="+mn-ea"/>
            </a:endParaRPr>
          </a:p>
        </p:txBody>
      </p:sp>
      <p:sp>
        <p:nvSpPr>
          <p:cNvPr id="3" name="内容占位符 2"/>
          <p:cNvSpPr>
            <a:spLocks noGrp="1"/>
          </p:cNvSpPr>
          <p:nvPr>
            <p:ph idx="1"/>
          </p:nvPr>
        </p:nvSpPr>
        <p:spPr/>
        <p:txBody>
          <a:bodyPr/>
          <a:p>
            <a:r>
              <a:rPr altLang="zh-CN" dirty="0">
                <a:sym typeface="+mn-ea"/>
              </a:rPr>
              <a:t>在效果图制作中，一般将镜头的焦距设置为28~35mm，以使建筑物有较强的透视效果，而又不产生明显的变形。此外，平行光总是像太阳一样向一个方向投射平行光线，所以在3dsMax中平行光主要用来模拟太阳，产生阴影。本任务通过为电话亭设置灯光及摄影机效果，来进一步学习灯光与摄影机的应用方法。</a:t>
            </a:r>
            <a:endParaRPr altLang="zh-CN" dirty="0">
              <a:sym typeface="+mn-ea"/>
            </a:endParaRPr>
          </a:p>
          <a:p>
            <a:r>
              <a:rPr altLang="zh-CN" dirty="0">
                <a:sym typeface="+mn-ea"/>
              </a:rPr>
              <a:t>首先为电话亭模型添加地面和墙面平面，其次创建摄影机和灯光，最后为模型添加材质并渲染。</a:t>
            </a:r>
            <a:endParaRPr altLang="zh-CN" dirty="0">
              <a:sym typeface="+mn-ea"/>
            </a:endParaRP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dirty="0" smtClean="0">
                <a:sym typeface="+mn-ea"/>
              </a:rPr>
              <a:t>1.创建摄影机</a:t>
            </a:r>
            <a:endParaRPr dirty="0" smtClean="0">
              <a:sym typeface="+mn-ea"/>
            </a:endParaRPr>
          </a:p>
          <a:p>
            <a:r>
              <a:rPr dirty="0" smtClean="0">
                <a:sym typeface="+mn-ea"/>
              </a:rPr>
              <a:t>（1）绘制地面和墙壁。</a:t>
            </a:r>
            <a:endParaRPr dirty="0" smtClean="0">
              <a:sym typeface="+mn-ea"/>
            </a:endParaRPr>
          </a:p>
          <a:p>
            <a:r>
              <a:rPr dirty="0" smtClean="0">
                <a:sym typeface="+mn-ea"/>
              </a:rPr>
              <a:t>打开电话亭模型，选择“创建”→“几何体”→“平面”命令，分别在顶视图和前视图绘制一个平面，并设置长、宽分段数为1，分别命名为“地面”和“墙壁”，旋转到适当的位置，</a:t>
            </a:r>
            <a:endParaRPr dirty="0" smtClean="0">
              <a:sym typeface="+mn-ea"/>
            </a:endParaRPr>
          </a:p>
        </p:txBody>
      </p:sp>
      <p:pic>
        <p:nvPicPr>
          <p:cNvPr id="4" name="图片 1" descr="IMG_256"/>
          <p:cNvPicPr>
            <a:picLocks noChangeAspect="1"/>
          </p:cNvPicPr>
          <p:nvPr/>
        </p:nvPicPr>
        <p:blipFill>
          <a:blip r:embed="rId1"/>
          <a:stretch>
            <a:fillRect/>
          </a:stretch>
        </p:blipFill>
        <p:spPr>
          <a:xfrm>
            <a:off x="1689100" y="3261360"/>
            <a:ext cx="6822440" cy="3391535"/>
          </a:xfrm>
          <a:prstGeom prst="rect">
            <a:avLst/>
          </a:prstGeom>
          <a:noFill/>
          <a:ln w="9525">
            <a:noFill/>
          </a:ln>
        </p:spPr>
      </p:pic>
    </p:spTree>
    <p:custDataLst>
      <p:tags r:id="rId2"/>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5311140" cy="4759325"/>
          </a:xfrm>
        </p:spPr>
        <p:txBody>
          <a:bodyPr/>
          <a:p>
            <a:r>
              <a:rPr dirty="0" smtClean="0">
                <a:sym typeface="+mn-ea"/>
              </a:rPr>
              <a:t>1.创建摄影机</a:t>
            </a:r>
            <a:endParaRPr dirty="0" smtClean="0">
              <a:sym typeface="+mn-ea"/>
            </a:endParaRPr>
          </a:p>
          <a:p>
            <a:r>
              <a:rPr dirty="0" smtClean="0">
                <a:sym typeface="+mn-ea"/>
              </a:rPr>
              <a:t>（2）设置渲染输出。</a:t>
            </a:r>
            <a:endParaRPr dirty="0" smtClean="0">
              <a:sym typeface="+mn-ea"/>
            </a:endParaRPr>
          </a:p>
          <a:p>
            <a:r>
              <a:rPr dirty="0" smtClean="0">
                <a:sym typeface="+mn-ea"/>
              </a:rPr>
              <a:t>选择“渲染”→“渲染设置”命令，打开“渲染设置”对话框，在“公用”选项卡中的“公用参数”卷展栏中，设置“宽度”为600、“高度”为800（设置渲染输出图像的宽度和高度）。</a:t>
            </a:r>
            <a:endParaRPr dirty="0" smtClean="0">
              <a:sym typeface="+mn-ea"/>
            </a:endParaRPr>
          </a:p>
          <a:p>
            <a:r>
              <a:rPr dirty="0" smtClean="0">
                <a:sym typeface="+mn-ea"/>
              </a:rPr>
              <a:t>（3）创建目标摄影机。</a:t>
            </a:r>
            <a:endParaRPr dirty="0" smtClean="0">
              <a:sym typeface="+mn-ea"/>
            </a:endParaRPr>
          </a:p>
          <a:p>
            <a:r>
              <a:rPr dirty="0" smtClean="0">
                <a:sym typeface="+mn-ea"/>
              </a:rPr>
              <a:t>将透视图设置为活动视口，按Shift+F组合键，显示透视图的安全框。选择“创建”→“摄影机”→“目标”命令，在顶视图创建一个目标摄影机</a:t>
            </a:r>
            <a:endParaRPr dirty="0" smtClean="0">
              <a:sym typeface="+mn-ea"/>
            </a:endParaRPr>
          </a:p>
        </p:txBody>
      </p:sp>
      <p:pic>
        <p:nvPicPr>
          <p:cNvPr id="4" name="图片 2" descr="IMG_256"/>
          <p:cNvPicPr>
            <a:picLocks noChangeAspect="1"/>
          </p:cNvPicPr>
          <p:nvPr/>
        </p:nvPicPr>
        <p:blipFill>
          <a:blip r:embed="rId1"/>
          <a:stretch>
            <a:fillRect/>
          </a:stretch>
        </p:blipFill>
        <p:spPr>
          <a:xfrm>
            <a:off x="7670165" y="1158875"/>
            <a:ext cx="2666365" cy="1913890"/>
          </a:xfrm>
          <a:prstGeom prst="rect">
            <a:avLst/>
          </a:prstGeom>
          <a:noFill/>
          <a:ln w="9525">
            <a:noFill/>
          </a:ln>
        </p:spPr>
      </p:pic>
      <p:pic>
        <p:nvPicPr>
          <p:cNvPr id="5" name="图片 3" descr="IMG_256"/>
          <p:cNvPicPr>
            <a:picLocks noChangeAspect="1"/>
          </p:cNvPicPr>
          <p:nvPr/>
        </p:nvPicPr>
        <p:blipFill>
          <a:blip r:embed="rId2"/>
          <a:stretch>
            <a:fillRect/>
          </a:stretch>
        </p:blipFill>
        <p:spPr>
          <a:xfrm>
            <a:off x="7190105" y="2922270"/>
            <a:ext cx="3808095" cy="1592580"/>
          </a:xfrm>
          <a:prstGeom prst="rect">
            <a:avLst/>
          </a:prstGeom>
          <a:noFill/>
          <a:ln w="9525">
            <a:noFill/>
          </a:ln>
        </p:spPr>
      </p:pic>
      <p:pic>
        <p:nvPicPr>
          <p:cNvPr id="59" name="图片 4" descr="IMG_256"/>
          <p:cNvPicPr>
            <a:picLocks noChangeAspect="1"/>
          </p:cNvPicPr>
          <p:nvPr/>
        </p:nvPicPr>
        <p:blipFill>
          <a:blip r:embed="rId3"/>
          <a:stretch>
            <a:fillRect/>
          </a:stretch>
        </p:blipFill>
        <p:spPr>
          <a:xfrm>
            <a:off x="6831965" y="4625975"/>
            <a:ext cx="4786630" cy="1790065"/>
          </a:xfrm>
          <a:prstGeom prst="rect">
            <a:avLst/>
          </a:prstGeom>
          <a:noFill/>
          <a:ln w="9525">
            <a:noFill/>
          </a:ln>
        </p:spPr>
      </p:pic>
    </p:spTree>
    <p:custDataLst>
      <p:tags r:id="rId4"/>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dirty="0" smtClean="0">
                <a:sym typeface="+mn-ea"/>
              </a:rPr>
              <a:t>2.创建灯光</a:t>
            </a:r>
            <a:endParaRPr dirty="0" smtClean="0">
              <a:sym typeface="+mn-ea"/>
            </a:endParaRPr>
          </a:p>
          <a:p>
            <a:r>
              <a:rPr dirty="0" smtClean="0">
                <a:sym typeface="+mn-ea"/>
              </a:rPr>
              <a:t>（1）创建天光并设置高级照明。</a:t>
            </a:r>
            <a:endParaRPr dirty="0" smtClean="0">
              <a:sym typeface="+mn-ea"/>
            </a:endParaRPr>
          </a:p>
          <a:p>
            <a:r>
              <a:rPr dirty="0" smtClean="0">
                <a:sym typeface="+mn-ea"/>
              </a:rPr>
              <a:t>选择“创建”→“灯光”→“标准”→“天光”命令，在视图中单击创建一盏“天光”，如图5-63（a）所示，然后在“修改”面板“参数”卷展栏中设置“天光”的“倍增”值为0.6。</a:t>
            </a:r>
            <a:endParaRPr dirty="0" smtClean="0">
              <a:sym typeface="+mn-ea"/>
            </a:endParaRPr>
          </a:p>
          <a:p>
            <a:r>
              <a:rPr dirty="0" smtClean="0">
                <a:sym typeface="+mn-ea"/>
              </a:rPr>
              <a:t>选择“渲染”→“光跟踪器”命令，此时当前的高级照明方式自动指定为“光跟踪器”，这里将“光线/采样数”设置为90</a:t>
            </a:r>
            <a:endParaRPr dirty="0" smtClean="0">
              <a:sym typeface="+mn-ea"/>
            </a:endParaRPr>
          </a:p>
        </p:txBody>
      </p:sp>
      <p:pic>
        <p:nvPicPr>
          <p:cNvPr id="60" name="图片 5" descr="IMG_256"/>
          <p:cNvPicPr>
            <a:picLocks noChangeAspect="1"/>
          </p:cNvPicPr>
          <p:nvPr/>
        </p:nvPicPr>
        <p:blipFill>
          <a:blip r:embed="rId1"/>
          <a:srcRect b="1566"/>
          <a:stretch>
            <a:fillRect/>
          </a:stretch>
        </p:blipFill>
        <p:spPr>
          <a:xfrm>
            <a:off x="3338830" y="3903028"/>
            <a:ext cx="5273040" cy="1617345"/>
          </a:xfrm>
          <a:prstGeom prst="rect">
            <a:avLst/>
          </a:prstGeom>
          <a:noFill/>
          <a:ln w="9525">
            <a:noFill/>
          </a:ln>
        </p:spPr>
      </p:pic>
    </p:spTree>
    <p:custDataLst>
      <p:tags r:id="rId2"/>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4783455" cy="4759325"/>
          </a:xfrm>
        </p:spPr>
        <p:txBody>
          <a:bodyPr>
            <a:normAutofit fontScale="90000"/>
          </a:bodyPr>
          <a:p>
            <a:r>
              <a:rPr lang="zh-CN" altLang="en-US" dirty="0" smtClean="0">
                <a:sym typeface="+mn-ea"/>
              </a:rPr>
              <a:t>（2）创建主光。</a:t>
            </a:r>
            <a:endParaRPr lang="zh-CN" altLang="en-US" dirty="0" smtClean="0">
              <a:sym typeface="+mn-ea"/>
            </a:endParaRPr>
          </a:p>
          <a:p>
            <a:r>
              <a:rPr lang="zh-CN" altLang="en-US" dirty="0"/>
              <a:t>选择“创建”→“灯光”→“标准”→“目标平行光”命令，在视图中拖动鼠标创建目标平行光，将其作为投影灯光，然后在顶视图和前视图中调整天光和目标平行光位置</a:t>
            </a:r>
            <a:endParaRPr lang="zh-CN" altLang="en-US" dirty="0"/>
          </a:p>
          <a:p>
            <a:r>
              <a:rPr lang="zh-CN" altLang="en-US" dirty="0"/>
              <a:t>（3）设置平行光参数。</a:t>
            </a:r>
            <a:endParaRPr lang="zh-CN" altLang="en-US" dirty="0"/>
          </a:p>
          <a:p>
            <a:r>
              <a:rPr lang="zh-CN" altLang="en-US" dirty="0"/>
              <a:t>选中目标平行光，在“修改”面板的“常规参数”卷展栏下选中“阴影”选项区域中的“启用”复选框，并在下方的下拉列表中选择阴影类型为“光线跟踪阴影”，然后在“平行光参数”卷展栏中设置“聚光区/光束”为88、“衰减区/区域”为270</a:t>
            </a:r>
            <a:endParaRPr lang="zh-CN" altLang="en-US" dirty="0"/>
          </a:p>
          <a:p>
            <a:endParaRPr lang="zh-CN" altLang="en-US"/>
          </a:p>
        </p:txBody>
      </p:sp>
      <p:pic>
        <p:nvPicPr>
          <p:cNvPr id="63" name="图片 6" descr="IMG_256"/>
          <p:cNvPicPr>
            <a:picLocks noChangeAspect="1"/>
          </p:cNvPicPr>
          <p:nvPr/>
        </p:nvPicPr>
        <p:blipFill>
          <a:blip r:embed="rId1"/>
          <a:stretch>
            <a:fillRect/>
          </a:stretch>
        </p:blipFill>
        <p:spPr>
          <a:xfrm>
            <a:off x="5486400" y="1607820"/>
            <a:ext cx="6536055" cy="2101850"/>
          </a:xfrm>
          <a:prstGeom prst="rect">
            <a:avLst/>
          </a:prstGeom>
          <a:noFill/>
          <a:ln w="9525">
            <a:noFill/>
          </a:ln>
        </p:spPr>
      </p:pic>
      <p:pic>
        <p:nvPicPr>
          <p:cNvPr id="64" name="图片 7" descr="IMG_256"/>
          <p:cNvPicPr>
            <a:picLocks noChangeAspect="1"/>
          </p:cNvPicPr>
          <p:nvPr/>
        </p:nvPicPr>
        <p:blipFill>
          <a:blip r:embed="rId2"/>
          <a:stretch>
            <a:fillRect/>
          </a:stretch>
        </p:blipFill>
        <p:spPr>
          <a:xfrm>
            <a:off x="5563235" y="3964305"/>
            <a:ext cx="6459220" cy="1993900"/>
          </a:xfrm>
          <a:prstGeom prst="rect">
            <a:avLst/>
          </a:prstGeom>
          <a:noFill/>
          <a:ln w="9525">
            <a:noFill/>
          </a:ln>
        </p:spPr>
      </p:pic>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9399905" cy="4759325"/>
          </a:xfrm>
        </p:spPr>
        <p:txBody>
          <a:bodyPr/>
          <a:p>
            <a:r>
              <a:rPr dirty="0" smtClean="0">
                <a:sym typeface="+mn-ea"/>
              </a:rPr>
              <a:t>（4）渲染。</a:t>
            </a:r>
            <a:endParaRPr dirty="0" smtClean="0">
              <a:sym typeface="+mn-ea"/>
            </a:endParaRPr>
          </a:p>
        </p:txBody>
      </p:sp>
      <p:pic>
        <p:nvPicPr>
          <p:cNvPr id="65" name="图片 8" descr="IMG_256"/>
          <p:cNvPicPr>
            <a:picLocks noChangeAspect="1"/>
          </p:cNvPicPr>
          <p:nvPr/>
        </p:nvPicPr>
        <p:blipFill>
          <a:blip r:embed="rId1"/>
          <a:stretch>
            <a:fillRect/>
          </a:stretch>
        </p:blipFill>
        <p:spPr>
          <a:xfrm>
            <a:off x="1837690" y="1987550"/>
            <a:ext cx="7959090" cy="4779645"/>
          </a:xfrm>
          <a:prstGeom prst="rect">
            <a:avLst/>
          </a:prstGeom>
          <a:noFill/>
          <a:ln w="9525">
            <a:noFill/>
          </a:ln>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zh-CN" altLang="en-US" dirty="0" smtClean="0">
                <a:sym typeface="+mn-ea"/>
              </a:rPr>
              <a:t>步骤一：创建目标聚光灯</a:t>
            </a:r>
            <a:endParaRPr lang="zh-CN" altLang="en-US" dirty="0" smtClean="0">
              <a:sym typeface="+mn-ea"/>
            </a:endParaRPr>
          </a:p>
          <a:p>
            <a:r>
              <a:rPr lang="zh-CN" altLang="en-US"/>
              <a:t>打开配套素材“三点照明.max”，单击“灯光”创建面板“标准”分类中的“目标聚光灯”按钮，然后在前视图中单击并按住鼠标左键拖动到适当位置，创建一盏目标聚光灯，作为场景的主光源</a:t>
            </a:r>
            <a:endParaRPr lang="zh-CN" altLang="en-US"/>
          </a:p>
        </p:txBody>
      </p:sp>
      <p:pic>
        <p:nvPicPr>
          <p:cNvPr id="7" name="图片 7" descr="IMG_256"/>
          <p:cNvPicPr>
            <a:picLocks noChangeAspect="1"/>
          </p:cNvPicPr>
          <p:nvPr/>
        </p:nvPicPr>
        <p:blipFill>
          <a:blip r:embed="rId1"/>
          <a:stretch>
            <a:fillRect/>
          </a:stretch>
        </p:blipFill>
        <p:spPr>
          <a:xfrm>
            <a:off x="2490470" y="2837180"/>
            <a:ext cx="5971540" cy="3613150"/>
          </a:xfrm>
          <a:prstGeom prst="rect">
            <a:avLst/>
          </a:prstGeom>
          <a:noFill/>
          <a:ln w="9525">
            <a:noFill/>
          </a:ln>
        </p:spPr>
      </p:pic>
    </p:spTree>
    <p:custDataLst>
      <p:tags r:id="rId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必备知识</a:t>
            </a:r>
            <a:endParaRPr lang="zh-CN" altLang="en-US"/>
          </a:p>
        </p:txBody>
      </p:sp>
      <p:sp>
        <p:nvSpPr>
          <p:cNvPr id="3" name="内容占位符 2"/>
          <p:cNvSpPr>
            <a:spLocks noGrp="1"/>
          </p:cNvSpPr>
          <p:nvPr>
            <p:ph idx="1"/>
          </p:nvPr>
        </p:nvSpPr>
        <p:spPr/>
        <p:txBody>
          <a:bodyPr/>
          <a:p>
            <a:r>
              <a:rPr lang="en-US" altLang="zh-CN"/>
              <a:t>1.镜头光晕</a:t>
            </a:r>
            <a:endParaRPr lang="en-US" altLang="zh-CN"/>
          </a:p>
          <a:p>
            <a:r>
              <a:rPr lang="en-US" altLang="zh-CN"/>
              <a:t>镜头光晕可以模拟通过使用真实的摄像机镜头或滤镜而得到的灯光效果，环境与效果参数如下:</a:t>
            </a:r>
            <a:endParaRPr lang="en-US" altLang="zh-CN"/>
          </a:p>
        </p:txBody>
      </p:sp>
      <p:pic>
        <p:nvPicPr>
          <p:cNvPr id="98" name="图片 2"/>
          <p:cNvPicPr>
            <a:picLocks noChangeAspect="1"/>
          </p:cNvPicPr>
          <p:nvPr/>
        </p:nvPicPr>
        <p:blipFill>
          <a:blip r:embed="rId1"/>
          <a:stretch>
            <a:fillRect/>
          </a:stretch>
        </p:blipFill>
        <p:spPr>
          <a:xfrm>
            <a:off x="608330" y="2466023"/>
            <a:ext cx="5267960" cy="2323465"/>
          </a:xfrm>
          <a:prstGeom prst="rect">
            <a:avLst/>
          </a:prstGeom>
          <a:noFill/>
          <a:ln>
            <a:noFill/>
          </a:ln>
        </p:spPr>
      </p:pic>
      <p:pic>
        <p:nvPicPr>
          <p:cNvPr id="100" name="图片 4"/>
          <p:cNvPicPr>
            <a:picLocks noChangeAspect="1"/>
          </p:cNvPicPr>
          <p:nvPr/>
        </p:nvPicPr>
        <p:blipFill>
          <a:blip r:embed="rId2"/>
          <a:stretch>
            <a:fillRect/>
          </a:stretch>
        </p:blipFill>
        <p:spPr>
          <a:xfrm>
            <a:off x="6294755" y="2466975"/>
            <a:ext cx="4918710" cy="2322830"/>
          </a:xfrm>
          <a:prstGeom prst="rect">
            <a:avLst/>
          </a:prstGeom>
          <a:noFill/>
          <a:ln>
            <a:noFill/>
          </a:ln>
        </p:spPr>
      </p:pic>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必备知识</a:t>
            </a:r>
            <a:endParaRPr lang="zh-CN" altLang="en-US"/>
          </a:p>
        </p:txBody>
      </p:sp>
      <p:sp>
        <p:nvSpPr>
          <p:cNvPr id="3" name="内容占位符 2"/>
          <p:cNvSpPr>
            <a:spLocks noGrp="1"/>
          </p:cNvSpPr>
          <p:nvPr>
            <p:ph idx="1"/>
          </p:nvPr>
        </p:nvSpPr>
        <p:spPr/>
        <p:txBody>
          <a:bodyPr/>
          <a:p>
            <a:r>
              <a:rPr lang="zh-CN" altLang="en-US"/>
              <a:t>镜头效果包括：光晕（Glow）、光环（Ring）、射线（Ray）、自动二级光斑（Auto Secondary）、手动二级光斑（Manual Secondary）、星形（Star)、条纹（Streak）</a:t>
            </a:r>
            <a:endParaRPr lang="zh-CN" altLang="en-US"/>
          </a:p>
        </p:txBody>
      </p:sp>
      <p:pic>
        <p:nvPicPr>
          <p:cNvPr id="106" name="图片 9"/>
          <p:cNvPicPr>
            <a:picLocks noChangeAspect="1"/>
          </p:cNvPicPr>
          <p:nvPr/>
        </p:nvPicPr>
        <p:blipFill>
          <a:blip r:embed="rId1"/>
          <a:stretch>
            <a:fillRect/>
          </a:stretch>
        </p:blipFill>
        <p:spPr>
          <a:xfrm>
            <a:off x="320675" y="2830830"/>
            <a:ext cx="2092325" cy="2130425"/>
          </a:xfrm>
          <a:prstGeom prst="rect">
            <a:avLst/>
          </a:prstGeom>
          <a:noFill/>
          <a:ln>
            <a:noFill/>
          </a:ln>
        </p:spPr>
      </p:pic>
      <p:pic>
        <p:nvPicPr>
          <p:cNvPr id="107" name="图片 10"/>
          <p:cNvPicPr>
            <a:picLocks noChangeAspect="1"/>
          </p:cNvPicPr>
          <p:nvPr/>
        </p:nvPicPr>
        <p:blipFill>
          <a:blip r:embed="rId2"/>
          <a:stretch>
            <a:fillRect/>
          </a:stretch>
        </p:blipFill>
        <p:spPr>
          <a:xfrm>
            <a:off x="2413000" y="2830830"/>
            <a:ext cx="1860550" cy="2131060"/>
          </a:xfrm>
          <a:prstGeom prst="rect">
            <a:avLst/>
          </a:prstGeom>
          <a:noFill/>
          <a:ln>
            <a:noFill/>
          </a:ln>
        </p:spPr>
      </p:pic>
      <p:pic>
        <p:nvPicPr>
          <p:cNvPr id="108" name="图片 11"/>
          <p:cNvPicPr>
            <a:picLocks noChangeAspect="1"/>
          </p:cNvPicPr>
          <p:nvPr/>
        </p:nvPicPr>
        <p:blipFill>
          <a:blip r:embed="rId3"/>
          <a:stretch>
            <a:fillRect/>
          </a:stretch>
        </p:blipFill>
        <p:spPr>
          <a:xfrm>
            <a:off x="4273550" y="2830830"/>
            <a:ext cx="1973580" cy="2131060"/>
          </a:xfrm>
          <a:prstGeom prst="rect">
            <a:avLst/>
          </a:prstGeom>
          <a:noFill/>
          <a:ln>
            <a:noFill/>
          </a:ln>
        </p:spPr>
      </p:pic>
      <p:pic>
        <p:nvPicPr>
          <p:cNvPr id="109" name="图片 12"/>
          <p:cNvPicPr>
            <a:picLocks noChangeAspect="1"/>
          </p:cNvPicPr>
          <p:nvPr/>
        </p:nvPicPr>
        <p:blipFill>
          <a:blip r:embed="rId4"/>
          <a:stretch>
            <a:fillRect/>
          </a:stretch>
        </p:blipFill>
        <p:spPr>
          <a:xfrm>
            <a:off x="6247130" y="2830830"/>
            <a:ext cx="1914525" cy="2130425"/>
          </a:xfrm>
          <a:prstGeom prst="rect">
            <a:avLst/>
          </a:prstGeom>
          <a:noFill/>
          <a:ln>
            <a:noFill/>
          </a:ln>
        </p:spPr>
      </p:pic>
      <p:pic>
        <p:nvPicPr>
          <p:cNvPr id="110" name="图片 13"/>
          <p:cNvPicPr>
            <a:picLocks noChangeAspect="1"/>
          </p:cNvPicPr>
          <p:nvPr/>
        </p:nvPicPr>
        <p:blipFill>
          <a:blip r:embed="rId5"/>
          <a:stretch>
            <a:fillRect/>
          </a:stretch>
        </p:blipFill>
        <p:spPr>
          <a:xfrm>
            <a:off x="8161655" y="2826385"/>
            <a:ext cx="1805305" cy="2134870"/>
          </a:xfrm>
          <a:prstGeom prst="rect">
            <a:avLst/>
          </a:prstGeom>
          <a:noFill/>
          <a:ln>
            <a:noFill/>
          </a:ln>
        </p:spPr>
      </p:pic>
      <p:pic>
        <p:nvPicPr>
          <p:cNvPr id="111" name="图片 14"/>
          <p:cNvPicPr>
            <a:picLocks noChangeAspect="1"/>
          </p:cNvPicPr>
          <p:nvPr/>
        </p:nvPicPr>
        <p:blipFill>
          <a:blip r:embed="rId6"/>
          <a:stretch>
            <a:fillRect/>
          </a:stretch>
        </p:blipFill>
        <p:spPr>
          <a:xfrm>
            <a:off x="9966960" y="2830830"/>
            <a:ext cx="1855470" cy="2131060"/>
          </a:xfrm>
          <a:prstGeom prst="rect">
            <a:avLst/>
          </a:prstGeom>
          <a:noFill/>
          <a:ln>
            <a:noFill/>
          </a:ln>
        </p:spPr>
      </p:pic>
      <p:sp>
        <p:nvSpPr>
          <p:cNvPr id="4" name="文本框 3"/>
          <p:cNvSpPr txBox="1"/>
          <p:nvPr/>
        </p:nvSpPr>
        <p:spPr>
          <a:xfrm>
            <a:off x="8298815" y="5966460"/>
            <a:ext cx="4064000" cy="368300"/>
          </a:xfrm>
          <a:prstGeom prst="rect">
            <a:avLst/>
          </a:prstGeom>
          <a:noFill/>
        </p:spPr>
        <p:txBody>
          <a:bodyPr wrap="square" rtlCol="0">
            <a:spAutoFit/>
          </a:bodyPr>
          <a:p>
            <a:endParaRPr lang="zh-CN" altLang="en-US"/>
          </a:p>
        </p:txBody>
      </p:sp>
    </p:spTree>
    <p:custDataLst>
      <p:tags r:id="rId7"/>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必备知识</a:t>
            </a:r>
            <a:endParaRPr lang="zh-CN" altLang="en-US"/>
          </a:p>
        </p:txBody>
      </p:sp>
      <p:sp>
        <p:nvSpPr>
          <p:cNvPr id="3" name="内容占位符 2"/>
          <p:cNvSpPr>
            <a:spLocks noGrp="1"/>
          </p:cNvSpPr>
          <p:nvPr>
            <p:ph idx="1"/>
          </p:nvPr>
        </p:nvSpPr>
        <p:spPr/>
        <p:txBody>
          <a:bodyPr/>
          <a:p>
            <a:r>
              <a:rPr lang="en-US" dirty="0" smtClean="0">
                <a:sym typeface="+mn-ea"/>
              </a:rPr>
              <a:t>2</a:t>
            </a:r>
            <a:r>
              <a:rPr dirty="0" smtClean="0">
                <a:sym typeface="+mn-ea"/>
              </a:rPr>
              <a:t>.镜头效果全局</a:t>
            </a:r>
            <a:r>
              <a:rPr lang="en-US" dirty="0" smtClean="0">
                <a:sym typeface="+mn-ea"/>
              </a:rPr>
              <a:t>                                          </a:t>
            </a:r>
            <a:r>
              <a:rPr lang="en-US" dirty="0" smtClean="0">
                <a:sym typeface="+mn-ea"/>
              </a:rPr>
              <a:t>3</a:t>
            </a:r>
            <a:r>
              <a:rPr dirty="0" smtClean="0">
                <a:sym typeface="+mn-ea"/>
              </a:rPr>
              <a:t>.光晕元素</a:t>
            </a:r>
            <a:endParaRPr dirty="0" smtClean="0">
              <a:sym typeface="+mn-ea"/>
            </a:endParaRPr>
          </a:p>
          <a:p>
            <a:endParaRPr dirty="0" smtClean="0">
              <a:sym typeface="+mn-ea"/>
            </a:endParaRPr>
          </a:p>
          <a:p>
            <a:endParaRPr dirty="0" smtClean="0">
              <a:sym typeface="+mn-ea"/>
            </a:endParaRPr>
          </a:p>
          <a:p>
            <a:endParaRPr dirty="0" smtClean="0">
              <a:sym typeface="+mn-ea"/>
            </a:endParaRPr>
          </a:p>
          <a:p>
            <a:endParaRPr dirty="0" smtClean="0">
              <a:sym typeface="+mn-ea"/>
            </a:endParaRPr>
          </a:p>
          <a:p>
            <a:endParaRPr dirty="0" smtClean="0">
              <a:sym typeface="+mn-ea"/>
            </a:endParaRPr>
          </a:p>
          <a:p>
            <a:endParaRPr dirty="0" smtClean="0">
              <a:sym typeface="+mn-ea"/>
            </a:endParaRPr>
          </a:p>
          <a:p>
            <a:endParaRPr dirty="0" smtClean="0">
              <a:sym typeface="+mn-ea"/>
            </a:endParaRPr>
          </a:p>
          <a:p>
            <a:endParaRPr dirty="0" smtClean="0">
              <a:sym typeface="+mn-ea"/>
            </a:endParaRPr>
          </a:p>
        </p:txBody>
      </p:sp>
      <p:pic>
        <p:nvPicPr>
          <p:cNvPr id="102" name="图片 5"/>
          <p:cNvPicPr>
            <a:picLocks noChangeAspect="1"/>
          </p:cNvPicPr>
          <p:nvPr/>
        </p:nvPicPr>
        <p:blipFill>
          <a:blip r:embed="rId1"/>
          <a:stretch>
            <a:fillRect/>
          </a:stretch>
        </p:blipFill>
        <p:spPr>
          <a:xfrm>
            <a:off x="608330" y="2185670"/>
            <a:ext cx="2922905" cy="2938145"/>
          </a:xfrm>
          <a:prstGeom prst="rect">
            <a:avLst/>
          </a:prstGeom>
          <a:noFill/>
          <a:ln>
            <a:noFill/>
          </a:ln>
        </p:spPr>
      </p:pic>
      <p:pic>
        <p:nvPicPr>
          <p:cNvPr id="104" name="图片 7"/>
          <p:cNvPicPr>
            <a:picLocks noChangeAspect="1"/>
          </p:cNvPicPr>
          <p:nvPr/>
        </p:nvPicPr>
        <p:blipFill>
          <a:blip r:embed="rId2"/>
          <a:stretch>
            <a:fillRect/>
          </a:stretch>
        </p:blipFill>
        <p:spPr>
          <a:xfrm>
            <a:off x="4661218" y="2152015"/>
            <a:ext cx="2120265" cy="2967990"/>
          </a:xfrm>
          <a:prstGeom prst="rect">
            <a:avLst/>
          </a:prstGeom>
          <a:noFill/>
          <a:ln>
            <a:noFill/>
          </a:ln>
        </p:spPr>
      </p:pic>
      <p:pic>
        <p:nvPicPr>
          <p:cNvPr id="105" name="图片 8"/>
          <p:cNvPicPr>
            <a:picLocks noChangeAspect="1"/>
          </p:cNvPicPr>
          <p:nvPr/>
        </p:nvPicPr>
        <p:blipFill>
          <a:blip r:embed="rId3"/>
          <a:stretch>
            <a:fillRect/>
          </a:stretch>
        </p:blipFill>
        <p:spPr>
          <a:xfrm>
            <a:off x="7526020" y="2155825"/>
            <a:ext cx="2456180" cy="2964180"/>
          </a:xfrm>
          <a:prstGeom prst="rect">
            <a:avLst/>
          </a:prstGeom>
          <a:noFill/>
          <a:ln>
            <a:noFill/>
          </a:ln>
        </p:spPr>
      </p:pic>
    </p:spTree>
    <p:custDataLst>
      <p:tags r:id="rId4"/>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任务拓展</a:t>
            </a:r>
            <a:r>
              <a:rPr lang="en-US" altLang="zh-CN"/>
              <a:t>  </a:t>
            </a:r>
            <a:r>
              <a:rPr lang="zh-CN" altLang="en-US"/>
              <a:t>舞台灯光设置</a:t>
            </a:r>
            <a:endParaRPr lang="zh-CN" altLang="en-US"/>
          </a:p>
        </p:txBody>
      </p:sp>
      <p:pic>
        <p:nvPicPr>
          <p:cNvPr id="96" name="图片 96"/>
          <p:cNvPicPr>
            <a:picLocks noChangeAspect="1"/>
          </p:cNvPicPr>
          <p:nvPr>
            <p:ph idx="1"/>
          </p:nvPr>
        </p:nvPicPr>
        <p:blipFill>
          <a:blip r:embed="rId1"/>
          <a:stretch>
            <a:fillRect/>
          </a:stretch>
        </p:blipFill>
        <p:spPr>
          <a:xfrm>
            <a:off x="2119630" y="1230630"/>
            <a:ext cx="7371715" cy="5352415"/>
          </a:xfrm>
          <a:prstGeom prst="rect">
            <a:avLst/>
          </a:prstGeom>
          <a:noFill/>
          <a:ln>
            <a:noFill/>
          </a:ln>
        </p:spPr>
      </p:pic>
    </p:spTree>
    <p:custDataLst>
      <p:tags r:id="rId2"/>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项目总结</a:t>
            </a:r>
            <a:endParaRPr lang="zh-CN" altLang="zh-CN"/>
          </a:p>
        </p:txBody>
      </p:sp>
      <p:sp>
        <p:nvSpPr>
          <p:cNvPr id="3" name="内容占位符 2"/>
          <p:cNvSpPr>
            <a:spLocks noGrp="1"/>
          </p:cNvSpPr>
          <p:nvPr>
            <p:ph idx="1"/>
          </p:nvPr>
        </p:nvSpPr>
        <p:spPr/>
        <p:txBody>
          <a:bodyPr/>
          <a:p>
            <a:r>
              <a:rPr dirty="0">
                <a:sym typeface="+mn-ea"/>
              </a:rPr>
              <a:t>灯光与摄影机是三维建模中两个重要的组成部分，本身不能被渲染，但在表现场景、气</a:t>
            </a:r>
            <a:endParaRPr dirty="0">
              <a:sym typeface="+mn-ea"/>
            </a:endParaRPr>
          </a:p>
          <a:p>
            <a:r>
              <a:rPr dirty="0">
                <a:sym typeface="+mn-ea"/>
              </a:rPr>
              <a:t>氛、动作和构图等方面发挥着重要作用。</a:t>
            </a:r>
            <a:endParaRPr dirty="0">
              <a:sym typeface="+mn-ea"/>
            </a:endParaRPr>
          </a:p>
          <a:p>
            <a:r>
              <a:rPr dirty="0">
                <a:sym typeface="+mn-ea"/>
              </a:rPr>
              <a:t>一般情况下主光选择目标聚光灯或目标平行光。主光一般用灯模拟太阳光，让物体产生</a:t>
            </a:r>
            <a:endParaRPr dirty="0">
              <a:sym typeface="+mn-ea"/>
            </a:endParaRPr>
          </a:p>
          <a:p>
            <a:r>
              <a:rPr dirty="0">
                <a:sym typeface="+mn-ea"/>
              </a:rPr>
              <a:t>阴影，所以主光的阴影一般都是开启的。在顶视图中主光一般和摄影机成90°夹角；在前视图中，主光一般与地面成45°夹角。</a:t>
            </a:r>
            <a:endParaRPr dirty="0">
              <a:sym typeface="+mn-ea"/>
            </a:endParaRPr>
          </a:p>
          <a:p>
            <a:r>
              <a:rPr dirty="0">
                <a:sym typeface="+mn-ea"/>
              </a:rPr>
              <a:t>摄影机的目标点和摄影机如果在一条平行线上称为平视。平视物体时，能真实地反应物</a:t>
            </a:r>
            <a:endParaRPr dirty="0">
              <a:sym typeface="+mn-ea"/>
            </a:endParaRPr>
          </a:p>
          <a:p>
            <a:r>
              <a:rPr dirty="0">
                <a:sym typeface="+mn-ea"/>
              </a:rPr>
              <a:t>体的长、宽、高；如果目标点在摄影机之上称为仰视；如果目标点在摄影机之下称为俯视。</a:t>
            </a:r>
            <a:endParaRPr dirty="0">
              <a:sym typeface="+mn-ea"/>
            </a:endParaRPr>
          </a:p>
          <a:p>
            <a:r>
              <a:rPr dirty="0">
                <a:sym typeface="+mn-ea"/>
              </a:rPr>
              <a:t>俯视和仰视物体时，物体都会有一定的变形。</a:t>
            </a:r>
            <a:endParaRPr dirty="0">
              <a:sym typeface="+mn-ea"/>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6261100" cy="4759325"/>
          </a:xfrm>
        </p:spPr>
        <p:txBody>
          <a:bodyPr/>
          <a:p>
            <a:r>
              <a:rPr lang="zh-CN" altLang="zh-CN" dirty="0" smtClean="0">
                <a:sym typeface="+mn-ea"/>
              </a:rPr>
              <a:t>步骤二：调整聚光灯的照射方向和参数</a:t>
            </a:r>
            <a:endParaRPr lang="zh-CN" altLang="zh-CN" dirty="0" smtClean="0">
              <a:sym typeface="+mn-ea"/>
            </a:endParaRPr>
          </a:p>
          <a:p>
            <a:r>
              <a:rPr lang="zh-CN" altLang="en-US"/>
              <a:t>使用“移动工具”在顶视图中调整目标聚光灯发光点的位置，以调整其照射方向；然后在“修改器列表”面板中的“常规参数”“强度/颜色/衰减”和“聚光灯参数”卷展栏中调整聚光灯的基本参数，完成场景主光源的调整</a:t>
            </a:r>
            <a:endParaRPr lang="zh-CN" altLang="en-US"/>
          </a:p>
        </p:txBody>
      </p:sp>
      <p:pic>
        <p:nvPicPr>
          <p:cNvPr id="8" name="图片 8" descr="IMG_256"/>
          <p:cNvPicPr>
            <a:picLocks noChangeAspect="1"/>
          </p:cNvPicPr>
          <p:nvPr/>
        </p:nvPicPr>
        <p:blipFill>
          <a:blip r:embed="rId1"/>
          <a:stretch>
            <a:fillRect/>
          </a:stretch>
        </p:blipFill>
        <p:spPr>
          <a:xfrm>
            <a:off x="6870065" y="1692910"/>
            <a:ext cx="5023485" cy="4421505"/>
          </a:xfrm>
          <a:prstGeom prst="rect">
            <a:avLst/>
          </a:prstGeom>
          <a:noFill/>
          <a:ln w="9525">
            <a:noFill/>
          </a:ln>
        </p:spPr>
      </p:pic>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6261100" cy="4759325"/>
          </a:xfrm>
        </p:spPr>
        <p:txBody>
          <a:bodyPr/>
          <a:p>
            <a:r>
              <a:rPr lang="zh-CN" altLang="zh-CN" dirty="0" smtClean="0">
                <a:sym typeface="+mn-ea"/>
              </a:rPr>
              <a:t>步骤三：</a:t>
            </a:r>
            <a:r>
              <a:rPr lang="zh-CN" altLang="en-US"/>
              <a:t>创建辅助光并调整其高度</a:t>
            </a:r>
            <a:endParaRPr lang="zh-CN" altLang="en-US"/>
          </a:p>
          <a:p>
            <a:r>
              <a:rPr lang="zh-CN" altLang="en-US"/>
              <a:t>在前视图中选中目标聚光灯的发光点，通过移动克隆复制一盏目标聚光灯作为场景的辅助光；调整辅助光发光点的高度</a:t>
            </a:r>
            <a:endParaRPr lang="zh-CN" altLang="en-US"/>
          </a:p>
        </p:txBody>
      </p:sp>
      <p:pic>
        <p:nvPicPr>
          <p:cNvPr id="9" name="图片 9" descr="IMG_256"/>
          <p:cNvPicPr>
            <a:picLocks noChangeAspect="1"/>
          </p:cNvPicPr>
          <p:nvPr/>
        </p:nvPicPr>
        <p:blipFill>
          <a:blip r:embed="rId1"/>
          <a:stretch>
            <a:fillRect/>
          </a:stretch>
        </p:blipFill>
        <p:spPr>
          <a:xfrm>
            <a:off x="5114290" y="2871470"/>
            <a:ext cx="7202805" cy="3986530"/>
          </a:xfrm>
          <a:prstGeom prst="rect">
            <a:avLst/>
          </a:prstGeom>
          <a:noFill/>
          <a:ln w="9525">
            <a:noFill/>
          </a:ln>
        </p:spPr>
      </p:pic>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zh-CN" dirty="0" smtClean="0">
                <a:sym typeface="+mn-ea"/>
              </a:rPr>
              <a:t>步骤四：</a:t>
            </a:r>
            <a:r>
              <a:rPr dirty="0" smtClean="0">
                <a:sym typeface="+mn-ea"/>
              </a:rPr>
              <a:t>.调整辅助光的照射方向和基本参数在</a:t>
            </a:r>
            <a:endParaRPr dirty="0" smtClean="0">
              <a:sym typeface="+mn-ea"/>
            </a:endParaRPr>
          </a:p>
          <a:p>
            <a:r>
              <a:rPr dirty="0" smtClean="0">
                <a:sym typeface="+mn-ea"/>
              </a:rPr>
              <a:t>顶视图中继续调整辅助光发光点的位置，以调整其照射方向；然后在“常规参数”和“强度/颜色/衰减”卷展栏中调整辅助光的基本参数，完成场景辅助光的调整</a:t>
            </a:r>
            <a:r>
              <a:rPr lang="zh-CN" altLang="en-US" dirty="0" smtClean="0">
                <a:sym typeface="+mn-ea"/>
              </a:rPr>
              <a:t>。</a:t>
            </a:r>
            <a:endParaRPr lang="zh-CN" altLang="en-US"/>
          </a:p>
        </p:txBody>
      </p:sp>
      <p:pic>
        <p:nvPicPr>
          <p:cNvPr id="10" name="图片 10" descr="IMG_256"/>
          <p:cNvPicPr>
            <a:picLocks noChangeAspect="1"/>
          </p:cNvPicPr>
          <p:nvPr/>
        </p:nvPicPr>
        <p:blipFill>
          <a:blip r:embed="rId1"/>
          <a:srcRect b="2751"/>
          <a:stretch>
            <a:fillRect/>
          </a:stretch>
        </p:blipFill>
        <p:spPr>
          <a:xfrm>
            <a:off x="513080" y="2859405"/>
            <a:ext cx="11372215" cy="3808730"/>
          </a:xfrm>
          <a:prstGeom prst="rect">
            <a:avLst/>
          </a:prstGeom>
          <a:noFill/>
          <a:ln w="9525">
            <a:noFill/>
          </a:ln>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任务实施</a:t>
            </a:r>
            <a:endParaRPr lang="zh-CN" altLang="en-US"/>
          </a:p>
        </p:txBody>
      </p:sp>
      <p:sp>
        <p:nvSpPr>
          <p:cNvPr id="3" name="内容占位符 2"/>
          <p:cNvSpPr>
            <a:spLocks noGrp="1"/>
          </p:cNvSpPr>
          <p:nvPr>
            <p:ph idx="1"/>
          </p:nvPr>
        </p:nvSpPr>
        <p:spPr/>
        <p:txBody>
          <a:bodyPr/>
          <a:p>
            <a:r>
              <a:rPr lang="zh-CN" altLang="en-US" dirty="0">
                <a:sym typeface="+mn-ea"/>
              </a:rPr>
              <a:t>步骤五.创建两盏泛光灯作为场景的背景光</a:t>
            </a:r>
            <a:endParaRPr lang="zh-CN" altLang="en-US" dirty="0">
              <a:sym typeface="+mn-ea"/>
            </a:endParaRPr>
          </a:p>
          <a:p>
            <a:r>
              <a:rPr lang="zh-CN" altLang="en-US" dirty="0">
                <a:sym typeface="+mn-ea"/>
              </a:rPr>
              <a:t>单击“灯光”创建面板“标准”灯光分类中的“泛光灯”按钮，然后分别在顶视图中单击鼠标，创建两盏泛光灯，作为场景的背景光；再在前视图中调整其高度，</a:t>
            </a:r>
            <a:endParaRPr lang="zh-CN" altLang="en-US" dirty="0">
              <a:sym typeface="+mn-ea"/>
            </a:endParaRPr>
          </a:p>
        </p:txBody>
      </p:sp>
      <p:pic>
        <p:nvPicPr>
          <p:cNvPr id="6" name="图片 6" descr="IMG_256"/>
          <p:cNvPicPr>
            <a:picLocks noChangeAspect="1"/>
          </p:cNvPicPr>
          <p:nvPr/>
        </p:nvPicPr>
        <p:blipFill>
          <a:blip r:embed="rId1"/>
          <a:stretch>
            <a:fillRect/>
          </a:stretch>
        </p:blipFill>
        <p:spPr>
          <a:xfrm>
            <a:off x="1541145" y="2981960"/>
            <a:ext cx="7840980" cy="3267710"/>
          </a:xfrm>
          <a:prstGeom prst="rect">
            <a:avLst/>
          </a:prstGeom>
          <a:noFill/>
          <a:ln w="9525">
            <a:noFill/>
          </a:ln>
        </p:spPr>
      </p:pic>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dirty="0" smtClean="0">
                <a:sym typeface="+mn-ea"/>
              </a:rPr>
              <a:t>任务实施</a:t>
            </a:r>
            <a:endParaRPr lang="zh-CN" altLang="en-US"/>
          </a:p>
        </p:txBody>
      </p:sp>
      <p:sp>
        <p:nvSpPr>
          <p:cNvPr id="3" name="内容占位符 2"/>
          <p:cNvSpPr>
            <a:spLocks noGrp="1"/>
          </p:cNvSpPr>
          <p:nvPr>
            <p:ph idx="1"/>
          </p:nvPr>
        </p:nvSpPr>
        <p:spPr>
          <a:xfrm>
            <a:off x="608330" y="1490345"/>
            <a:ext cx="5598160" cy="4759325"/>
          </a:xfrm>
        </p:spPr>
        <p:txBody>
          <a:bodyPr/>
          <a:p>
            <a:r>
              <a:rPr lang="zh-CN" dirty="0" smtClean="0">
                <a:sym typeface="+mn-ea"/>
              </a:rPr>
              <a:t>步骤六：排除对象</a:t>
            </a:r>
            <a:r>
              <a:rPr lang="en-US" altLang="zh-CN" dirty="0" smtClean="0">
                <a:sym typeface="+mn-ea"/>
              </a:rPr>
              <a:t>  </a:t>
            </a:r>
            <a:r>
              <a:rPr dirty="0" smtClean="0">
                <a:sym typeface="+mn-ea"/>
              </a:rPr>
              <a:t>将地面从泛光灯的照射对象中排除单击“修改”面板“常规参数”卷展栏“阴影”选项区域中的“排除”按钮，在打开的“排除/包含”对话框中将Ground从泛光灯的照射对象中排除（泛光灯的其他参数使用系统默认即可）</a:t>
            </a:r>
            <a:endParaRPr dirty="0" smtClean="0">
              <a:sym typeface="+mn-ea"/>
            </a:endParaRPr>
          </a:p>
          <a:p>
            <a:endParaRPr dirty="0" smtClean="0">
              <a:sym typeface="+mn-ea"/>
            </a:endParaRPr>
          </a:p>
          <a:p>
            <a:r>
              <a:rPr lang="zh-CN" dirty="0" smtClean="0">
                <a:sym typeface="+mn-ea"/>
              </a:rPr>
              <a:t>步骤七</a:t>
            </a:r>
            <a:r>
              <a:rPr dirty="0" smtClean="0">
                <a:sym typeface="+mn-ea"/>
              </a:rPr>
              <a:t>.渲染</a:t>
            </a:r>
            <a:endParaRPr dirty="0" smtClean="0">
              <a:sym typeface="+mn-ea"/>
            </a:endParaRPr>
          </a:p>
          <a:p>
            <a:r>
              <a:rPr dirty="0" smtClean="0">
                <a:sym typeface="+mn-ea"/>
              </a:rPr>
              <a:t>按F9键进行快速渲染，创建灯光后的渲染效果</a:t>
            </a:r>
            <a:endParaRPr dirty="0" smtClean="0">
              <a:sym typeface="+mn-ea"/>
            </a:endParaRPr>
          </a:p>
        </p:txBody>
      </p:sp>
      <p:pic>
        <p:nvPicPr>
          <p:cNvPr id="5" name="图片 5" descr="IMG_256"/>
          <p:cNvPicPr>
            <a:picLocks noChangeAspect="1"/>
          </p:cNvPicPr>
          <p:nvPr/>
        </p:nvPicPr>
        <p:blipFill>
          <a:blip r:embed="rId1"/>
          <a:stretch>
            <a:fillRect/>
          </a:stretch>
        </p:blipFill>
        <p:spPr>
          <a:xfrm>
            <a:off x="6810375" y="1325880"/>
            <a:ext cx="4276725" cy="2763520"/>
          </a:xfrm>
          <a:prstGeom prst="rect">
            <a:avLst/>
          </a:prstGeom>
          <a:noFill/>
          <a:ln w="9525">
            <a:noFill/>
          </a:ln>
        </p:spPr>
      </p:pic>
      <p:pic>
        <p:nvPicPr>
          <p:cNvPr id="4" name="图片 4" descr="IMG_256"/>
          <p:cNvPicPr>
            <a:picLocks noChangeAspect="1"/>
          </p:cNvPicPr>
          <p:nvPr/>
        </p:nvPicPr>
        <p:blipFill>
          <a:blip r:embed="rId2"/>
          <a:stretch>
            <a:fillRect/>
          </a:stretch>
        </p:blipFill>
        <p:spPr>
          <a:xfrm>
            <a:off x="7773670" y="4231640"/>
            <a:ext cx="3313430" cy="2166620"/>
          </a:xfrm>
          <a:prstGeom prst="rect">
            <a:avLst/>
          </a:prstGeom>
          <a:noFill/>
          <a:ln w="9525">
            <a:noFill/>
          </a:ln>
        </p:spPr>
      </p:pic>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4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0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6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2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613.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1614.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16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16.xml><?xml version="1.0" encoding="utf-8"?>
<p:tagLst xmlns:p="http://schemas.openxmlformats.org/presentationml/2006/main">
  <p:tag name="KSO_WM_BEAUTIFY_FLAG" val="#wm#"/>
  <p:tag name="KSO_WM_TEMPLATE_CATEGORY" val="custom"/>
  <p:tag name="KSO_WM_TEMPLATE_INDEX" val="20205081"/>
</p:tagLst>
</file>

<file path=ppt/tags/tag1617.xml><?xml version="1.0" encoding="utf-8"?>
<p:tagLst xmlns:p="http://schemas.openxmlformats.org/presentationml/2006/main">
  <p:tag name="KSO_WM_BEAUTIFY_FLAG" val="#wm#"/>
  <p:tag name="KSO_WM_TEMPLATE_CATEGORY" val="custom"/>
  <p:tag name="KSO_WM_TEMPLATE_INDEX" val="20205081"/>
</p:tagLst>
</file>

<file path=ppt/tags/tag1618.xml><?xml version="1.0" encoding="utf-8"?>
<p:tagLst xmlns:p="http://schemas.openxmlformats.org/presentationml/2006/main">
  <p:tag name="KSO_WM_BEAUTIFY_FLAG" val="#wm#"/>
  <p:tag name="KSO_WM_TEMPLATE_CATEGORY" val="custom"/>
  <p:tag name="KSO_WM_TEMPLATE_INDEX" val="20205081"/>
</p:tagLst>
</file>

<file path=ppt/tags/tag1619.xml><?xml version="1.0" encoding="utf-8"?>
<p:tagLst xmlns:p="http://schemas.openxmlformats.org/presentationml/2006/main">
  <p:tag name="KSO_WM_BEAUTIFY_FLAG" val="#wm#"/>
  <p:tag name="KSO_WM_TEMPLATE_CATEGORY" val="custom"/>
  <p:tag name="KSO_WM_TEMPLATE_INDEX" val="2020508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0.xml><?xml version="1.0" encoding="utf-8"?>
<p:tagLst xmlns:p="http://schemas.openxmlformats.org/presentationml/2006/main">
  <p:tag name="KSO_WM_BEAUTIFY_FLAG" val="#wm#"/>
  <p:tag name="KSO_WM_TEMPLATE_CATEGORY" val="custom"/>
  <p:tag name="KSO_WM_TEMPLATE_INDEX" val="20205081"/>
</p:tagLst>
</file>

<file path=ppt/tags/tag1621.xml><?xml version="1.0" encoding="utf-8"?>
<p:tagLst xmlns:p="http://schemas.openxmlformats.org/presentationml/2006/main">
  <p:tag name="KSO_WM_BEAUTIFY_FLAG" val="#wm#"/>
  <p:tag name="KSO_WM_TEMPLATE_CATEGORY" val="custom"/>
  <p:tag name="KSO_WM_TEMPLATE_INDEX" val="20205081"/>
</p:tagLst>
</file>

<file path=ppt/tags/tag1622.xml><?xml version="1.0" encoding="utf-8"?>
<p:tagLst xmlns:p="http://schemas.openxmlformats.org/presentationml/2006/main">
  <p:tag name="KSO_WM_BEAUTIFY_FLAG" val="#wm#"/>
  <p:tag name="KSO_WM_TEMPLATE_CATEGORY" val="custom"/>
  <p:tag name="KSO_WM_TEMPLATE_INDEX" val="20205081"/>
</p:tagLst>
</file>

<file path=ppt/tags/tag1623.xml><?xml version="1.0" encoding="utf-8"?>
<p:tagLst xmlns:p="http://schemas.openxmlformats.org/presentationml/2006/main">
  <p:tag name="KSO_WM_BEAUTIFY_FLAG" val="#wm#"/>
  <p:tag name="KSO_WM_TEMPLATE_CATEGORY" val="custom"/>
  <p:tag name="KSO_WM_TEMPLATE_INDEX" val="20205081"/>
</p:tagLst>
</file>

<file path=ppt/tags/tag1624.xml><?xml version="1.0" encoding="utf-8"?>
<p:tagLst xmlns:p="http://schemas.openxmlformats.org/presentationml/2006/main">
  <p:tag name="KSO_WM_BEAUTIFY_FLAG" val="#wm#"/>
  <p:tag name="KSO_WM_TEMPLATE_CATEGORY" val="custom"/>
  <p:tag name="KSO_WM_TEMPLATE_INDEX" val="20205081"/>
</p:tagLst>
</file>

<file path=ppt/tags/tag1625.xml><?xml version="1.0" encoding="utf-8"?>
<p:tagLst xmlns:p="http://schemas.openxmlformats.org/presentationml/2006/main">
  <p:tag name="KSO_WM_BEAUTIFY_FLAG" val="#wm#"/>
  <p:tag name="KSO_WM_TEMPLATE_CATEGORY" val="custom"/>
  <p:tag name="KSO_WM_TEMPLATE_INDEX" val="20205081"/>
</p:tagLst>
</file>

<file path=ppt/tags/tag1626.xml><?xml version="1.0" encoding="utf-8"?>
<p:tagLst xmlns:p="http://schemas.openxmlformats.org/presentationml/2006/main">
  <p:tag name="KSO_WM_BEAUTIFY_FLAG" val="#wm#"/>
  <p:tag name="KSO_WM_TEMPLATE_CATEGORY" val="custom"/>
  <p:tag name="KSO_WM_TEMPLATE_INDEX" val="20205081"/>
</p:tagLst>
</file>

<file path=ppt/tags/tag1627.xml><?xml version="1.0" encoding="utf-8"?>
<p:tagLst xmlns:p="http://schemas.openxmlformats.org/presentationml/2006/main">
  <p:tag name="KSO_WM_BEAUTIFY_FLAG" val="#wm#"/>
  <p:tag name="KSO_WM_TEMPLATE_CATEGORY" val="custom"/>
  <p:tag name="KSO_WM_TEMPLATE_INDEX" val="20205081"/>
</p:tagLst>
</file>

<file path=ppt/tags/tag1628.xml><?xml version="1.0" encoding="utf-8"?>
<p:tagLst xmlns:p="http://schemas.openxmlformats.org/presentationml/2006/main">
  <p:tag name="KSO_WM_BEAUTIFY_FLAG" val="#wm#"/>
  <p:tag name="KSO_WM_TEMPLATE_CATEGORY" val="custom"/>
  <p:tag name="KSO_WM_TEMPLATE_INDEX" val="20205081"/>
</p:tagLst>
</file>

<file path=ppt/tags/tag1629.xml><?xml version="1.0" encoding="utf-8"?>
<p:tagLst xmlns:p="http://schemas.openxmlformats.org/presentationml/2006/main">
  <p:tag name="KSO_WM_BEAUTIFY_FLAG" val="#wm#"/>
  <p:tag name="KSO_WM_TEMPLATE_CATEGORY" val="custom"/>
  <p:tag name="KSO_WM_TEMPLATE_INDEX" val="2020508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0.xml><?xml version="1.0" encoding="utf-8"?>
<p:tagLst xmlns:p="http://schemas.openxmlformats.org/presentationml/2006/main">
  <p:tag name="KSO_WM_BEAUTIFY_FLAG" val="#wm#"/>
  <p:tag name="KSO_WM_TEMPLATE_CATEGORY" val="custom"/>
  <p:tag name="KSO_WM_TEMPLATE_INDEX" val="20205081"/>
</p:tagLst>
</file>

<file path=ppt/tags/tag1631.xml><?xml version="1.0" encoding="utf-8"?>
<p:tagLst xmlns:p="http://schemas.openxmlformats.org/presentationml/2006/main">
  <p:tag name="KSO_WM_BEAUTIFY_FLAG" val="#wm#"/>
  <p:tag name="KSO_WM_TEMPLATE_CATEGORY" val="custom"/>
  <p:tag name="KSO_WM_TEMPLATE_INDEX" val="20205081"/>
</p:tagLst>
</file>

<file path=ppt/tags/tag1632.xml><?xml version="1.0" encoding="utf-8"?>
<p:tagLst xmlns:p="http://schemas.openxmlformats.org/presentationml/2006/main">
  <p:tag name="KSO_WM_BEAUTIFY_FLAG" val="#wm#"/>
  <p:tag name="KSO_WM_TEMPLATE_CATEGORY" val="custom"/>
  <p:tag name="KSO_WM_TEMPLATE_INDEX" val="20205081"/>
</p:tagLst>
</file>

<file path=ppt/tags/tag1633.xml><?xml version="1.0" encoding="utf-8"?>
<p:tagLst xmlns:p="http://schemas.openxmlformats.org/presentationml/2006/main">
  <p:tag name="KSO_WM_BEAUTIFY_FLAG" val="#wm#"/>
  <p:tag name="KSO_WM_TEMPLATE_CATEGORY" val="custom"/>
  <p:tag name="KSO_WM_TEMPLATE_INDEX" val="20205081"/>
</p:tagLst>
</file>

<file path=ppt/tags/tag1634.xml><?xml version="1.0" encoding="utf-8"?>
<p:tagLst xmlns:p="http://schemas.openxmlformats.org/presentationml/2006/main">
  <p:tag name="KSO_WM_BEAUTIFY_FLAG" val="#wm#"/>
  <p:tag name="KSO_WM_TEMPLATE_CATEGORY" val="custom"/>
  <p:tag name="KSO_WM_TEMPLATE_INDEX" val="20205081"/>
</p:tagLst>
</file>

<file path=ppt/tags/tag1635.xml><?xml version="1.0" encoding="utf-8"?>
<p:tagLst xmlns:p="http://schemas.openxmlformats.org/presentationml/2006/main">
  <p:tag name="KSO_WM_BEAUTIFY_FLAG" val="#wm#"/>
  <p:tag name="KSO_WM_TEMPLATE_CATEGORY" val="custom"/>
  <p:tag name="KSO_WM_TEMPLATE_INDEX" val="20205081"/>
</p:tagLst>
</file>

<file path=ppt/tags/tag1636.xml><?xml version="1.0" encoding="utf-8"?>
<p:tagLst xmlns:p="http://schemas.openxmlformats.org/presentationml/2006/main">
  <p:tag name="KSO_WM_BEAUTIFY_FLAG" val="#wm#"/>
  <p:tag name="KSO_WM_TEMPLATE_CATEGORY" val="custom"/>
  <p:tag name="KSO_WM_TEMPLATE_INDEX" val="20205081"/>
</p:tagLst>
</file>

<file path=ppt/tags/tag1637.xml><?xml version="1.0" encoding="utf-8"?>
<p:tagLst xmlns:p="http://schemas.openxmlformats.org/presentationml/2006/main">
  <p:tag name="KSO_WM_BEAUTIFY_FLAG" val="#wm#"/>
  <p:tag name="KSO_WM_TEMPLATE_CATEGORY" val="custom"/>
  <p:tag name="KSO_WM_TEMPLATE_INDEX" val="20205081"/>
</p:tagLst>
</file>

<file path=ppt/tags/tag1638.xml><?xml version="1.0" encoding="utf-8"?>
<p:tagLst xmlns:p="http://schemas.openxmlformats.org/presentationml/2006/main">
  <p:tag name="KSO_WM_BEAUTIFY_FLAG" val="#wm#"/>
  <p:tag name="KSO_WM_TEMPLATE_CATEGORY" val="custom"/>
  <p:tag name="KSO_WM_TEMPLATE_INDEX" val="20205081"/>
</p:tagLst>
</file>

<file path=ppt/tags/tag1639.xml><?xml version="1.0" encoding="utf-8"?>
<p:tagLst xmlns:p="http://schemas.openxmlformats.org/presentationml/2006/main">
  <p:tag name="KSO_WM_BEAUTIFY_FLAG" val="#wm#"/>
  <p:tag name="KSO_WM_TEMPLATE_CATEGORY" val="custom"/>
  <p:tag name="KSO_WM_TEMPLATE_INDEX" val="2020508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0.xml><?xml version="1.0" encoding="utf-8"?>
<p:tagLst xmlns:p="http://schemas.openxmlformats.org/presentationml/2006/main">
  <p:tag name="KSO_WM_BEAUTIFY_FLAG" val="#wm#"/>
  <p:tag name="KSO_WM_TEMPLATE_CATEGORY" val="custom"/>
  <p:tag name="KSO_WM_TEMPLATE_INDEX" val="20205081"/>
</p:tagLst>
</file>

<file path=ppt/tags/tag1641.xml><?xml version="1.0" encoding="utf-8"?>
<p:tagLst xmlns:p="http://schemas.openxmlformats.org/presentationml/2006/main">
  <p:tag name="KSO_WM_BEAUTIFY_FLAG" val="#wm#"/>
  <p:tag name="KSO_WM_TEMPLATE_CATEGORY" val="custom"/>
  <p:tag name="KSO_WM_TEMPLATE_INDEX" val="20205081"/>
</p:tagLst>
</file>

<file path=ppt/tags/tag1642.xml><?xml version="1.0" encoding="utf-8"?>
<p:tagLst xmlns:p="http://schemas.openxmlformats.org/presentationml/2006/main">
  <p:tag name="KSO_WM_BEAUTIFY_FLAG" val="#wm#"/>
  <p:tag name="KSO_WM_TEMPLATE_CATEGORY" val="custom"/>
  <p:tag name="KSO_WM_TEMPLATE_INDEX" val="20205081"/>
</p:tagLst>
</file>

<file path=ppt/tags/tag1643.xml><?xml version="1.0" encoding="utf-8"?>
<p:tagLst xmlns:p="http://schemas.openxmlformats.org/presentationml/2006/main">
  <p:tag name="KSO_WM_BEAUTIFY_FLAG" val="#wm#"/>
  <p:tag name="KSO_WM_TEMPLATE_CATEGORY" val="custom"/>
  <p:tag name="KSO_WM_TEMPLATE_INDEX" val="20205081"/>
</p:tagLst>
</file>

<file path=ppt/tags/tag1644.xml><?xml version="1.0" encoding="utf-8"?>
<p:tagLst xmlns:p="http://schemas.openxmlformats.org/presentationml/2006/main">
  <p:tag name="KSO_WM_BEAUTIFY_FLAG" val="#wm#"/>
  <p:tag name="KSO_WM_TEMPLATE_CATEGORY" val="custom"/>
  <p:tag name="KSO_WM_TEMPLATE_INDEX" val="20205081"/>
</p:tagLst>
</file>

<file path=ppt/tags/tag1645.xml><?xml version="1.0" encoding="utf-8"?>
<p:tagLst xmlns:p="http://schemas.openxmlformats.org/presentationml/2006/main">
  <p:tag name="KSO_WM_BEAUTIFY_FLAG" val="#wm#"/>
  <p:tag name="KSO_WM_TEMPLATE_CATEGORY" val="custom"/>
  <p:tag name="KSO_WM_TEMPLATE_INDEX" val="20205081"/>
</p:tagLst>
</file>

<file path=ppt/tags/tag1646.xml><?xml version="1.0" encoding="utf-8"?>
<p:tagLst xmlns:p="http://schemas.openxmlformats.org/presentationml/2006/main">
  <p:tag name="KSO_WM_BEAUTIFY_FLAG" val="#wm#"/>
  <p:tag name="KSO_WM_TEMPLATE_CATEGORY" val="custom"/>
  <p:tag name="KSO_WM_TEMPLATE_INDEX" val="20205081"/>
</p:tagLst>
</file>

<file path=ppt/tags/tag1647.xml><?xml version="1.0" encoding="utf-8"?>
<p:tagLst xmlns:p="http://schemas.openxmlformats.org/presentationml/2006/main">
  <p:tag name="KSO_WM_BEAUTIFY_FLAG" val="#wm#"/>
  <p:tag name="KSO_WM_TEMPLATE_CATEGORY" val="custom"/>
  <p:tag name="KSO_WM_TEMPLATE_INDEX" val="20205081"/>
</p:tagLst>
</file>

<file path=ppt/tags/tag1648.xml><?xml version="1.0" encoding="utf-8"?>
<p:tagLst xmlns:p="http://schemas.openxmlformats.org/presentationml/2006/main">
  <p:tag name="KSO_WM_BEAUTIFY_FLAG" val="#wm#"/>
  <p:tag name="KSO_WM_TEMPLATE_CATEGORY" val="custom"/>
  <p:tag name="KSO_WM_TEMPLATE_INDEX" val="20205081"/>
</p:tagLst>
</file>

<file path=ppt/tags/tag1649.xml><?xml version="1.0" encoding="utf-8"?>
<p:tagLst xmlns:p="http://schemas.openxmlformats.org/presentationml/2006/main">
  <p:tag name="KSO_WM_BEAUTIFY_FLAG" val="#wm#"/>
  <p:tag name="KSO_WM_TEMPLATE_CATEGORY" val="custom"/>
  <p:tag name="KSO_WM_TEMPLATE_INDEX" val="2020508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0.xml><?xml version="1.0" encoding="utf-8"?>
<p:tagLst xmlns:p="http://schemas.openxmlformats.org/presentationml/2006/main">
  <p:tag name="KSO_WM_BEAUTIFY_FLAG" val="#wm#"/>
  <p:tag name="KSO_WM_TEMPLATE_CATEGORY" val="custom"/>
  <p:tag name="KSO_WM_TEMPLATE_INDEX" val="20205081"/>
</p:tagLst>
</file>

<file path=ppt/tags/tag1651.xml><?xml version="1.0" encoding="utf-8"?>
<p:tagLst xmlns:p="http://schemas.openxmlformats.org/presentationml/2006/main">
  <p:tag name="KSO_WM_BEAUTIFY_FLAG" val="#wm#"/>
  <p:tag name="KSO_WM_TEMPLATE_CATEGORY" val="custom"/>
  <p:tag name="KSO_WM_TEMPLATE_INDEX" val="20205081"/>
</p:tagLst>
</file>

<file path=ppt/tags/tag1652.xml><?xml version="1.0" encoding="utf-8"?>
<p:tagLst xmlns:p="http://schemas.openxmlformats.org/presentationml/2006/main">
  <p:tag name="KSO_WM_BEAUTIFY_FLAG" val="#wm#"/>
  <p:tag name="KSO_WM_TEMPLATE_CATEGORY" val="custom"/>
  <p:tag name="KSO_WM_TEMPLATE_INDEX" val="20205081"/>
</p:tagLst>
</file>

<file path=ppt/tags/tag1653.xml><?xml version="1.0" encoding="utf-8"?>
<p:tagLst xmlns:p="http://schemas.openxmlformats.org/presentationml/2006/main">
  <p:tag name="KSO_WM_BEAUTIFY_FLAG" val="#wm#"/>
  <p:tag name="KSO_WM_TEMPLATE_CATEGORY" val="custom"/>
  <p:tag name="KSO_WM_TEMPLATE_INDEX" val="20205081"/>
</p:tagLst>
</file>

<file path=ppt/tags/tag1654.xml><?xml version="1.0" encoding="utf-8"?>
<p:tagLst xmlns:p="http://schemas.openxmlformats.org/presentationml/2006/main">
  <p:tag name="KSO_WM_BEAUTIFY_FLAG" val="#wm#"/>
  <p:tag name="KSO_WM_TEMPLATE_CATEGORY" val="custom"/>
  <p:tag name="KSO_WM_TEMPLATE_INDEX" val="20205081"/>
</p:tagLst>
</file>

<file path=ppt/tags/tag1655.xml><?xml version="1.0" encoding="utf-8"?>
<p:tagLst xmlns:p="http://schemas.openxmlformats.org/presentationml/2006/main">
  <p:tag name="KSO_WM_BEAUTIFY_FLAG" val="#wm#"/>
  <p:tag name="KSO_WM_TEMPLATE_CATEGORY" val="custom"/>
  <p:tag name="KSO_WM_TEMPLATE_INDEX" val="20205081"/>
</p:tagLst>
</file>

<file path=ppt/tags/tag1656.xml><?xml version="1.0" encoding="utf-8"?>
<p:tagLst xmlns:p="http://schemas.openxmlformats.org/presentationml/2006/main">
  <p:tag name="KSO_WM_BEAUTIFY_FLAG" val="#wm#"/>
  <p:tag name="KSO_WM_TEMPLATE_CATEGORY" val="custom"/>
  <p:tag name="KSO_WM_TEMPLATE_INDEX" val="20205081"/>
</p:tagLst>
</file>

<file path=ppt/tags/tag1657.xml><?xml version="1.0" encoding="utf-8"?>
<p:tagLst xmlns:p="http://schemas.openxmlformats.org/presentationml/2006/main">
  <p:tag name="KSO_WM_BEAUTIFY_FLAG" val="#wm#"/>
  <p:tag name="KSO_WM_TEMPLATE_CATEGORY" val="custom"/>
  <p:tag name="KSO_WM_TEMPLATE_INDEX" val="20205081"/>
</p:tagLst>
</file>

<file path=ppt/tags/tag1658.xml><?xml version="1.0" encoding="utf-8"?>
<p:tagLst xmlns:p="http://schemas.openxmlformats.org/presentationml/2006/main">
  <p:tag name="KSO_WM_BEAUTIFY_FLAG" val="#wm#"/>
  <p:tag name="KSO_WM_TEMPLATE_CATEGORY" val="custom"/>
  <p:tag name="KSO_WM_TEMPLATE_INDEX" val="20205081"/>
</p:tagLst>
</file>

<file path=ppt/tags/tag1659.xml><?xml version="1.0" encoding="utf-8"?>
<p:tagLst xmlns:p="http://schemas.openxmlformats.org/presentationml/2006/main">
  <p:tag name="COMMONDATA" val="eyJoZGlkIjoiYWNkZGU5MTY5ZjJlNDU0OWZlYTA5ZDYzY2ZiZDM0NjYifQ=="/>
  <p:tag name="KSO_WPP_MARK_KEY" val="dd630ff0-9a24-4ddb-bf6b-c80a97fbf918"/>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3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9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2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4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0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8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6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9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4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23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24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32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33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34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35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36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37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5317</Words>
  <Application>WPS 演示</Application>
  <PresentationFormat>宽屏</PresentationFormat>
  <Paragraphs>288</Paragraphs>
  <Slides>44</Slides>
  <Notes>4</Notes>
  <HiddenSlides>0</HiddenSlides>
  <MMClips>0</MMClips>
  <ScaleCrop>false</ScaleCrop>
  <HeadingPairs>
    <vt:vector size="6" baseType="variant">
      <vt:variant>
        <vt:lpstr>已用的字体</vt:lpstr>
      </vt:variant>
      <vt:variant>
        <vt:i4>7</vt:i4>
      </vt:variant>
      <vt:variant>
        <vt:lpstr>主题</vt:lpstr>
      </vt:variant>
      <vt:variant>
        <vt:i4>26</vt:i4>
      </vt:variant>
      <vt:variant>
        <vt:lpstr>幻灯片标题</vt:lpstr>
      </vt:variant>
      <vt:variant>
        <vt:i4>44</vt:i4>
      </vt:variant>
    </vt:vector>
  </HeadingPairs>
  <TitlesOfParts>
    <vt:vector size="77" baseType="lpstr">
      <vt:lpstr>Arial</vt:lpstr>
      <vt:lpstr>宋体</vt:lpstr>
      <vt:lpstr>Wingdings</vt:lpstr>
      <vt:lpstr>Wingdings</vt:lpstr>
      <vt:lpstr>微软雅黑</vt:lpstr>
      <vt:lpstr>Arial Unicode MS</vt:lpstr>
      <vt:lpstr>Calibri</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10_Office 主题​​</vt:lpstr>
      <vt:lpstr>11_Office 主题​​</vt:lpstr>
      <vt:lpstr>12_Office 主题​​</vt:lpstr>
      <vt:lpstr>13_Office 主题​​</vt:lpstr>
      <vt:lpstr>14_Office 主题​​</vt:lpstr>
      <vt:lpstr>15_Office 主题​​</vt:lpstr>
      <vt:lpstr>16_Office 主题​​</vt:lpstr>
      <vt:lpstr>17_Office 主题​​</vt:lpstr>
      <vt:lpstr>23_Office 主题​​</vt:lpstr>
      <vt:lpstr>24_Office 主题​​</vt:lpstr>
      <vt:lpstr>32_Office 主题​​</vt:lpstr>
      <vt:lpstr>33_Office 主题​​</vt:lpstr>
      <vt:lpstr>34_Office 主题​​</vt:lpstr>
      <vt:lpstr>35_Office 主题​​</vt:lpstr>
      <vt:lpstr>36_Office 主题​​</vt:lpstr>
      <vt:lpstr>37_Office 主题​​</vt:lpstr>
      <vt:lpstr>项目四  材质与贴图</vt:lpstr>
      <vt:lpstr>课堂学习目标</vt:lpstr>
      <vt:lpstr>任务一 苹果材 质制作</vt:lpstr>
      <vt:lpstr>任务实施</vt:lpstr>
      <vt:lpstr>任务实施</vt:lpstr>
      <vt:lpstr>任务实施</vt:lpstr>
      <vt:lpstr>任务实施</vt:lpstr>
      <vt:lpstr>任务实施</vt:lpstr>
      <vt:lpstr>任务实施</vt:lpstr>
      <vt:lpstr>必备知识</vt:lpstr>
      <vt:lpstr>必备知识</vt:lpstr>
      <vt:lpstr>必备知识</vt:lpstr>
      <vt:lpstr>必备知识</vt:lpstr>
      <vt:lpstr>必备知识</vt:lpstr>
      <vt:lpstr>必备知识</vt:lpstr>
      <vt:lpstr>必备知识</vt:lpstr>
      <vt:lpstr>必备知识</vt:lpstr>
      <vt:lpstr>任务二光线跟踪材质一 制作灯泡</vt:lpstr>
      <vt:lpstr>任务二光线跟踪材质一 制作灯泡</vt:lpstr>
      <vt:lpstr>任务实施</vt:lpstr>
      <vt:lpstr>任务实施</vt:lpstr>
      <vt:lpstr>任务实施</vt:lpstr>
      <vt:lpstr>任务实施</vt:lpstr>
      <vt:lpstr>任务实施</vt:lpstr>
      <vt:lpstr>任务实施</vt:lpstr>
      <vt:lpstr>任务实施</vt:lpstr>
      <vt:lpstr>任务实施</vt:lpstr>
      <vt:lpstr>任务实施</vt:lpstr>
      <vt:lpstr>任务实施</vt:lpstr>
      <vt:lpstr>任务实施</vt:lpstr>
      <vt:lpstr>必备知识</vt:lpstr>
      <vt:lpstr>必备知识</vt:lpstr>
      <vt:lpstr>必备知识</vt:lpstr>
      <vt:lpstr>任务三   多维/子对象材质一-制作骰子</vt:lpstr>
      <vt:lpstr>任务实施</vt:lpstr>
      <vt:lpstr>任务实施</vt:lpstr>
      <vt:lpstr>任务实施</vt:lpstr>
      <vt:lpstr>任务实施</vt:lpstr>
      <vt:lpstr>任务实施</vt:lpstr>
      <vt:lpstr>必备知识</vt:lpstr>
      <vt:lpstr>必备知识</vt:lpstr>
      <vt:lpstr>必备知识</vt:lpstr>
      <vt:lpstr>PowerPoint 演示文稿</vt:lpstr>
      <vt:lpstr>项目总结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158</cp:revision>
  <dcterms:created xsi:type="dcterms:W3CDTF">2019-06-19T02:08:00Z</dcterms:created>
  <dcterms:modified xsi:type="dcterms:W3CDTF">2023-01-12T03:12:00Z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2052-11.1.0.12651</vt:lpwstr>
  </property>
  <property fmtid="{D5CDD505-2E9C-101B-9397-08002B2CF9AE}" pid="3" name="ICV">
    <vt:lpwstr>C15527C70A4A455AACE222F18BAC19A9</vt:lpwstr>
  </property>
</Properties>
</file>