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theme/theme38.xml" ContentType="application/vnd.openxmlformats-officedocument.theme+xml"/>
  <Override PartName="/ppt/theme/theme39.xml" ContentType="application/vnd.openxmlformats-officedocument.theme+xml"/>
  <Override PartName="/ppt/theme/theme4.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theme/theme42.xml" ContentType="application/vnd.openxmlformats-officedocument.theme+xml"/>
  <Override PartName="/ppt/theme/theme43.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 id="2147483828" r:id="rId17"/>
    <p:sldMasterId id="2147483840" r:id="rId18"/>
    <p:sldMasterId id="2147483852" r:id="rId19"/>
    <p:sldMasterId id="2147483864" r:id="rId20"/>
    <p:sldMasterId id="2147483876" r:id="rId21"/>
    <p:sldMasterId id="2147483888" r:id="rId22"/>
    <p:sldMasterId id="2147483900" r:id="rId23"/>
    <p:sldMasterId id="2147483912" r:id="rId24"/>
    <p:sldMasterId id="2147483924" r:id="rId25"/>
    <p:sldMasterId id="2147483936" r:id="rId26"/>
    <p:sldMasterId id="2147483948" r:id="rId27"/>
    <p:sldMasterId id="2147483960" r:id="rId28"/>
    <p:sldMasterId id="2147483972" r:id="rId29"/>
    <p:sldMasterId id="2147483984" r:id="rId30"/>
    <p:sldMasterId id="2147483996" r:id="rId31"/>
    <p:sldMasterId id="2147484008" r:id="rId32"/>
    <p:sldMasterId id="2147484020" r:id="rId33"/>
    <p:sldMasterId id="2147484032" r:id="rId34"/>
    <p:sldMasterId id="2147484044" r:id="rId35"/>
    <p:sldMasterId id="2147484056" r:id="rId36"/>
    <p:sldMasterId id="2147484068" r:id="rId37"/>
    <p:sldMasterId id="2147484080" r:id="rId38"/>
    <p:sldMasterId id="2147484092" r:id="rId39"/>
    <p:sldMasterId id="2147484104" r:id="rId40"/>
    <p:sldMasterId id="2147484116" r:id="rId41"/>
    <p:sldMasterId id="2147484128" r:id="rId42"/>
    <p:sldMasterId id="2147484140" r:id="rId43"/>
  </p:sldMasterIdLst>
  <p:handoutMasterIdLst>
    <p:handoutMasterId r:id="rId108"/>
  </p:handoutMasterIdLst>
  <p:sldIdLst>
    <p:sldId id="256" r:id="rId44"/>
    <p:sldId id="257" r:id="rId45"/>
    <p:sldId id="258" r:id="rId46"/>
    <p:sldId id="259" r:id="rId47"/>
    <p:sldId id="260" r:id="rId48"/>
    <p:sldId id="262" r:id="rId49"/>
    <p:sldId id="261" r:id="rId50"/>
    <p:sldId id="263" r:id="rId51"/>
    <p:sldId id="264" r:id="rId52"/>
    <p:sldId id="265" r:id="rId53"/>
    <p:sldId id="266" r:id="rId54"/>
    <p:sldId id="267" r:id="rId55"/>
    <p:sldId id="270" r:id="rId56"/>
    <p:sldId id="272" r:id="rId57"/>
    <p:sldId id="271" r:id="rId58"/>
    <p:sldId id="273" r:id="rId59"/>
    <p:sldId id="274" r:id="rId60"/>
    <p:sldId id="275" r:id="rId61"/>
    <p:sldId id="276" r:id="rId62"/>
    <p:sldId id="277" r:id="rId63"/>
    <p:sldId id="278" r:id="rId64"/>
    <p:sldId id="279" r:id="rId65"/>
    <p:sldId id="280" r:id="rId66"/>
    <p:sldId id="281" r:id="rId67"/>
    <p:sldId id="282" r:id="rId68"/>
    <p:sldId id="288" r:id="rId69"/>
    <p:sldId id="289" r:id="rId70"/>
    <p:sldId id="290" r:id="rId71"/>
    <p:sldId id="317" r:id="rId72"/>
    <p:sldId id="318" r:id="rId73"/>
    <p:sldId id="319" r:id="rId74"/>
    <p:sldId id="320" r:id="rId75"/>
    <p:sldId id="291" r:id="rId76"/>
    <p:sldId id="292" r:id="rId77"/>
    <p:sldId id="293" r:id="rId78"/>
    <p:sldId id="295" r:id="rId79"/>
    <p:sldId id="296" r:id="rId80"/>
    <p:sldId id="297" r:id="rId81"/>
    <p:sldId id="299" r:id="rId82"/>
    <p:sldId id="300" r:id="rId83"/>
    <p:sldId id="301" r:id="rId84"/>
    <p:sldId id="302" r:id="rId85"/>
    <p:sldId id="337" r:id="rId86"/>
    <p:sldId id="338" r:id="rId87"/>
    <p:sldId id="303" r:id="rId88"/>
    <p:sldId id="321" r:id="rId89"/>
    <p:sldId id="298" r:id="rId90"/>
    <p:sldId id="304" r:id="rId91"/>
    <p:sldId id="322" r:id="rId92"/>
    <p:sldId id="305" r:id="rId93"/>
    <p:sldId id="324" r:id="rId94"/>
    <p:sldId id="325" r:id="rId95"/>
    <p:sldId id="326" r:id="rId96"/>
    <p:sldId id="327" r:id="rId97"/>
    <p:sldId id="328" r:id="rId98"/>
    <p:sldId id="329" r:id="rId99"/>
    <p:sldId id="330" r:id="rId100"/>
    <p:sldId id="331" r:id="rId101"/>
    <p:sldId id="332" r:id="rId102"/>
    <p:sldId id="333" r:id="rId103"/>
    <p:sldId id="334" r:id="rId104"/>
    <p:sldId id="335" r:id="rId105"/>
    <p:sldId id="336" r:id="rId106"/>
    <p:sldId id="316" r:id="rId107"/>
  </p:sldIdLst>
  <p:sldSz cx="12192000" cy="6858000"/>
  <p:notesSz cx="6858000" cy="9144000"/>
  <p:custDataLst>
    <p:tags r:id="rId1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2"/>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56.xml"/><Relationship Id="rId98" Type="http://schemas.openxmlformats.org/officeDocument/2006/relationships/slide" Target="slides/slide55.xml"/><Relationship Id="rId97" Type="http://schemas.openxmlformats.org/officeDocument/2006/relationships/slide" Target="slides/slide54.xml"/><Relationship Id="rId96" Type="http://schemas.openxmlformats.org/officeDocument/2006/relationships/slide" Target="slides/slide53.xml"/><Relationship Id="rId95" Type="http://schemas.openxmlformats.org/officeDocument/2006/relationships/slide" Target="slides/slide52.xml"/><Relationship Id="rId94" Type="http://schemas.openxmlformats.org/officeDocument/2006/relationships/slide" Target="slides/slide51.xml"/><Relationship Id="rId93" Type="http://schemas.openxmlformats.org/officeDocument/2006/relationships/slide" Target="slides/slide50.xml"/><Relationship Id="rId92" Type="http://schemas.openxmlformats.org/officeDocument/2006/relationships/slide" Target="slides/slide49.xml"/><Relationship Id="rId91" Type="http://schemas.openxmlformats.org/officeDocument/2006/relationships/slide" Target="slides/slide48.xml"/><Relationship Id="rId90" Type="http://schemas.openxmlformats.org/officeDocument/2006/relationships/slide" Target="slides/slide47.xml"/><Relationship Id="rId9" Type="http://schemas.openxmlformats.org/officeDocument/2006/relationships/slideMaster" Target="slideMasters/slideMaster8.xml"/><Relationship Id="rId89" Type="http://schemas.openxmlformats.org/officeDocument/2006/relationships/slide" Target="slides/slide46.xml"/><Relationship Id="rId88" Type="http://schemas.openxmlformats.org/officeDocument/2006/relationships/slide" Target="slides/slide45.xml"/><Relationship Id="rId87" Type="http://schemas.openxmlformats.org/officeDocument/2006/relationships/slide" Target="slides/slide44.xml"/><Relationship Id="rId86" Type="http://schemas.openxmlformats.org/officeDocument/2006/relationships/slide" Target="slides/slide43.xml"/><Relationship Id="rId85" Type="http://schemas.openxmlformats.org/officeDocument/2006/relationships/slide" Target="slides/slide42.xml"/><Relationship Id="rId84" Type="http://schemas.openxmlformats.org/officeDocument/2006/relationships/slide" Target="slides/slide41.xml"/><Relationship Id="rId83" Type="http://schemas.openxmlformats.org/officeDocument/2006/relationships/slide" Target="slides/slide40.xml"/><Relationship Id="rId82" Type="http://schemas.openxmlformats.org/officeDocument/2006/relationships/slide" Target="slides/slide39.xml"/><Relationship Id="rId81" Type="http://schemas.openxmlformats.org/officeDocument/2006/relationships/slide" Target="slides/slide38.xml"/><Relationship Id="rId80" Type="http://schemas.openxmlformats.org/officeDocument/2006/relationships/slide" Target="slides/slide37.xml"/><Relationship Id="rId8" Type="http://schemas.openxmlformats.org/officeDocument/2006/relationships/slideMaster" Target="slideMasters/slideMaster7.xml"/><Relationship Id="rId79" Type="http://schemas.openxmlformats.org/officeDocument/2006/relationships/slide" Target="slides/slide36.xml"/><Relationship Id="rId78" Type="http://schemas.openxmlformats.org/officeDocument/2006/relationships/slide" Target="slides/slide35.xml"/><Relationship Id="rId77" Type="http://schemas.openxmlformats.org/officeDocument/2006/relationships/slide" Target="slides/slide34.xml"/><Relationship Id="rId76" Type="http://schemas.openxmlformats.org/officeDocument/2006/relationships/slide" Target="slides/slide33.xml"/><Relationship Id="rId75" Type="http://schemas.openxmlformats.org/officeDocument/2006/relationships/slide" Target="slides/slide32.xml"/><Relationship Id="rId74" Type="http://schemas.openxmlformats.org/officeDocument/2006/relationships/slide" Target="slides/slide31.xml"/><Relationship Id="rId73" Type="http://schemas.openxmlformats.org/officeDocument/2006/relationships/slide" Target="slides/slide30.xml"/><Relationship Id="rId72" Type="http://schemas.openxmlformats.org/officeDocument/2006/relationships/slide" Target="slides/slide29.xml"/><Relationship Id="rId71" Type="http://schemas.openxmlformats.org/officeDocument/2006/relationships/slide" Target="slides/slide28.xml"/><Relationship Id="rId70" Type="http://schemas.openxmlformats.org/officeDocument/2006/relationships/slide" Target="slides/slide27.xml"/><Relationship Id="rId7" Type="http://schemas.openxmlformats.org/officeDocument/2006/relationships/slideMaster" Target="slideMasters/slideMaster6.xml"/><Relationship Id="rId69" Type="http://schemas.openxmlformats.org/officeDocument/2006/relationships/slide" Target="slides/slide26.xml"/><Relationship Id="rId68" Type="http://schemas.openxmlformats.org/officeDocument/2006/relationships/slide" Target="slides/slide25.xml"/><Relationship Id="rId67" Type="http://schemas.openxmlformats.org/officeDocument/2006/relationships/slide" Target="slides/slide24.xml"/><Relationship Id="rId66" Type="http://schemas.openxmlformats.org/officeDocument/2006/relationships/slide" Target="slides/slide23.xml"/><Relationship Id="rId65" Type="http://schemas.openxmlformats.org/officeDocument/2006/relationships/slide" Target="slides/slide22.xml"/><Relationship Id="rId64" Type="http://schemas.openxmlformats.org/officeDocument/2006/relationships/slide" Target="slides/slide21.xml"/><Relationship Id="rId63" Type="http://schemas.openxmlformats.org/officeDocument/2006/relationships/slide" Target="slides/slide20.xml"/><Relationship Id="rId62" Type="http://schemas.openxmlformats.org/officeDocument/2006/relationships/slide" Target="slides/slide19.xml"/><Relationship Id="rId61" Type="http://schemas.openxmlformats.org/officeDocument/2006/relationships/slide" Target="slides/slide18.xml"/><Relationship Id="rId60" Type="http://schemas.openxmlformats.org/officeDocument/2006/relationships/slide" Target="slides/slide17.xml"/><Relationship Id="rId6" Type="http://schemas.openxmlformats.org/officeDocument/2006/relationships/slideMaster" Target="slideMasters/slideMaster5.xml"/><Relationship Id="rId59" Type="http://schemas.openxmlformats.org/officeDocument/2006/relationships/slide" Target="slides/slide16.xml"/><Relationship Id="rId58" Type="http://schemas.openxmlformats.org/officeDocument/2006/relationships/slide" Target="slides/slide15.xml"/><Relationship Id="rId57" Type="http://schemas.openxmlformats.org/officeDocument/2006/relationships/slide" Target="slides/slide14.xml"/><Relationship Id="rId56" Type="http://schemas.openxmlformats.org/officeDocument/2006/relationships/slide" Target="slides/slide13.xml"/><Relationship Id="rId55" Type="http://schemas.openxmlformats.org/officeDocument/2006/relationships/slide" Target="slides/slide12.xml"/><Relationship Id="rId54" Type="http://schemas.openxmlformats.org/officeDocument/2006/relationships/slide" Target="slides/slide11.xml"/><Relationship Id="rId53" Type="http://schemas.openxmlformats.org/officeDocument/2006/relationships/slide" Target="slides/slide10.xml"/><Relationship Id="rId52" Type="http://schemas.openxmlformats.org/officeDocument/2006/relationships/slide" Target="slides/slide9.xml"/><Relationship Id="rId51" Type="http://schemas.openxmlformats.org/officeDocument/2006/relationships/slide" Target="slides/slide8.xml"/><Relationship Id="rId50" Type="http://schemas.openxmlformats.org/officeDocument/2006/relationships/slide" Target="slides/slide7.xml"/><Relationship Id="rId5" Type="http://schemas.openxmlformats.org/officeDocument/2006/relationships/slideMaster" Target="slideMasters/slideMaster4.xml"/><Relationship Id="rId49" Type="http://schemas.openxmlformats.org/officeDocument/2006/relationships/slide" Target="slides/slide6.xml"/><Relationship Id="rId48" Type="http://schemas.openxmlformats.org/officeDocument/2006/relationships/slide" Target="slides/slide5.xml"/><Relationship Id="rId47" Type="http://schemas.openxmlformats.org/officeDocument/2006/relationships/slide" Target="slides/slide4.xml"/><Relationship Id="rId46" Type="http://schemas.openxmlformats.org/officeDocument/2006/relationships/slide" Target="slides/slide3.xml"/><Relationship Id="rId45" Type="http://schemas.openxmlformats.org/officeDocument/2006/relationships/slide" Target="slides/slide2.xml"/><Relationship Id="rId44" Type="http://schemas.openxmlformats.org/officeDocument/2006/relationships/slide" Target="slides/slide1.xml"/><Relationship Id="rId43" Type="http://schemas.openxmlformats.org/officeDocument/2006/relationships/slideMaster" Target="slideMasters/slideMaster42.xml"/><Relationship Id="rId42" Type="http://schemas.openxmlformats.org/officeDocument/2006/relationships/slideMaster" Target="slideMasters/slideMaster41.xml"/><Relationship Id="rId41" Type="http://schemas.openxmlformats.org/officeDocument/2006/relationships/slideMaster" Target="slideMasters/slideMaster40.xml"/><Relationship Id="rId40" Type="http://schemas.openxmlformats.org/officeDocument/2006/relationships/slideMaster" Target="slideMasters/slideMaster39.xml"/><Relationship Id="rId4" Type="http://schemas.openxmlformats.org/officeDocument/2006/relationships/slideMaster" Target="slideMasters/slideMaster3.xml"/><Relationship Id="rId39" Type="http://schemas.openxmlformats.org/officeDocument/2006/relationships/slideMaster" Target="slideMasters/slideMaster38.xml"/><Relationship Id="rId38" Type="http://schemas.openxmlformats.org/officeDocument/2006/relationships/slideMaster" Target="slideMasters/slideMaster37.xml"/><Relationship Id="rId37" Type="http://schemas.openxmlformats.org/officeDocument/2006/relationships/slideMaster" Target="slideMasters/slideMaster36.xml"/><Relationship Id="rId36" Type="http://schemas.openxmlformats.org/officeDocument/2006/relationships/slideMaster" Target="slideMasters/slideMaster35.xml"/><Relationship Id="rId35" Type="http://schemas.openxmlformats.org/officeDocument/2006/relationships/slideMaster" Target="slideMasters/slideMaster34.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2" Type="http://schemas.openxmlformats.org/officeDocument/2006/relationships/tags" Target="tags/tag2671.xml"/><Relationship Id="rId111" Type="http://schemas.openxmlformats.org/officeDocument/2006/relationships/tableStyles" Target="tableStyles.xml"/><Relationship Id="rId110" Type="http://schemas.openxmlformats.org/officeDocument/2006/relationships/viewProps" Target="viewProps.xml"/><Relationship Id="rId11" Type="http://schemas.openxmlformats.org/officeDocument/2006/relationships/slideMaster" Target="slideMasters/slideMaster10.xml"/><Relationship Id="rId109" Type="http://schemas.openxmlformats.org/officeDocument/2006/relationships/presProps" Target="presProps.xml"/><Relationship Id="rId108" Type="http://schemas.openxmlformats.org/officeDocument/2006/relationships/handoutMaster" Target="handoutMasters/handoutMaster1.xml"/><Relationship Id="rId107" Type="http://schemas.openxmlformats.org/officeDocument/2006/relationships/slide" Target="slides/slide64.xml"/><Relationship Id="rId106" Type="http://schemas.openxmlformats.org/officeDocument/2006/relationships/slide" Target="slides/slide63.xml"/><Relationship Id="rId105" Type="http://schemas.openxmlformats.org/officeDocument/2006/relationships/slide" Target="slides/slide62.xml"/><Relationship Id="rId104" Type="http://schemas.openxmlformats.org/officeDocument/2006/relationships/slide" Target="slides/slide61.xml"/><Relationship Id="rId103" Type="http://schemas.openxmlformats.org/officeDocument/2006/relationships/slide" Target="slides/slide60.xml"/><Relationship Id="rId102" Type="http://schemas.openxmlformats.org/officeDocument/2006/relationships/slide" Target="slides/slide59.xml"/><Relationship Id="rId101" Type="http://schemas.openxmlformats.org/officeDocument/2006/relationships/slide" Target="slides/slide58.xml"/><Relationship Id="rId100" Type="http://schemas.openxmlformats.org/officeDocument/2006/relationships/slide" Target="slides/slide57.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image" Target="../media/image3.GIF"/><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5" Type="http://schemas.openxmlformats.org/officeDocument/2006/relationships/tags" Target="../tags/tag591.xml"/><Relationship Id="rId4" Type="http://schemas.openxmlformats.org/officeDocument/2006/relationships/tags" Target="../tags/tag590.xml"/><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image" Target="../media/image3.GIF"/><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6" Type="http://schemas.openxmlformats.org/officeDocument/2006/relationships/tags" Target="../tags/tag676.xml"/><Relationship Id="rId5" Type="http://schemas.openxmlformats.org/officeDocument/2006/relationships/tags" Target="../tags/tag675.xml"/><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692.xml"/><Relationship Id="rId7" Type="http://schemas.openxmlformats.org/officeDocument/2006/relationships/tags" Target="../tags/tag691.xml"/><Relationship Id="rId6" Type="http://schemas.openxmlformats.org/officeDocument/2006/relationships/tags" Target="../tags/tag690.xml"/><Relationship Id="rId5" Type="http://schemas.openxmlformats.org/officeDocument/2006/relationships/image" Target="../media/image3.GIF"/><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tags" Target="../tags/tag704.xml"/><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4" Type="http://schemas.openxmlformats.org/officeDocument/2006/relationships/tags" Target="../tags/tag718.xml"/><Relationship Id="rId3" Type="http://schemas.openxmlformats.org/officeDocument/2006/relationships/tags" Target="../tags/tag717.xml"/><Relationship Id="rId2" Type="http://schemas.openxmlformats.org/officeDocument/2006/relationships/tags" Target="../tags/tag716.xml"/><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7" Type="http://schemas.openxmlformats.org/officeDocument/2006/relationships/tags" Target="../tags/tag724.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3.GIF"/><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 Type="http://schemas.openxmlformats.org/officeDocument/2006/relationships/tags" Target="../tags/tag734.xml"/><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 Id="rId3" Type="http://schemas.openxmlformats.org/officeDocument/2006/relationships/tags" Target="../tags/tag745.xml"/><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image" Target="../media/image3.GIF"/><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 Type="http://schemas.openxmlformats.org/officeDocument/2006/relationships/tags" Target="../tags/tag755.xml"/><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tags" Target="../tags/tag762.xml"/><Relationship Id="rId3" Type="http://schemas.openxmlformats.org/officeDocument/2006/relationships/tags" Target="../tags/tag761.xml"/><Relationship Id="rId2" Type="http://schemas.openxmlformats.org/officeDocument/2006/relationships/tags" Target="../tags/tag760.xml"/><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3" Type="http://schemas.openxmlformats.org/officeDocument/2006/relationships/tags" Target="../tags/tag767.xml"/><Relationship Id="rId2" Type="http://schemas.openxmlformats.org/officeDocument/2006/relationships/tags" Target="../tags/tag766.xml"/><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4" Type="http://schemas.openxmlformats.org/officeDocument/2006/relationships/tags" Target="../tags/tag780.xml"/><Relationship Id="rId3" Type="http://schemas.openxmlformats.org/officeDocument/2006/relationships/tags" Target="../tags/tag779.xml"/><Relationship Id="rId2" Type="http://schemas.openxmlformats.org/officeDocument/2006/relationships/tags" Target="../tags/tag778.xml"/><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7" Type="http://schemas.openxmlformats.org/officeDocument/2006/relationships/tags" Target="../tags/tag786.xml"/><Relationship Id="rId6" Type="http://schemas.openxmlformats.org/officeDocument/2006/relationships/tags" Target="../tags/tag785.xml"/><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tags" Target="../tags/tag782.xml"/><Relationship Id="rId2" Type="http://schemas.openxmlformats.org/officeDocument/2006/relationships/tags" Target="../tags/tag781.xml"/><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6" Type="http://schemas.openxmlformats.org/officeDocument/2006/relationships/tags" Target="../tags/tag791.xml"/><Relationship Id="rId5" Type="http://schemas.openxmlformats.org/officeDocument/2006/relationships/tags" Target="../tags/tag790.xml"/><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5" Type="http://schemas.openxmlformats.org/officeDocument/2006/relationships/tags" Target="../tags/tag795.xml"/><Relationship Id="rId4" Type="http://schemas.openxmlformats.org/officeDocument/2006/relationships/tags" Target="../tags/tag794.xml"/><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7" Type="http://schemas.openxmlformats.org/officeDocument/2006/relationships/tags" Target="../tags/tag811.xml"/><Relationship Id="rId6" Type="http://schemas.openxmlformats.org/officeDocument/2006/relationships/tags" Target="../tags/tag810.xml"/><Relationship Id="rId5" Type="http://schemas.openxmlformats.org/officeDocument/2006/relationships/tags" Target="../tags/tag809.xml"/><Relationship Id="rId4" Type="http://schemas.openxmlformats.org/officeDocument/2006/relationships/tags" Target="../tags/tag808.xml"/><Relationship Id="rId3" Type="http://schemas.openxmlformats.org/officeDocument/2006/relationships/tags" Target="../tags/tag807.xml"/><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8" Type="http://schemas.openxmlformats.org/officeDocument/2006/relationships/tags" Target="../tags/tag816.xml"/><Relationship Id="rId7" Type="http://schemas.openxmlformats.org/officeDocument/2006/relationships/tags" Target="../tags/tag815.xml"/><Relationship Id="rId6" Type="http://schemas.openxmlformats.org/officeDocument/2006/relationships/tags" Target="../tags/tag814.xml"/><Relationship Id="rId5" Type="http://schemas.openxmlformats.org/officeDocument/2006/relationships/image" Target="../media/image3.GIF"/><Relationship Id="rId4" Type="http://schemas.openxmlformats.org/officeDocument/2006/relationships/tags" Target="../tags/tag813.xml"/><Relationship Id="rId3" Type="http://schemas.openxmlformats.org/officeDocument/2006/relationships/tags" Target="../tags/tag812.xml"/><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7" Type="http://schemas.openxmlformats.org/officeDocument/2006/relationships/tags" Target="../tags/tag827.xml"/><Relationship Id="rId6" Type="http://schemas.openxmlformats.org/officeDocument/2006/relationships/tags" Target="../tags/tag826.xml"/><Relationship Id="rId5" Type="http://schemas.openxmlformats.org/officeDocument/2006/relationships/tags" Target="../tags/tag825.xml"/><Relationship Id="rId4" Type="http://schemas.openxmlformats.org/officeDocument/2006/relationships/tags" Target="../tags/tag824.xml"/><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tags" Target="../tags/tag833.xml"/><Relationship Id="rId6" Type="http://schemas.openxmlformats.org/officeDocument/2006/relationships/tags" Target="../tags/tag832.xml"/><Relationship Id="rId5" Type="http://schemas.openxmlformats.org/officeDocument/2006/relationships/tags" Target="../tags/tag831.xml"/><Relationship Id="rId4" Type="http://schemas.openxmlformats.org/officeDocument/2006/relationships/tags" Target="../tags/tag830.xml"/><Relationship Id="rId3" Type="http://schemas.openxmlformats.org/officeDocument/2006/relationships/tags" Target="../tags/tag829.xml"/><Relationship Id="rId2" Type="http://schemas.openxmlformats.org/officeDocument/2006/relationships/tags" Target="../tags/tag828.xml"/><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tags" Target="../tags/tag836.xml"/><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4" Type="http://schemas.openxmlformats.org/officeDocument/2006/relationships/tags" Target="../tags/tag842.xml"/><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 Type="http://schemas.openxmlformats.org/officeDocument/2006/relationships/tags" Target="../tags/tag843.xml"/><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6" Type="http://schemas.openxmlformats.org/officeDocument/2006/relationships/tags" Target="../tags/tag853.xml"/><Relationship Id="rId5" Type="http://schemas.openxmlformats.org/officeDocument/2006/relationships/tags" Target="../tags/tag852.xml"/><Relationship Id="rId4" Type="http://schemas.openxmlformats.org/officeDocument/2006/relationships/tags" Target="../tags/tag851.xml"/><Relationship Id="rId3" Type="http://schemas.openxmlformats.org/officeDocument/2006/relationships/tags" Target="../tags/tag850.xml"/><Relationship Id="rId2" Type="http://schemas.openxmlformats.org/officeDocument/2006/relationships/tags" Target="../tags/tag849.xml"/><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tags" Target="../tags/tag854.xml"/><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6" Type="http://schemas.openxmlformats.org/officeDocument/2006/relationships/tags" Target="../tags/tag862.xml"/><Relationship Id="rId5" Type="http://schemas.openxmlformats.org/officeDocument/2006/relationships/tags" Target="../tags/tag861.xml"/><Relationship Id="rId4" Type="http://schemas.openxmlformats.org/officeDocument/2006/relationships/tags" Target="../tags/tag860.xml"/><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image" Target="../media/image3.GIF"/><Relationship Id="rId4" Type="http://schemas.openxmlformats.org/officeDocument/2006/relationships/tags" Target="../tags/tag875.xml"/><Relationship Id="rId3" Type="http://schemas.openxmlformats.org/officeDocument/2006/relationships/tags" Target="../tags/tag874.xml"/><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 Type="http://schemas.openxmlformats.org/officeDocument/2006/relationships/tags" Target="../tags/tag880.xml"/><Relationship Id="rId2" Type="http://schemas.openxmlformats.org/officeDocument/2006/relationships/tags" Target="../tags/tag879.xml"/><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 Type="http://schemas.openxmlformats.org/officeDocument/2006/relationships/tags" Target="../tags/tag884.xml"/><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9" Type="http://schemas.openxmlformats.org/officeDocument/2006/relationships/tags" Target="../tags/tag897.xml"/><Relationship Id="rId8" Type="http://schemas.openxmlformats.org/officeDocument/2006/relationships/tags" Target="../tags/tag896.xml"/><Relationship Id="rId7" Type="http://schemas.openxmlformats.org/officeDocument/2006/relationships/tags" Target="../tags/tag895.xml"/><Relationship Id="rId6" Type="http://schemas.openxmlformats.org/officeDocument/2006/relationships/tags" Target="../tags/tag894.xml"/><Relationship Id="rId5" Type="http://schemas.openxmlformats.org/officeDocument/2006/relationships/tags" Target="../tags/tag893.xml"/><Relationship Id="rId4" Type="http://schemas.openxmlformats.org/officeDocument/2006/relationships/tags" Target="../tags/tag892.xml"/><Relationship Id="rId3" Type="http://schemas.openxmlformats.org/officeDocument/2006/relationships/tags" Target="../tags/tag891.xml"/><Relationship Id="rId2" Type="http://schemas.openxmlformats.org/officeDocument/2006/relationships/tags" Target="../tags/tag890.xml"/><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5" Type="http://schemas.openxmlformats.org/officeDocument/2006/relationships/tags" Target="../tags/tag901.xml"/><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tags" Target="../tags/tag898.xml"/><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tags" Target="../tags/tag902.xml"/><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7" Type="http://schemas.openxmlformats.org/officeDocument/2006/relationships/tags" Target="../tags/tag910.xml"/><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tags" Target="../tags/tag907.xml"/><Relationship Id="rId3" Type="http://schemas.openxmlformats.org/officeDocument/2006/relationships/tags" Target="../tags/tag906.xml"/><Relationship Id="rId2" Type="http://schemas.openxmlformats.org/officeDocument/2006/relationships/tags" Target="../tags/tag905.xml"/><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tags" Target="../tags/tag912.xml"/><Relationship Id="rId2" Type="http://schemas.openxmlformats.org/officeDocument/2006/relationships/tags" Target="../tags/tag911.xml"/><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5" Type="http://schemas.openxmlformats.org/officeDocument/2006/relationships/tags" Target="../tags/tag919.xml"/><Relationship Id="rId4" Type="http://schemas.openxmlformats.org/officeDocument/2006/relationships/tags" Target="../tags/tag918.xml"/><Relationship Id="rId3" Type="http://schemas.openxmlformats.org/officeDocument/2006/relationships/tags" Target="../tags/tag917.xml"/><Relationship Id="rId2" Type="http://schemas.openxmlformats.org/officeDocument/2006/relationships/tags" Target="../tags/tag916.xml"/><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tags" Target="../tags/tag932.xml"/><Relationship Id="rId3" Type="http://schemas.openxmlformats.org/officeDocument/2006/relationships/tags" Target="../tags/tag931.xml"/><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image" Target="../media/image3.GIF"/><Relationship Id="rId4" Type="http://schemas.openxmlformats.org/officeDocument/2006/relationships/tags" Target="../tags/tag937.xml"/><Relationship Id="rId3" Type="http://schemas.openxmlformats.org/officeDocument/2006/relationships/tags" Target="../tags/tag936.xml"/><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6" Type="http://schemas.openxmlformats.org/officeDocument/2006/relationships/tags" Target="../tags/tag945.xml"/><Relationship Id="rId5" Type="http://schemas.openxmlformats.org/officeDocument/2006/relationships/tags" Target="../tags/tag944.xml"/><Relationship Id="rId4" Type="http://schemas.openxmlformats.org/officeDocument/2006/relationships/tags" Target="../tags/tag943.xml"/><Relationship Id="rId3" Type="http://schemas.openxmlformats.org/officeDocument/2006/relationships/tags" Target="../tags/tag942.xml"/><Relationship Id="rId2" Type="http://schemas.openxmlformats.org/officeDocument/2006/relationships/tags" Target="../tags/tag941.xml"/><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7" Type="http://schemas.openxmlformats.org/officeDocument/2006/relationships/tags" Target="../tags/tag951.xml"/><Relationship Id="rId6" Type="http://schemas.openxmlformats.org/officeDocument/2006/relationships/tags" Target="../tags/tag950.xml"/><Relationship Id="rId5" Type="http://schemas.openxmlformats.org/officeDocument/2006/relationships/tags" Target="../tags/tag949.xml"/><Relationship Id="rId4" Type="http://schemas.openxmlformats.org/officeDocument/2006/relationships/tags" Target="../tags/tag948.xml"/><Relationship Id="rId3" Type="http://schemas.openxmlformats.org/officeDocument/2006/relationships/tags" Target="../tags/tag947.xml"/><Relationship Id="rId2" Type="http://schemas.openxmlformats.org/officeDocument/2006/relationships/tags" Target="../tags/tag946.xml"/><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9" Type="http://schemas.openxmlformats.org/officeDocument/2006/relationships/tags" Target="../tags/tag959.xml"/><Relationship Id="rId8" Type="http://schemas.openxmlformats.org/officeDocument/2006/relationships/tags" Target="../tags/tag958.xml"/><Relationship Id="rId7" Type="http://schemas.openxmlformats.org/officeDocument/2006/relationships/tags" Target="../tags/tag957.xml"/><Relationship Id="rId6" Type="http://schemas.openxmlformats.org/officeDocument/2006/relationships/tags" Target="../tags/tag956.xml"/><Relationship Id="rId5" Type="http://schemas.openxmlformats.org/officeDocument/2006/relationships/tags" Target="../tags/tag955.xml"/><Relationship Id="rId4" Type="http://schemas.openxmlformats.org/officeDocument/2006/relationships/tags" Target="../tags/tag954.xml"/><Relationship Id="rId3" Type="http://schemas.openxmlformats.org/officeDocument/2006/relationships/tags" Target="../tags/tag953.xml"/><Relationship Id="rId2" Type="http://schemas.openxmlformats.org/officeDocument/2006/relationships/tags" Target="../tags/tag952.xml"/><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4" Type="http://schemas.openxmlformats.org/officeDocument/2006/relationships/tags" Target="../tags/tag966.xml"/><Relationship Id="rId3" Type="http://schemas.openxmlformats.org/officeDocument/2006/relationships/tags" Target="../tags/tag965.xml"/><Relationship Id="rId2" Type="http://schemas.openxmlformats.org/officeDocument/2006/relationships/tags" Target="../tags/tag964.xml"/><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7" Type="http://schemas.openxmlformats.org/officeDocument/2006/relationships/tags" Target="../tags/tag972.xml"/><Relationship Id="rId6" Type="http://schemas.openxmlformats.org/officeDocument/2006/relationships/tags" Target="../tags/tag971.xml"/><Relationship Id="rId5" Type="http://schemas.openxmlformats.org/officeDocument/2006/relationships/tags" Target="../tags/tag970.xml"/><Relationship Id="rId4" Type="http://schemas.openxmlformats.org/officeDocument/2006/relationships/tags" Target="../tags/tag969.xml"/><Relationship Id="rId3" Type="http://schemas.openxmlformats.org/officeDocument/2006/relationships/tags" Target="../tags/tag968.xml"/><Relationship Id="rId2" Type="http://schemas.openxmlformats.org/officeDocument/2006/relationships/tags" Target="../tags/tag967.xml"/><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tags" Target="../tags/tag975.xml"/><Relationship Id="rId3" Type="http://schemas.openxmlformats.org/officeDocument/2006/relationships/tags" Target="../tags/tag974.xml"/><Relationship Id="rId2" Type="http://schemas.openxmlformats.org/officeDocument/2006/relationships/tags" Target="../tags/tag973.xml"/><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6" Type="http://schemas.openxmlformats.org/officeDocument/2006/relationships/tags" Target="../tags/tag986.xml"/><Relationship Id="rId5" Type="http://schemas.openxmlformats.org/officeDocument/2006/relationships/tags" Target="../tags/tag985.xml"/><Relationship Id="rId4" Type="http://schemas.openxmlformats.org/officeDocument/2006/relationships/tags" Target="../tags/tag984.xml"/><Relationship Id="rId3" Type="http://schemas.openxmlformats.org/officeDocument/2006/relationships/tags" Target="../tags/tag983.xml"/><Relationship Id="rId2" Type="http://schemas.openxmlformats.org/officeDocument/2006/relationships/tags" Target="../tags/tag982.xml"/><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7" Type="http://schemas.openxmlformats.org/officeDocument/2006/relationships/tags" Target="../tags/tag997.xml"/><Relationship Id="rId6" Type="http://schemas.openxmlformats.org/officeDocument/2006/relationships/tags" Target="../tags/tag996.xml"/><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8" Type="http://schemas.openxmlformats.org/officeDocument/2006/relationships/tags" Target="../tags/tag1002.xml"/><Relationship Id="rId7" Type="http://schemas.openxmlformats.org/officeDocument/2006/relationships/tags" Target="../tags/tag1001.xml"/><Relationship Id="rId6" Type="http://schemas.openxmlformats.org/officeDocument/2006/relationships/tags" Target="../tags/tag1000.xml"/><Relationship Id="rId5" Type="http://schemas.openxmlformats.org/officeDocument/2006/relationships/image" Target="../media/image3.GIF"/><Relationship Id="rId4" Type="http://schemas.openxmlformats.org/officeDocument/2006/relationships/tags" Target="../tags/tag999.xml"/><Relationship Id="rId3" Type="http://schemas.openxmlformats.org/officeDocument/2006/relationships/tags" Target="../tags/tag998.xml"/><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tags" Target="../tags/tag1005.xml"/><Relationship Id="rId3" Type="http://schemas.openxmlformats.org/officeDocument/2006/relationships/tags" Target="../tags/tag1004.xml"/><Relationship Id="rId2" Type="http://schemas.openxmlformats.org/officeDocument/2006/relationships/tags" Target="../tags/tag1003.xml"/><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7" Type="http://schemas.openxmlformats.org/officeDocument/2006/relationships/tags" Target="../tags/tag1013.xml"/><Relationship Id="rId6" Type="http://schemas.openxmlformats.org/officeDocument/2006/relationships/tags" Target="../tags/tag1012.xml"/><Relationship Id="rId5" Type="http://schemas.openxmlformats.org/officeDocument/2006/relationships/tags" Target="../tags/tag1011.xml"/><Relationship Id="rId4" Type="http://schemas.openxmlformats.org/officeDocument/2006/relationships/tags" Target="../tags/tag1010.xml"/><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9" Type="http://schemas.openxmlformats.org/officeDocument/2006/relationships/tags" Target="../tags/tag1021.xml"/><Relationship Id="rId8" Type="http://schemas.openxmlformats.org/officeDocument/2006/relationships/tags" Target="../tags/tag1020.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5" Type="http://schemas.openxmlformats.org/officeDocument/2006/relationships/tags" Target="../tags/tag1025.xml"/><Relationship Id="rId4" Type="http://schemas.openxmlformats.org/officeDocument/2006/relationships/tags" Target="../tags/tag1024.xml"/><Relationship Id="rId3" Type="http://schemas.openxmlformats.org/officeDocument/2006/relationships/tags" Target="../tags/tag1023.xml"/><Relationship Id="rId2" Type="http://schemas.openxmlformats.org/officeDocument/2006/relationships/tags" Target="../tags/tag1022.xml"/><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4" Type="http://schemas.openxmlformats.org/officeDocument/2006/relationships/tags" Target="../tags/tag1028.xml"/><Relationship Id="rId3" Type="http://schemas.openxmlformats.org/officeDocument/2006/relationships/tags" Target="../tags/tag1027.xml"/><Relationship Id="rId2" Type="http://schemas.openxmlformats.org/officeDocument/2006/relationships/tags" Target="../tags/tag1026.xml"/><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7" Type="http://schemas.openxmlformats.org/officeDocument/2006/relationships/tags" Target="../tags/tag1034.xml"/><Relationship Id="rId6" Type="http://schemas.openxmlformats.org/officeDocument/2006/relationships/tags" Target="../tags/tag1033.xml"/><Relationship Id="rId5" Type="http://schemas.openxmlformats.org/officeDocument/2006/relationships/tags" Target="../tags/tag1032.xml"/><Relationship Id="rId4" Type="http://schemas.openxmlformats.org/officeDocument/2006/relationships/tags" Target="../tags/tag1031.xml"/><Relationship Id="rId3" Type="http://schemas.openxmlformats.org/officeDocument/2006/relationships/tags" Target="../tags/tag1030.xml"/><Relationship Id="rId2" Type="http://schemas.openxmlformats.org/officeDocument/2006/relationships/tags" Target="../tags/tag1029.xml"/><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6" Type="http://schemas.openxmlformats.org/officeDocument/2006/relationships/tags" Target="../tags/tag1039.xml"/><Relationship Id="rId5" Type="http://schemas.openxmlformats.org/officeDocument/2006/relationships/tags" Target="../tags/tag1038.xml"/><Relationship Id="rId4" Type="http://schemas.openxmlformats.org/officeDocument/2006/relationships/tags" Target="../tags/tag1037.xml"/><Relationship Id="rId3" Type="http://schemas.openxmlformats.org/officeDocument/2006/relationships/tags" Target="../tags/tag1036.xml"/><Relationship Id="rId2" Type="http://schemas.openxmlformats.org/officeDocument/2006/relationships/tags" Target="../tags/tag1035.xml"/><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tags" Target="../tags/tag1041.xml"/><Relationship Id="rId2" Type="http://schemas.openxmlformats.org/officeDocument/2006/relationships/tags" Target="../tags/tag1040.xml"/><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6" Type="http://schemas.openxmlformats.org/officeDocument/2006/relationships/tags" Target="../tags/tag1048.xml"/><Relationship Id="rId5" Type="http://schemas.openxmlformats.org/officeDocument/2006/relationships/tags" Target="../tags/tag1047.xml"/><Relationship Id="rId4" Type="http://schemas.openxmlformats.org/officeDocument/2006/relationships/tags" Target="../tags/tag1046.xml"/><Relationship Id="rId3" Type="http://schemas.openxmlformats.org/officeDocument/2006/relationships/tags" Target="../tags/tag1045.xml"/><Relationship Id="rId2" Type="http://schemas.openxmlformats.org/officeDocument/2006/relationships/tags" Target="../tags/tag1044.xml"/><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7" Type="http://schemas.openxmlformats.org/officeDocument/2006/relationships/tags" Target="../tags/tag1059.xml"/><Relationship Id="rId6" Type="http://schemas.openxmlformats.org/officeDocument/2006/relationships/tags" Target="../tags/tag1058.xml"/><Relationship Id="rId5" Type="http://schemas.openxmlformats.org/officeDocument/2006/relationships/tags" Target="../tags/tag1057.xml"/><Relationship Id="rId4" Type="http://schemas.openxmlformats.org/officeDocument/2006/relationships/tags" Target="../tags/tag1056.xml"/><Relationship Id="rId3" Type="http://schemas.openxmlformats.org/officeDocument/2006/relationships/tags" Target="../tags/tag1055.xml"/><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8" Type="http://schemas.openxmlformats.org/officeDocument/2006/relationships/tags" Target="../tags/tag1064.xml"/><Relationship Id="rId7" Type="http://schemas.openxmlformats.org/officeDocument/2006/relationships/tags" Target="../tags/tag1063.xml"/><Relationship Id="rId6" Type="http://schemas.openxmlformats.org/officeDocument/2006/relationships/tags" Target="../tags/tag1062.xml"/><Relationship Id="rId5" Type="http://schemas.openxmlformats.org/officeDocument/2006/relationships/image" Target="../media/image3.GIF"/><Relationship Id="rId4" Type="http://schemas.openxmlformats.org/officeDocument/2006/relationships/tags" Target="../tags/tag1061.xml"/><Relationship Id="rId3" Type="http://schemas.openxmlformats.org/officeDocument/2006/relationships/tags" Target="../tags/tag1060.xml"/><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tags" Target="../tags/tag1067.xml"/><Relationship Id="rId3" Type="http://schemas.openxmlformats.org/officeDocument/2006/relationships/tags" Target="../tags/tag1066.xml"/><Relationship Id="rId2" Type="http://schemas.openxmlformats.org/officeDocument/2006/relationships/tags" Target="../tags/tag1065.xml"/><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7" Type="http://schemas.openxmlformats.org/officeDocument/2006/relationships/tags" Target="../tags/tag1075.xml"/><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tags" Target="../tags/tag1071.xml"/><Relationship Id="rId2" Type="http://schemas.openxmlformats.org/officeDocument/2006/relationships/tags" Target="../tags/tag1070.xml"/><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9" Type="http://schemas.openxmlformats.org/officeDocument/2006/relationships/tags" Target="../tags/tag1083.xml"/><Relationship Id="rId8" Type="http://schemas.openxmlformats.org/officeDocument/2006/relationships/tags" Target="../tags/tag1082.xml"/><Relationship Id="rId7" Type="http://schemas.openxmlformats.org/officeDocument/2006/relationships/tags" Target="../tags/tag1081.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5" Type="http://schemas.openxmlformats.org/officeDocument/2006/relationships/tags" Target="../tags/tag1087.xml"/><Relationship Id="rId4" Type="http://schemas.openxmlformats.org/officeDocument/2006/relationships/tags" Target="../tags/tag1086.xml"/><Relationship Id="rId3" Type="http://schemas.openxmlformats.org/officeDocument/2006/relationships/tags" Target="../tags/tag1085.xml"/><Relationship Id="rId2" Type="http://schemas.openxmlformats.org/officeDocument/2006/relationships/tags" Target="../tags/tag1084.xml"/><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4" Type="http://schemas.openxmlformats.org/officeDocument/2006/relationships/tags" Target="../tags/tag1090.xml"/><Relationship Id="rId3" Type="http://schemas.openxmlformats.org/officeDocument/2006/relationships/tags" Target="../tags/tag1089.xml"/><Relationship Id="rId2" Type="http://schemas.openxmlformats.org/officeDocument/2006/relationships/tags" Target="../tags/tag1088.xml"/><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7" Type="http://schemas.openxmlformats.org/officeDocument/2006/relationships/tags" Target="../tags/tag1096.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tags" Target="../tags/tag1093.xml"/><Relationship Id="rId3" Type="http://schemas.openxmlformats.org/officeDocument/2006/relationships/tags" Target="../tags/tag1092.xml"/><Relationship Id="rId2" Type="http://schemas.openxmlformats.org/officeDocument/2006/relationships/tags" Target="../tags/tag1091.xml"/><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tags" Target="../tags/tag1099.xml"/><Relationship Id="rId3" Type="http://schemas.openxmlformats.org/officeDocument/2006/relationships/tags" Target="../tags/tag1098.xml"/><Relationship Id="rId2" Type="http://schemas.openxmlformats.org/officeDocument/2006/relationships/tags" Target="../tags/tag1097.xml"/><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5" Type="http://schemas.openxmlformats.org/officeDocument/2006/relationships/tags" Target="../tags/tag1105.xml"/><Relationship Id="rId4" Type="http://schemas.openxmlformats.org/officeDocument/2006/relationships/tags" Target="../tags/tag1104.xml"/><Relationship Id="rId3" Type="http://schemas.openxmlformats.org/officeDocument/2006/relationships/tags" Target="../tags/tag1103.xml"/><Relationship Id="rId2" Type="http://schemas.openxmlformats.org/officeDocument/2006/relationships/tags" Target="../tags/tag1102.xml"/><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6" Type="http://schemas.openxmlformats.org/officeDocument/2006/relationships/tags" Target="../tags/tag1110.xml"/><Relationship Id="rId5" Type="http://schemas.openxmlformats.org/officeDocument/2006/relationships/tags" Target="../tags/tag1109.xml"/><Relationship Id="rId4" Type="http://schemas.openxmlformats.org/officeDocument/2006/relationships/tags" Target="../tags/tag1108.xml"/><Relationship Id="rId3" Type="http://schemas.openxmlformats.org/officeDocument/2006/relationships/tags" Target="../tags/tag1107.xml"/><Relationship Id="rId2" Type="http://schemas.openxmlformats.org/officeDocument/2006/relationships/tags" Target="../tags/tag1106.xml"/><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7" Type="http://schemas.openxmlformats.org/officeDocument/2006/relationships/tags" Target="../tags/tag1121.xml"/><Relationship Id="rId6" Type="http://schemas.openxmlformats.org/officeDocument/2006/relationships/tags" Target="../tags/tag1120.xml"/><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tags" Target="../tags/tag1117.xml"/><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3.GIF"/><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8" Type="http://schemas.openxmlformats.org/officeDocument/2006/relationships/tags" Target="../tags/tag1126.xml"/><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image" Target="../media/image3.GIF"/><Relationship Id="rId4" Type="http://schemas.openxmlformats.org/officeDocument/2006/relationships/tags" Target="../tags/tag1123.xml"/><Relationship Id="rId3" Type="http://schemas.openxmlformats.org/officeDocument/2006/relationships/tags" Target="../tags/tag1122.xml"/><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tags" Target="../tags/tag1129.xml"/><Relationship Id="rId3" Type="http://schemas.openxmlformats.org/officeDocument/2006/relationships/tags" Target="../tags/tag1128.xml"/><Relationship Id="rId2" Type="http://schemas.openxmlformats.org/officeDocument/2006/relationships/tags" Target="../tags/tag1127.xml"/><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7" Type="http://schemas.openxmlformats.org/officeDocument/2006/relationships/tags" Target="../tags/tag1137.xml"/><Relationship Id="rId6" Type="http://schemas.openxmlformats.org/officeDocument/2006/relationships/tags" Target="../tags/tag1136.xml"/><Relationship Id="rId5" Type="http://schemas.openxmlformats.org/officeDocument/2006/relationships/tags" Target="../tags/tag1135.xml"/><Relationship Id="rId4" Type="http://schemas.openxmlformats.org/officeDocument/2006/relationships/tags" Target="../tags/tag1134.xml"/><Relationship Id="rId3" Type="http://schemas.openxmlformats.org/officeDocument/2006/relationships/tags" Target="../tags/tag1133.xml"/><Relationship Id="rId2" Type="http://schemas.openxmlformats.org/officeDocument/2006/relationships/tags" Target="../tags/tag1132.xml"/><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9" Type="http://schemas.openxmlformats.org/officeDocument/2006/relationships/tags" Target="../tags/tag1145.xml"/><Relationship Id="rId8" Type="http://schemas.openxmlformats.org/officeDocument/2006/relationships/tags" Target="../tags/tag1144.xml"/><Relationship Id="rId7" Type="http://schemas.openxmlformats.org/officeDocument/2006/relationships/tags" Target="../tags/tag1143.xml"/><Relationship Id="rId6" Type="http://schemas.openxmlformats.org/officeDocument/2006/relationships/tags" Target="../tags/tag1142.xml"/><Relationship Id="rId5" Type="http://schemas.openxmlformats.org/officeDocument/2006/relationships/tags" Target="../tags/tag1141.xml"/><Relationship Id="rId4" Type="http://schemas.openxmlformats.org/officeDocument/2006/relationships/tags" Target="../tags/tag1140.xml"/><Relationship Id="rId3" Type="http://schemas.openxmlformats.org/officeDocument/2006/relationships/tags" Target="../tags/tag1139.xml"/><Relationship Id="rId2" Type="http://schemas.openxmlformats.org/officeDocument/2006/relationships/tags" Target="../tags/tag1138.xml"/><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5" Type="http://schemas.openxmlformats.org/officeDocument/2006/relationships/tags" Target="../tags/tag1149.xml"/><Relationship Id="rId4" Type="http://schemas.openxmlformats.org/officeDocument/2006/relationships/tags" Target="../tags/tag1148.xml"/><Relationship Id="rId3" Type="http://schemas.openxmlformats.org/officeDocument/2006/relationships/tags" Target="../tags/tag1147.xml"/><Relationship Id="rId2" Type="http://schemas.openxmlformats.org/officeDocument/2006/relationships/tags" Target="../tags/tag1146.xml"/><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4" Type="http://schemas.openxmlformats.org/officeDocument/2006/relationships/tags" Target="../tags/tag1152.xml"/><Relationship Id="rId3" Type="http://schemas.openxmlformats.org/officeDocument/2006/relationships/tags" Target="../tags/tag1151.xml"/><Relationship Id="rId2" Type="http://schemas.openxmlformats.org/officeDocument/2006/relationships/tags" Target="../tags/tag1150.xml"/><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tags" Target="../tags/tag1155.xml"/><Relationship Id="rId3" Type="http://schemas.openxmlformats.org/officeDocument/2006/relationships/tags" Target="../tags/tag1154.xml"/><Relationship Id="rId2" Type="http://schemas.openxmlformats.org/officeDocument/2006/relationships/tags" Target="../tags/tag1153.xml"/><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tags" Target="../tags/tag1161.xml"/><Relationship Id="rId3" Type="http://schemas.openxmlformats.org/officeDocument/2006/relationships/tags" Target="../tags/tag1160.xml"/><Relationship Id="rId2" Type="http://schemas.openxmlformats.org/officeDocument/2006/relationships/tags" Target="../tags/tag1159.xml"/><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5" Type="http://schemas.openxmlformats.org/officeDocument/2006/relationships/tags" Target="../tags/tag1167.xml"/><Relationship Id="rId4" Type="http://schemas.openxmlformats.org/officeDocument/2006/relationships/tags" Target="../tags/tag1166.xml"/><Relationship Id="rId3" Type="http://schemas.openxmlformats.org/officeDocument/2006/relationships/tags" Target="../tags/tag1165.xml"/><Relationship Id="rId2" Type="http://schemas.openxmlformats.org/officeDocument/2006/relationships/tags" Target="../tags/tag1164.xml"/><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6" Type="http://schemas.openxmlformats.org/officeDocument/2006/relationships/tags" Target="../tags/tag1172.xml"/><Relationship Id="rId5" Type="http://schemas.openxmlformats.org/officeDocument/2006/relationships/tags" Target="../tags/tag1171.xml"/><Relationship Id="rId4" Type="http://schemas.openxmlformats.org/officeDocument/2006/relationships/tags" Target="../tags/tag1170.xml"/><Relationship Id="rId3" Type="http://schemas.openxmlformats.org/officeDocument/2006/relationships/tags" Target="../tags/tag1169.xml"/><Relationship Id="rId2" Type="http://schemas.openxmlformats.org/officeDocument/2006/relationships/tags" Target="../tags/tag1168.xml"/><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7" Type="http://schemas.openxmlformats.org/officeDocument/2006/relationships/tags" Target="../tags/tag1183.xml"/><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 Id="rId3" Type="http://schemas.openxmlformats.org/officeDocument/2006/relationships/tags" Target="../tags/tag1179.xml"/><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tags" Target="../tags/tag1186.xml"/><Relationship Id="rId5" Type="http://schemas.openxmlformats.org/officeDocument/2006/relationships/image" Target="../media/image3.GIF"/><Relationship Id="rId4" Type="http://schemas.openxmlformats.org/officeDocument/2006/relationships/tags" Target="../tags/tag1185.xml"/><Relationship Id="rId3" Type="http://schemas.openxmlformats.org/officeDocument/2006/relationships/tags" Target="../tags/tag1184.xml"/><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6" Type="http://schemas.openxmlformats.org/officeDocument/2006/relationships/tags" Target="../tags/tag1193.xml"/><Relationship Id="rId5" Type="http://schemas.openxmlformats.org/officeDocument/2006/relationships/tags" Target="../tags/tag1192.xml"/><Relationship Id="rId4" Type="http://schemas.openxmlformats.org/officeDocument/2006/relationships/tags" Target="../tags/tag1191.xml"/><Relationship Id="rId3" Type="http://schemas.openxmlformats.org/officeDocument/2006/relationships/tags" Target="../tags/tag1190.xml"/><Relationship Id="rId2" Type="http://schemas.openxmlformats.org/officeDocument/2006/relationships/tags" Target="../tags/tag1189.xml"/><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7" Type="http://schemas.openxmlformats.org/officeDocument/2006/relationships/tags" Target="../tags/tag1199.xml"/><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tags" Target="../tags/tag1195.xml"/><Relationship Id="rId2" Type="http://schemas.openxmlformats.org/officeDocument/2006/relationships/tags" Target="../tags/tag1194.xml"/><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9" Type="http://schemas.openxmlformats.org/officeDocument/2006/relationships/tags" Target="../tags/tag1207.xml"/><Relationship Id="rId8" Type="http://schemas.openxmlformats.org/officeDocument/2006/relationships/tags" Target="../tags/tag1206.xml"/><Relationship Id="rId7" Type="http://schemas.openxmlformats.org/officeDocument/2006/relationships/tags" Target="../tags/tag1205.xml"/><Relationship Id="rId6" Type="http://schemas.openxmlformats.org/officeDocument/2006/relationships/tags" Target="../tags/tag1204.xml"/><Relationship Id="rId5" Type="http://schemas.openxmlformats.org/officeDocument/2006/relationships/tags" Target="../tags/tag1203.xml"/><Relationship Id="rId4" Type="http://schemas.openxmlformats.org/officeDocument/2006/relationships/tags" Target="../tags/tag1202.xml"/><Relationship Id="rId3" Type="http://schemas.openxmlformats.org/officeDocument/2006/relationships/tags" Target="../tags/tag1201.xml"/><Relationship Id="rId2" Type="http://schemas.openxmlformats.org/officeDocument/2006/relationships/tags" Target="../tags/tag1200.xml"/><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5" Type="http://schemas.openxmlformats.org/officeDocument/2006/relationships/tags" Target="../tags/tag1211.xml"/><Relationship Id="rId4" Type="http://schemas.openxmlformats.org/officeDocument/2006/relationships/tags" Target="../tags/tag1210.xml"/><Relationship Id="rId3" Type="http://schemas.openxmlformats.org/officeDocument/2006/relationships/tags" Target="../tags/tag1209.xml"/><Relationship Id="rId2" Type="http://schemas.openxmlformats.org/officeDocument/2006/relationships/tags" Target="../tags/tag1208.xml"/><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4" Type="http://schemas.openxmlformats.org/officeDocument/2006/relationships/tags" Target="../tags/tag1214.xml"/><Relationship Id="rId3" Type="http://schemas.openxmlformats.org/officeDocument/2006/relationships/tags" Target="../tags/tag1213.xml"/><Relationship Id="rId2" Type="http://schemas.openxmlformats.org/officeDocument/2006/relationships/tags" Target="../tags/tag1212.xml"/><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7" Type="http://schemas.openxmlformats.org/officeDocument/2006/relationships/tags" Target="../tags/tag1220.xml"/><Relationship Id="rId6" Type="http://schemas.openxmlformats.org/officeDocument/2006/relationships/tags" Target="../tags/tag1219.xml"/><Relationship Id="rId5" Type="http://schemas.openxmlformats.org/officeDocument/2006/relationships/tags" Target="../tags/tag1218.xml"/><Relationship Id="rId4" Type="http://schemas.openxmlformats.org/officeDocument/2006/relationships/tags" Target="../tags/tag1217.xml"/><Relationship Id="rId3" Type="http://schemas.openxmlformats.org/officeDocument/2006/relationships/tags" Target="../tags/tag1216.xml"/><Relationship Id="rId2" Type="http://schemas.openxmlformats.org/officeDocument/2006/relationships/tags" Target="../tags/tag1215.xml"/><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6" Type="http://schemas.openxmlformats.org/officeDocument/2006/relationships/tags" Target="../tags/tag1225.xml"/><Relationship Id="rId5" Type="http://schemas.openxmlformats.org/officeDocument/2006/relationships/tags" Target="../tags/tag1224.xml"/><Relationship Id="rId4" Type="http://schemas.openxmlformats.org/officeDocument/2006/relationships/tags" Target="../tags/tag1223.xml"/><Relationship Id="rId3" Type="http://schemas.openxmlformats.org/officeDocument/2006/relationships/tags" Target="../tags/tag1222.xml"/><Relationship Id="rId2" Type="http://schemas.openxmlformats.org/officeDocument/2006/relationships/tags" Target="../tags/tag1221.xml"/><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5" Type="http://schemas.openxmlformats.org/officeDocument/2006/relationships/tags" Target="../tags/tag1229.xml"/><Relationship Id="rId4" Type="http://schemas.openxmlformats.org/officeDocument/2006/relationships/tags" Target="../tags/tag1228.xml"/><Relationship Id="rId3" Type="http://schemas.openxmlformats.org/officeDocument/2006/relationships/tags" Target="../tags/tag1227.xml"/><Relationship Id="rId2" Type="http://schemas.openxmlformats.org/officeDocument/2006/relationships/tags" Target="../tags/tag1226.xml"/><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6" Type="http://schemas.openxmlformats.org/officeDocument/2006/relationships/tags" Target="../tags/tag1234.xml"/><Relationship Id="rId5" Type="http://schemas.openxmlformats.org/officeDocument/2006/relationships/tags" Target="../tags/tag1233.xml"/><Relationship Id="rId4" Type="http://schemas.openxmlformats.org/officeDocument/2006/relationships/tags" Target="../tags/tag1232.xml"/><Relationship Id="rId3" Type="http://schemas.openxmlformats.org/officeDocument/2006/relationships/tags" Target="../tags/tag1231.xml"/><Relationship Id="rId2" Type="http://schemas.openxmlformats.org/officeDocument/2006/relationships/tags" Target="../tags/tag1230.xml"/><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7" Type="http://schemas.openxmlformats.org/officeDocument/2006/relationships/tags" Target="../tags/tag1245.xml"/><Relationship Id="rId6" Type="http://schemas.openxmlformats.org/officeDocument/2006/relationships/tags" Target="../tags/tag1244.xml"/><Relationship Id="rId5" Type="http://schemas.openxmlformats.org/officeDocument/2006/relationships/tags" Target="../tags/tag1243.xml"/><Relationship Id="rId4" Type="http://schemas.openxmlformats.org/officeDocument/2006/relationships/tags" Target="../tags/tag1242.xml"/><Relationship Id="rId3" Type="http://schemas.openxmlformats.org/officeDocument/2006/relationships/tags" Target="../tags/tag1241.xml"/><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8" Type="http://schemas.openxmlformats.org/officeDocument/2006/relationships/tags" Target="../tags/tag1250.xml"/><Relationship Id="rId7" Type="http://schemas.openxmlformats.org/officeDocument/2006/relationships/tags" Target="../tags/tag1249.xml"/><Relationship Id="rId6" Type="http://schemas.openxmlformats.org/officeDocument/2006/relationships/tags" Target="../tags/tag1248.xml"/><Relationship Id="rId5" Type="http://schemas.openxmlformats.org/officeDocument/2006/relationships/image" Target="../media/image3.GIF"/><Relationship Id="rId4" Type="http://schemas.openxmlformats.org/officeDocument/2006/relationships/tags" Target="../tags/tag1247.xml"/><Relationship Id="rId3" Type="http://schemas.openxmlformats.org/officeDocument/2006/relationships/tags" Target="../tags/tag1246.xml"/><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6" Type="http://schemas.openxmlformats.org/officeDocument/2006/relationships/tags" Target="../tags/tag1255.xml"/><Relationship Id="rId5" Type="http://schemas.openxmlformats.org/officeDocument/2006/relationships/tags" Target="../tags/tag1254.xml"/><Relationship Id="rId4" Type="http://schemas.openxmlformats.org/officeDocument/2006/relationships/tags" Target="../tags/tag1253.xml"/><Relationship Id="rId3" Type="http://schemas.openxmlformats.org/officeDocument/2006/relationships/tags" Target="../tags/tag1252.xml"/><Relationship Id="rId2" Type="http://schemas.openxmlformats.org/officeDocument/2006/relationships/tags" Target="../tags/tag1251.xml"/><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7" Type="http://schemas.openxmlformats.org/officeDocument/2006/relationships/tags" Target="../tags/tag1261.xml"/><Relationship Id="rId6" Type="http://schemas.openxmlformats.org/officeDocument/2006/relationships/tags" Target="../tags/tag1260.xml"/><Relationship Id="rId5" Type="http://schemas.openxmlformats.org/officeDocument/2006/relationships/tags" Target="../tags/tag1259.xml"/><Relationship Id="rId4" Type="http://schemas.openxmlformats.org/officeDocument/2006/relationships/tags" Target="../tags/tag1258.xml"/><Relationship Id="rId3" Type="http://schemas.openxmlformats.org/officeDocument/2006/relationships/tags" Target="../tags/tag1257.xml"/><Relationship Id="rId2" Type="http://schemas.openxmlformats.org/officeDocument/2006/relationships/tags" Target="../tags/tag1256.xml"/><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tags" Target="../tags/tag1266.xml"/><Relationship Id="rId5" Type="http://schemas.openxmlformats.org/officeDocument/2006/relationships/tags" Target="../tags/tag1265.xml"/><Relationship Id="rId4" Type="http://schemas.openxmlformats.org/officeDocument/2006/relationships/tags" Target="../tags/tag1264.xml"/><Relationship Id="rId3" Type="http://schemas.openxmlformats.org/officeDocument/2006/relationships/tags" Target="../tags/tag1263.xml"/><Relationship Id="rId2" Type="http://schemas.openxmlformats.org/officeDocument/2006/relationships/tags" Target="../tags/tag1262.xml"/><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5" Type="http://schemas.openxmlformats.org/officeDocument/2006/relationships/tags" Target="../tags/tag1273.xml"/><Relationship Id="rId4" Type="http://schemas.openxmlformats.org/officeDocument/2006/relationships/tags" Target="../tags/tag1272.xml"/><Relationship Id="rId3" Type="http://schemas.openxmlformats.org/officeDocument/2006/relationships/tags" Target="../tags/tag1271.xml"/><Relationship Id="rId2" Type="http://schemas.openxmlformats.org/officeDocument/2006/relationships/tags" Target="../tags/tag1270.xml"/><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4" Type="http://schemas.openxmlformats.org/officeDocument/2006/relationships/tags" Target="../tags/tag1276.xml"/><Relationship Id="rId3" Type="http://schemas.openxmlformats.org/officeDocument/2006/relationships/tags" Target="../tags/tag1275.xml"/><Relationship Id="rId2" Type="http://schemas.openxmlformats.org/officeDocument/2006/relationships/tags" Target="../tags/tag1274.xml"/><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7" Type="http://schemas.openxmlformats.org/officeDocument/2006/relationships/tags" Target="../tags/tag1282.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tags" Target="../tags/tag1279.xml"/><Relationship Id="rId3" Type="http://schemas.openxmlformats.org/officeDocument/2006/relationships/tags" Target="../tags/tag1278.xml"/><Relationship Id="rId2" Type="http://schemas.openxmlformats.org/officeDocument/2006/relationships/tags" Target="../tags/tag1277.xml"/><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tags" Target="../tags/tag1285.xml"/><Relationship Id="rId3" Type="http://schemas.openxmlformats.org/officeDocument/2006/relationships/tags" Target="../tags/tag1284.xml"/><Relationship Id="rId2" Type="http://schemas.openxmlformats.org/officeDocument/2006/relationships/tags" Target="../tags/tag1283.xml"/><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5" Type="http://schemas.openxmlformats.org/officeDocument/2006/relationships/tags" Target="../tags/tag1291.xml"/><Relationship Id="rId4" Type="http://schemas.openxmlformats.org/officeDocument/2006/relationships/tags" Target="../tags/tag1290.xml"/><Relationship Id="rId3" Type="http://schemas.openxmlformats.org/officeDocument/2006/relationships/tags" Target="../tags/tag1289.xml"/><Relationship Id="rId2" Type="http://schemas.openxmlformats.org/officeDocument/2006/relationships/tags" Target="../tags/tag1288.xml"/><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6" Type="http://schemas.openxmlformats.org/officeDocument/2006/relationships/tags" Target="../tags/tag1296.xml"/><Relationship Id="rId5" Type="http://schemas.openxmlformats.org/officeDocument/2006/relationships/tags" Target="../tags/tag1295.xml"/><Relationship Id="rId4" Type="http://schemas.openxmlformats.org/officeDocument/2006/relationships/tags" Target="../tags/tag1294.xml"/><Relationship Id="rId3" Type="http://schemas.openxmlformats.org/officeDocument/2006/relationships/tags" Target="../tags/tag1293.xml"/><Relationship Id="rId2" Type="http://schemas.openxmlformats.org/officeDocument/2006/relationships/tags" Target="../tags/tag1292.xml"/><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7" Type="http://schemas.openxmlformats.org/officeDocument/2006/relationships/tags" Target="../tags/tag1307.xml"/><Relationship Id="rId6" Type="http://schemas.openxmlformats.org/officeDocument/2006/relationships/tags" Target="../tags/tag1306.xml"/><Relationship Id="rId5" Type="http://schemas.openxmlformats.org/officeDocument/2006/relationships/tags" Target="../tags/tag1305.xml"/><Relationship Id="rId4" Type="http://schemas.openxmlformats.org/officeDocument/2006/relationships/tags" Target="../tags/tag1304.xml"/><Relationship Id="rId3" Type="http://schemas.openxmlformats.org/officeDocument/2006/relationships/tags" Target="../tags/tag1303.xml"/><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8" Type="http://schemas.openxmlformats.org/officeDocument/2006/relationships/tags" Target="../tags/tag1312.xml"/><Relationship Id="rId7" Type="http://schemas.openxmlformats.org/officeDocument/2006/relationships/tags" Target="../tags/tag1311.xml"/><Relationship Id="rId6" Type="http://schemas.openxmlformats.org/officeDocument/2006/relationships/tags" Target="../tags/tag1310.xml"/><Relationship Id="rId5" Type="http://schemas.openxmlformats.org/officeDocument/2006/relationships/image" Target="../media/image3.GIF"/><Relationship Id="rId4" Type="http://schemas.openxmlformats.org/officeDocument/2006/relationships/tags" Target="../tags/tag1309.xml"/><Relationship Id="rId3" Type="http://schemas.openxmlformats.org/officeDocument/2006/relationships/tags" Target="../tags/tag1308.xml"/><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 Id="rId3" Type="http://schemas.openxmlformats.org/officeDocument/2006/relationships/tags" Target="../tags/tag1314.xml"/><Relationship Id="rId2" Type="http://schemas.openxmlformats.org/officeDocument/2006/relationships/tags" Target="../tags/tag1313.xml"/><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7" Type="http://schemas.openxmlformats.org/officeDocument/2006/relationships/tags" Target="../tags/tag1323.xml"/><Relationship Id="rId6" Type="http://schemas.openxmlformats.org/officeDocument/2006/relationships/tags" Target="../tags/tag1322.xml"/><Relationship Id="rId5" Type="http://schemas.openxmlformats.org/officeDocument/2006/relationships/tags" Target="../tags/tag1321.xml"/><Relationship Id="rId4" Type="http://schemas.openxmlformats.org/officeDocument/2006/relationships/tags" Target="../tags/tag1320.xml"/><Relationship Id="rId3" Type="http://schemas.openxmlformats.org/officeDocument/2006/relationships/tags" Target="../tags/tag1319.xml"/><Relationship Id="rId2" Type="http://schemas.openxmlformats.org/officeDocument/2006/relationships/tags" Target="../tags/tag1318.xml"/><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9" Type="http://schemas.openxmlformats.org/officeDocument/2006/relationships/tags" Target="../tags/tag1331.xml"/><Relationship Id="rId8" Type="http://schemas.openxmlformats.org/officeDocument/2006/relationships/tags" Target="../tags/tag1330.xml"/><Relationship Id="rId7" Type="http://schemas.openxmlformats.org/officeDocument/2006/relationships/tags" Target="../tags/tag1329.xml"/><Relationship Id="rId6" Type="http://schemas.openxmlformats.org/officeDocument/2006/relationships/tags" Target="../tags/tag1328.xml"/><Relationship Id="rId5" Type="http://schemas.openxmlformats.org/officeDocument/2006/relationships/tags" Target="../tags/tag1327.xml"/><Relationship Id="rId4" Type="http://schemas.openxmlformats.org/officeDocument/2006/relationships/tags" Target="../tags/tag1326.xml"/><Relationship Id="rId3" Type="http://schemas.openxmlformats.org/officeDocument/2006/relationships/tags" Target="../tags/tag1325.xml"/><Relationship Id="rId2" Type="http://schemas.openxmlformats.org/officeDocument/2006/relationships/tags" Target="../tags/tag1324.xml"/><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5" Type="http://schemas.openxmlformats.org/officeDocument/2006/relationships/tags" Target="../tags/tag1335.xml"/><Relationship Id="rId4" Type="http://schemas.openxmlformats.org/officeDocument/2006/relationships/tags" Target="../tags/tag1334.xml"/><Relationship Id="rId3" Type="http://schemas.openxmlformats.org/officeDocument/2006/relationships/tags" Target="../tags/tag1333.xml"/><Relationship Id="rId2" Type="http://schemas.openxmlformats.org/officeDocument/2006/relationships/tags" Target="../tags/tag1332.xml"/><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4" Type="http://schemas.openxmlformats.org/officeDocument/2006/relationships/tags" Target="../tags/tag1338.xml"/><Relationship Id="rId3" Type="http://schemas.openxmlformats.org/officeDocument/2006/relationships/tags" Target="../tags/tag1337.xml"/><Relationship Id="rId2" Type="http://schemas.openxmlformats.org/officeDocument/2006/relationships/tags" Target="../tags/tag1336.xml"/><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7" Type="http://schemas.openxmlformats.org/officeDocument/2006/relationships/tags" Target="../tags/tag1344.xml"/><Relationship Id="rId6" Type="http://schemas.openxmlformats.org/officeDocument/2006/relationships/tags" Target="../tags/tag1343.xml"/><Relationship Id="rId5" Type="http://schemas.openxmlformats.org/officeDocument/2006/relationships/tags" Target="../tags/tag1342.xml"/><Relationship Id="rId4" Type="http://schemas.openxmlformats.org/officeDocument/2006/relationships/tags" Target="../tags/tag1341.xml"/><Relationship Id="rId3" Type="http://schemas.openxmlformats.org/officeDocument/2006/relationships/tags" Target="../tags/tag1340.xml"/><Relationship Id="rId2" Type="http://schemas.openxmlformats.org/officeDocument/2006/relationships/tags" Target="../tags/tag1339.xml"/><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image" Target="../media/image3.GIF"/><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6" Type="http://schemas.openxmlformats.org/officeDocument/2006/relationships/tags" Target="../tags/tag1349.xml"/><Relationship Id="rId5" Type="http://schemas.openxmlformats.org/officeDocument/2006/relationships/tags" Target="../tags/tag1348.xml"/><Relationship Id="rId4" Type="http://schemas.openxmlformats.org/officeDocument/2006/relationships/tags" Target="../tags/tag1347.xml"/><Relationship Id="rId3" Type="http://schemas.openxmlformats.org/officeDocument/2006/relationships/tags" Target="../tags/tag1346.xml"/><Relationship Id="rId2" Type="http://schemas.openxmlformats.org/officeDocument/2006/relationships/tags" Target="../tags/tag1345.xml"/><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5" Type="http://schemas.openxmlformats.org/officeDocument/2006/relationships/tags" Target="../tags/tag1353.xml"/><Relationship Id="rId4" Type="http://schemas.openxmlformats.org/officeDocument/2006/relationships/tags" Target="../tags/tag1352.xml"/><Relationship Id="rId3" Type="http://schemas.openxmlformats.org/officeDocument/2006/relationships/tags" Target="../tags/tag1351.xml"/><Relationship Id="rId2" Type="http://schemas.openxmlformats.org/officeDocument/2006/relationships/tags" Target="../tags/tag1350.xml"/><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6" Type="http://schemas.openxmlformats.org/officeDocument/2006/relationships/tags" Target="../tags/tag1358.xml"/><Relationship Id="rId5" Type="http://schemas.openxmlformats.org/officeDocument/2006/relationships/tags" Target="../tags/tag1357.xml"/><Relationship Id="rId4" Type="http://schemas.openxmlformats.org/officeDocument/2006/relationships/tags" Target="../tags/tag1356.xml"/><Relationship Id="rId3" Type="http://schemas.openxmlformats.org/officeDocument/2006/relationships/tags" Target="../tags/tag1355.xml"/><Relationship Id="rId2" Type="http://schemas.openxmlformats.org/officeDocument/2006/relationships/tags" Target="../tags/tag1354.xml"/><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7" Type="http://schemas.openxmlformats.org/officeDocument/2006/relationships/tags" Target="../tags/tag1369.xml"/><Relationship Id="rId6" Type="http://schemas.openxmlformats.org/officeDocument/2006/relationships/tags" Target="../tags/tag1368.xml"/><Relationship Id="rId5" Type="http://schemas.openxmlformats.org/officeDocument/2006/relationships/tags" Target="../tags/tag1367.xml"/><Relationship Id="rId4" Type="http://schemas.openxmlformats.org/officeDocument/2006/relationships/tags" Target="../tags/tag1366.xml"/><Relationship Id="rId3" Type="http://schemas.openxmlformats.org/officeDocument/2006/relationships/tags" Target="../tags/tag1365.xml"/><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8" Type="http://schemas.openxmlformats.org/officeDocument/2006/relationships/tags" Target="../tags/tag1374.xml"/><Relationship Id="rId7" Type="http://schemas.openxmlformats.org/officeDocument/2006/relationships/tags" Target="../tags/tag1373.xml"/><Relationship Id="rId6" Type="http://schemas.openxmlformats.org/officeDocument/2006/relationships/tags" Target="../tags/tag1372.xml"/><Relationship Id="rId5" Type="http://schemas.openxmlformats.org/officeDocument/2006/relationships/image" Target="../media/image3.GIF"/><Relationship Id="rId4" Type="http://schemas.openxmlformats.org/officeDocument/2006/relationships/tags" Target="../tags/tag1371.xml"/><Relationship Id="rId3" Type="http://schemas.openxmlformats.org/officeDocument/2006/relationships/tags" Target="../tags/tag1370.xml"/><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6" Type="http://schemas.openxmlformats.org/officeDocument/2006/relationships/tags" Target="../tags/tag1379.xml"/><Relationship Id="rId5" Type="http://schemas.openxmlformats.org/officeDocument/2006/relationships/tags" Target="../tags/tag1378.xml"/><Relationship Id="rId4" Type="http://schemas.openxmlformats.org/officeDocument/2006/relationships/tags" Target="../tags/tag1377.xml"/><Relationship Id="rId3" Type="http://schemas.openxmlformats.org/officeDocument/2006/relationships/tags" Target="../tags/tag1376.xml"/><Relationship Id="rId2" Type="http://schemas.openxmlformats.org/officeDocument/2006/relationships/tags" Target="../tags/tag1375.xml"/><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7" Type="http://schemas.openxmlformats.org/officeDocument/2006/relationships/tags" Target="../tags/tag1385.xml"/><Relationship Id="rId6" Type="http://schemas.openxmlformats.org/officeDocument/2006/relationships/tags" Target="../tags/tag1384.xml"/><Relationship Id="rId5" Type="http://schemas.openxmlformats.org/officeDocument/2006/relationships/tags" Target="../tags/tag1383.xml"/><Relationship Id="rId4" Type="http://schemas.openxmlformats.org/officeDocument/2006/relationships/tags" Target="../tags/tag1382.xml"/><Relationship Id="rId3" Type="http://schemas.openxmlformats.org/officeDocument/2006/relationships/tags" Target="../tags/tag1381.xml"/><Relationship Id="rId2" Type="http://schemas.openxmlformats.org/officeDocument/2006/relationships/tags" Target="../tags/tag1380.xml"/><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9" Type="http://schemas.openxmlformats.org/officeDocument/2006/relationships/tags" Target="../tags/tag1393.xml"/><Relationship Id="rId8" Type="http://schemas.openxmlformats.org/officeDocument/2006/relationships/tags" Target="../tags/tag1392.xml"/><Relationship Id="rId7" Type="http://schemas.openxmlformats.org/officeDocument/2006/relationships/tags" Target="../tags/tag1391.xml"/><Relationship Id="rId6" Type="http://schemas.openxmlformats.org/officeDocument/2006/relationships/tags" Target="../tags/tag1390.xml"/><Relationship Id="rId5" Type="http://schemas.openxmlformats.org/officeDocument/2006/relationships/tags" Target="../tags/tag1389.xml"/><Relationship Id="rId4" Type="http://schemas.openxmlformats.org/officeDocument/2006/relationships/tags" Target="../tags/tag1388.xml"/><Relationship Id="rId3" Type="http://schemas.openxmlformats.org/officeDocument/2006/relationships/tags" Target="../tags/tag1387.xml"/><Relationship Id="rId2" Type="http://schemas.openxmlformats.org/officeDocument/2006/relationships/tags" Target="../tags/tag1386.xml"/><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5" Type="http://schemas.openxmlformats.org/officeDocument/2006/relationships/tags" Target="../tags/tag1397.xml"/><Relationship Id="rId4" Type="http://schemas.openxmlformats.org/officeDocument/2006/relationships/tags" Target="../tags/tag1396.xml"/><Relationship Id="rId3" Type="http://schemas.openxmlformats.org/officeDocument/2006/relationships/tags" Target="../tags/tag1395.xml"/><Relationship Id="rId2" Type="http://schemas.openxmlformats.org/officeDocument/2006/relationships/tags" Target="../tags/tag1394.xml"/><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4" Type="http://schemas.openxmlformats.org/officeDocument/2006/relationships/tags" Target="../tags/tag1400.xml"/><Relationship Id="rId3" Type="http://schemas.openxmlformats.org/officeDocument/2006/relationships/tags" Target="../tags/tag1399.xml"/><Relationship Id="rId2" Type="http://schemas.openxmlformats.org/officeDocument/2006/relationships/tags" Target="../tags/tag1398.xml"/><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7" Type="http://schemas.openxmlformats.org/officeDocument/2006/relationships/tags" Target="../tags/tag1406.xml"/><Relationship Id="rId6" Type="http://schemas.openxmlformats.org/officeDocument/2006/relationships/tags" Target="../tags/tag1405.xml"/><Relationship Id="rId5" Type="http://schemas.openxmlformats.org/officeDocument/2006/relationships/tags" Target="../tags/tag1404.xml"/><Relationship Id="rId4" Type="http://schemas.openxmlformats.org/officeDocument/2006/relationships/tags" Target="../tags/tag1403.xml"/><Relationship Id="rId3" Type="http://schemas.openxmlformats.org/officeDocument/2006/relationships/tags" Target="../tags/tag1402.xml"/><Relationship Id="rId2" Type="http://schemas.openxmlformats.org/officeDocument/2006/relationships/tags" Target="../tags/tag1401.xml"/><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6" Type="http://schemas.openxmlformats.org/officeDocument/2006/relationships/tags" Target="../tags/tag1411.xml"/><Relationship Id="rId5" Type="http://schemas.openxmlformats.org/officeDocument/2006/relationships/tags" Target="../tags/tag1410.xml"/><Relationship Id="rId4" Type="http://schemas.openxmlformats.org/officeDocument/2006/relationships/tags" Target="../tags/tag1409.xml"/><Relationship Id="rId3" Type="http://schemas.openxmlformats.org/officeDocument/2006/relationships/tags" Target="../tags/tag1408.xml"/><Relationship Id="rId2" Type="http://schemas.openxmlformats.org/officeDocument/2006/relationships/tags" Target="../tags/tag1407.xml"/><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5" Type="http://schemas.openxmlformats.org/officeDocument/2006/relationships/tags" Target="../tags/tag1415.xml"/><Relationship Id="rId4" Type="http://schemas.openxmlformats.org/officeDocument/2006/relationships/tags" Target="../tags/tag1414.xml"/><Relationship Id="rId3" Type="http://schemas.openxmlformats.org/officeDocument/2006/relationships/tags" Target="../tags/tag1413.xml"/><Relationship Id="rId2" Type="http://schemas.openxmlformats.org/officeDocument/2006/relationships/tags" Target="../tags/tag1412.xml"/><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6" Type="http://schemas.openxmlformats.org/officeDocument/2006/relationships/tags" Target="../tags/tag1420.xml"/><Relationship Id="rId5" Type="http://schemas.openxmlformats.org/officeDocument/2006/relationships/tags" Target="../tags/tag1419.xml"/><Relationship Id="rId4" Type="http://schemas.openxmlformats.org/officeDocument/2006/relationships/tags" Target="../tags/tag1418.xml"/><Relationship Id="rId3" Type="http://schemas.openxmlformats.org/officeDocument/2006/relationships/tags" Target="../tags/tag1417.xml"/><Relationship Id="rId2" Type="http://schemas.openxmlformats.org/officeDocument/2006/relationships/tags" Target="../tags/tag1416.xml"/><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7" Type="http://schemas.openxmlformats.org/officeDocument/2006/relationships/tags" Target="../tags/tag1431.xml"/><Relationship Id="rId6" Type="http://schemas.openxmlformats.org/officeDocument/2006/relationships/tags" Target="../tags/tag1430.xml"/><Relationship Id="rId5" Type="http://schemas.openxmlformats.org/officeDocument/2006/relationships/tags" Target="../tags/tag1429.xml"/><Relationship Id="rId4" Type="http://schemas.openxmlformats.org/officeDocument/2006/relationships/tags" Target="../tags/tag1428.xml"/><Relationship Id="rId3" Type="http://schemas.openxmlformats.org/officeDocument/2006/relationships/tags" Target="../tags/tag1427.xml"/><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8" Type="http://schemas.openxmlformats.org/officeDocument/2006/relationships/tags" Target="../tags/tag1436.xml"/><Relationship Id="rId7" Type="http://schemas.openxmlformats.org/officeDocument/2006/relationships/tags" Target="../tags/tag1435.xml"/><Relationship Id="rId6" Type="http://schemas.openxmlformats.org/officeDocument/2006/relationships/tags" Target="../tags/tag1434.xml"/><Relationship Id="rId5" Type="http://schemas.openxmlformats.org/officeDocument/2006/relationships/image" Target="../media/image3.GIF"/><Relationship Id="rId4" Type="http://schemas.openxmlformats.org/officeDocument/2006/relationships/tags" Target="../tags/tag1433.xml"/><Relationship Id="rId3" Type="http://schemas.openxmlformats.org/officeDocument/2006/relationships/tags" Target="../tags/tag1432.xml"/><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6" Type="http://schemas.openxmlformats.org/officeDocument/2006/relationships/tags" Target="../tags/tag1441.xml"/><Relationship Id="rId5" Type="http://schemas.openxmlformats.org/officeDocument/2006/relationships/tags" Target="../tags/tag1440.xml"/><Relationship Id="rId4" Type="http://schemas.openxmlformats.org/officeDocument/2006/relationships/tags" Target="../tags/tag1439.xml"/><Relationship Id="rId3" Type="http://schemas.openxmlformats.org/officeDocument/2006/relationships/tags" Target="../tags/tag1438.xml"/><Relationship Id="rId2" Type="http://schemas.openxmlformats.org/officeDocument/2006/relationships/tags" Target="../tags/tag1437.xml"/><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7" Type="http://schemas.openxmlformats.org/officeDocument/2006/relationships/tags" Target="../tags/tag1447.xml"/><Relationship Id="rId6" Type="http://schemas.openxmlformats.org/officeDocument/2006/relationships/tags" Target="../tags/tag1446.xml"/><Relationship Id="rId5" Type="http://schemas.openxmlformats.org/officeDocument/2006/relationships/tags" Target="../tags/tag1445.xml"/><Relationship Id="rId4" Type="http://schemas.openxmlformats.org/officeDocument/2006/relationships/tags" Target="../tags/tag1444.xml"/><Relationship Id="rId3" Type="http://schemas.openxmlformats.org/officeDocument/2006/relationships/tags" Target="../tags/tag1443.xml"/><Relationship Id="rId2" Type="http://schemas.openxmlformats.org/officeDocument/2006/relationships/tags" Target="../tags/tag1442.xml"/><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9" Type="http://schemas.openxmlformats.org/officeDocument/2006/relationships/tags" Target="../tags/tag1455.xml"/><Relationship Id="rId8" Type="http://schemas.openxmlformats.org/officeDocument/2006/relationships/tags" Target="../tags/tag1454.xml"/><Relationship Id="rId7" Type="http://schemas.openxmlformats.org/officeDocument/2006/relationships/tags" Target="../tags/tag1453.xml"/><Relationship Id="rId6" Type="http://schemas.openxmlformats.org/officeDocument/2006/relationships/tags" Target="../tags/tag1452.xml"/><Relationship Id="rId5" Type="http://schemas.openxmlformats.org/officeDocument/2006/relationships/tags" Target="../tags/tag1451.xml"/><Relationship Id="rId4" Type="http://schemas.openxmlformats.org/officeDocument/2006/relationships/tags" Target="../tags/tag1450.xml"/><Relationship Id="rId3" Type="http://schemas.openxmlformats.org/officeDocument/2006/relationships/tags" Target="../tags/tag1449.xml"/><Relationship Id="rId2" Type="http://schemas.openxmlformats.org/officeDocument/2006/relationships/tags" Target="../tags/tag1448.xml"/><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5" Type="http://schemas.openxmlformats.org/officeDocument/2006/relationships/tags" Target="../tags/tag1459.xml"/><Relationship Id="rId4" Type="http://schemas.openxmlformats.org/officeDocument/2006/relationships/tags" Target="../tags/tag1458.xml"/><Relationship Id="rId3" Type="http://schemas.openxmlformats.org/officeDocument/2006/relationships/tags" Target="../tags/tag1457.xml"/><Relationship Id="rId2" Type="http://schemas.openxmlformats.org/officeDocument/2006/relationships/tags" Target="../tags/tag1456.xml"/><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4" Type="http://schemas.openxmlformats.org/officeDocument/2006/relationships/tags" Target="../tags/tag1462.xml"/><Relationship Id="rId3" Type="http://schemas.openxmlformats.org/officeDocument/2006/relationships/tags" Target="../tags/tag1461.xml"/><Relationship Id="rId2" Type="http://schemas.openxmlformats.org/officeDocument/2006/relationships/tags" Target="../tags/tag1460.xml"/><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7" Type="http://schemas.openxmlformats.org/officeDocument/2006/relationships/tags" Target="../tags/tag1468.xml"/><Relationship Id="rId6" Type="http://schemas.openxmlformats.org/officeDocument/2006/relationships/tags" Target="../tags/tag1467.xml"/><Relationship Id="rId5" Type="http://schemas.openxmlformats.org/officeDocument/2006/relationships/tags" Target="../tags/tag1466.xml"/><Relationship Id="rId4" Type="http://schemas.openxmlformats.org/officeDocument/2006/relationships/tags" Target="../tags/tag1465.xml"/><Relationship Id="rId3" Type="http://schemas.openxmlformats.org/officeDocument/2006/relationships/tags" Target="../tags/tag1464.xml"/><Relationship Id="rId2" Type="http://schemas.openxmlformats.org/officeDocument/2006/relationships/tags" Target="../tags/tag1463.xml"/><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6" Type="http://schemas.openxmlformats.org/officeDocument/2006/relationships/tags" Target="../tags/tag1473.xml"/><Relationship Id="rId5" Type="http://schemas.openxmlformats.org/officeDocument/2006/relationships/tags" Target="../tags/tag1472.xml"/><Relationship Id="rId4" Type="http://schemas.openxmlformats.org/officeDocument/2006/relationships/tags" Target="../tags/tag1471.xml"/><Relationship Id="rId3" Type="http://schemas.openxmlformats.org/officeDocument/2006/relationships/tags" Target="../tags/tag1470.xml"/><Relationship Id="rId2" Type="http://schemas.openxmlformats.org/officeDocument/2006/relationships/tags" Target="../tags/tag1469.xml"/><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5" Type="http://schemas.openxmlformats.org/officeDocument/2006/relationships/tags" Target="../tags/tag1477.xml"/><Relationship Id="rId4" Type="http://schemas.openxmlformats.org/officeDocument/2006/relationships/tags" Target="../tags/tag1476.xml"/><Relationship Id="rId3" Type="http://schemas.openxmlformats.org/officeDocument/2006/relationships/tags" Target="../tags/tag1475.xml"/><Relationship Id="rId2" Type="http://schemas.openxmlformats.org/officeDocument/2006/relationships/tags" Target="../tags/tag1474.xml"/><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6" Type="http://schemas.openxmlformats.org/officeDocument/2006/relationships/tags" Target="../tags/tag1482.xml"/><Relationship Id="rId5" Type="http://schemas.openxmlformats.org/officeDocument/2006/relationships/tags" Target="../tags/tag1481.xml"/><Relationship Id="rId4" Type="http://schemas.openxmlformats.org/officeDocument/2006/relationships/tags" Target="../tags/tag1480.xml"/><Relationship Id="rId3" Type="http://schemas.openxmlformats.org/officeDocument/2006/relationships/tags" Target="../tags/tag1479.xml"/><Relationship Id="rId2" Type="http://schemas.openxmlformats.org/officeDocument/2006/relationships/tags" Target="../tags/tag1478.xml"/><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7" Type="http://schemas.openxmlformats.org/officeDocument/2006/relationships/tags" Target="../tags/tag1493.xml"/><Relationship Id="rId6" Type="http://schemas.openxmlformats.org/officeDocument/2006/relationships/tags" Target="../tags/tag1492.xml"/><Relationship Id="rId5" Type="http://schemas.openxmlformats.org/officeDocument/2006/relationships/tags" Target="../tags/tag1491.xml"/><Relationship Id="rId4" Type="http://schemas.openxmlformats.org/officeDocument/2006/relationships/tags" Target="../tags/tag1490.xml"/><Relationship Id="rId3" Type="http://schemas.openxmlformats.org/officeDocument/2006/relationships/tags" Target="../tags/tag1489.xml"/><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8" Type="http://schemas.openxmlformats.org/officeDocument/2006/relationships/tags" Target="../tags/tag1498.xml"/><Relationship Id="rId7" Type="http://schemas.openxmlformats.org/officeDocument/2006/relationships/tags" Target="../tags/tag1497.xml"/><Relationship Id="rId6" Type="http://schemas.openxmlformats.org/officeDocument/2006/relationships/tags" Target="../tags/tag1496.xml"/><Relationship Id="rId5" Type="http://schemas.openxmlformats.org/officeDocument/2006/relationships/image" Target="../media/image3.GIF"/><Relationship Id="rId4" Type="http://schemas.openxmlformats.org/officeDocument/2006/relationships/tags" Target="../tags/tag1495.xml"/><Relationship Id="rId3" Type="http://schemas.openxmlformats.org/officeDocument/2006/relationships/tags" Target="../tags/tag1494.xml"/><Relationship Id="rId2" Type="http://schemas.openxmlformats.org/officeDocument/2006/relationships/image" Target="../media/image2.png"/><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6" Type="http://schemas.openxmlformats.org/officeDocument/2006/relationships/tags" Target="../tags/tag1503.xml"/><Relationship Id="rId5" Type="http://schemas.openxmlformats.org/officeDocument/2006/relationships/tags" Target="../tags/tag1502.xml"/><Relationship Id="rId4" Type="http://schemas.openxmlformats.org/officeDocument/2006/relationships/tags" Target="../tags/tag1501.xml"/><Relationship Id="rId3" Type="http://schemas.openxmlformats.org/officeDocument/2006/relationships/tags" Target="../tags/tag1500.xml"/><Relationship Id="rId2" Type="http://schemas.openxmlformats.org/officeDocument/2006/relationships/tags" Target="../tags/tag1499.xml"/><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7" Type="http://schemas.openxmlformats.org/officeDocument/2006/relationships/tags" Target="../tags/tag1509.xml"/><Relationship Id="rId6" Type="http://schemas.openxmlformats.org/officeDocument/2006/relationships/tags" Target="../tags/tag1508.xml"/><Relationship Id="rId5" Type="http://schemas.openxmlformats.org/officeDocument/2006/relationships/tags" Target="../tags/tag1507.xml"/><Relationship Id="rId4" Type="http://schemas.openxmlformats.org/officeDocument/2006/relationships/tags" Target="../tags/tag1506.xml"/><Relationship Id="rId3" Type="http://schemas.openxmlformats.org/officeDocument/2006/relationships/tags" Target="../tags/tag1505.xml"/><Relationship Id="rId2" Type="http://schemas.openxmlformats.org/officeDocument/2006/relationships/tags" Target="../tags/tag1504.xml"/><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9" Type="http://schemas.openxmlformats.org/officeDocument/2006/relationships/tags" Target="../tags/tag1517.xml"/><Relationship Id="rId8" Type="http://schemas.openxmlformats.org/officeDocument/2006/relationships/tags" Target="../tags/tag1516.xml"/><Relationship Id="rId7" Type="http://schemas.openxmlformats.org/officeDocument/2006/relationships/tags" Target="../tags/tag1515.xml"/><Relationship Id="rId6" Type="http://schemas.openxmlformats.org/officeDocument/2006/relationships/tags" Target="../tags/tag1514.xml"/><Relationship Id="rId5" Type="http://schemas.openxmlformats.org/officeDocument/2006/relationships/tags" Target="../tags/tag1513.xml"/><Relationship Id="rId4" Type="http://schemas.openxmlformats.org/officeDocument/2006/relationships/tags" Target="../tags/tag1512.xml"/><Relationship Id="rId3" Type="http://schemas.openxmlformats.org/officeDocument/2006/relationships/tags" Target="../tags/tag1511.xml"/><Relationship Id="rId2" Type="http://schemas.openxmlformats.org/officeDocument/2006/relationships/tags" Target="../tags/tag1510.xml"/><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5" Type="http://schemas.openxmlformats.org/officeDocument/2006/relationships/tags" Target="../tags/tag1521.xml"/><Relationship Id="rId4" Type="http://schemas.openxmlformats.org/officeDocument/2006/relationships/tags" Target="../tags/tag1520.xml"/><Relationship Id="rId3" Type="http://schemas.openxmlformats.org/officeDocument/2006/relationships/tags" Target="../tags/tag1519.xml"/><Relationship Id="rId2" Type="http://schemas.openxmlformats.org/officeDocument/2006/relationships/tags" Target="../tags/tag1518.xml"/><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4" Type="http://schemas.openxmlformats.org/officeDocument/2006/relationships/tags" Target="../tags/tag1524.xml"/><Relationship Id="rId3" Type="http://schemas.openxmlformats.org/officeDocument/2006/relationships/tags" Target="../tags/tag1523.xml"/><Relationship Id="rId2" Type="http://schemas.openxmlformats.org/officeDocument/2006/relationships/tags" Target="../tags/tag1522.xml"/><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7" Type="http://schemas.openxmlformats.org/officeDocument/2006/relationships/tags" Target="../tags/tag1530.xml"/><Relationship Id="rId6" Type="http://schemas.openxmlformats.org/officeDocument/2006/relationships/tags" Target="../tags/tag1529.xml"/><Relationship Id="rId5" Type="http://schemas.openxmlformats.org/officeDocument/2006/relationships/tags" Target="../tags/tag1528.xml"/><Relationship Id="rId4" Type="http://schemas.openxmlformats.org/officeDocument/2006/relationships/tags" Target="../tags/tag1527.xml"/><Relationship Id="rId3" Type="http://schemas.openxmlformats.org/officeDocument/2006/relationships/tags" Target="../tags/tag1526.xml"/><Relationship Id="rId2" Type="http://schemas.openxmlformats.org/officeDocument/2006/relationships/tags" Target="../tags/tag1525.xml"/><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6" Type="http://schemas.openxmlformats.org/officeDocument/2006/relationships/tags" Target="../tags/tag1535.xml"/><Relationship Id="rId5" Type="http://schemas.openxmlformats.org/officeDocument/2006/relationships/tags" Target="../tags/tag1534.xml"/><Relationship Id="rId4" Type="http://schemas.openxmlformats.org/officeDocument/2006/relationships/tags" Target="../tags/tag1533.xml"/><Relationship Id="rId3" Type="http://schemas.openxmlformats.org/officeDocument/2006/relationships/tags" Target="../tags/tag1532.xml"/><Relationship Id="rId2" Type="http://schemas.openxmlformats.org/officeDocument/2006/relationships/tags" Target="../tags/tag1531.xml"/><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5" Type="http://schemas.openxmlformats.org/officeDocument/2006/relationships/tags" Target="../tags/tag1539.xml"/><Relationship Id="rId4" Type="http://schemas.openxmlformats.org/officeDocument/2006/relationships/tags" Target="../tags/tag1538.xml"/><Relationship Id="rId3" Type="http://schemas.openxmlformats.org/officeDocument/2006/relationships/tags" Target="../tags/tag1537.xml"/><Relationship Id="rId2" Type="http://schemas.openxmlformats.org/officeDocument/2006/relationships/tags" Target="../tags/tag1536.xml"/><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6" Type="http://schemas.openxmlformats.org/officeDocument/2006/relationships/tags" Target="../tags/tag1544.xml"/><Relationship Id="rId5" Type="http://schemas.openxmlformats.org/officeDocument/2006/relationships/tags" Target="../tags/tag1543.xml"/><Relationship Id="rId4" Type="http://schemas.openxmlformats.org/officeDocument/2006/relationships/tags" Target="../tags/tag1542.xml"/><Relationship Id="rId3" Type="http://schemas.openxmlformats.org/officeDocument/2006/relationships/tags" Target="../tags/tag1541.xml"/><Relationship Id="rId2" Type="http://schemas.openxmlformats.org/officeDocument/2006/relationships/tags" Target="../tags/tag1540.xml"/><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7" Type="http://schemas.openxmlformats.org/officeDocument/2006/relationships/tags" Target="../tags/tag1555.xml"/><Relationship Id="rId6" Type="http://schemas.openxmlformats.org/officeDocument/2006/relationships/tags" Target="../tags/tag1554.xml"/><Relationship Id="rId5" Type="http://schemas.openxmlformats.org/officeDocument/2006/relationships/tags" Target="../tags/tag1553.xml"/><Relationship Id="rId4" Type="http://schemas.openxmlformats.org/officeDocument/2006/relationships/tags" Target="../tags/tag1552.xml"/><Relationship Id="rId3" Type="http://schemas.openxmlformats.org/officeDocument/2006/relationships/tags" Target="../tags/tag1551.xml"/><Relationship Id="rId2" Type="http://schemas.openxmlformats.org/officeDocument/2006/relationships/image" Target="../media/image1.png"/><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8" Type="http://schemas.openxmlformats.org/officeDocument/2006/relationships/tags" Target="../tags/tag1560.xml"/><Relationship Id="rId7" Type="http://schemas.openxmlformats.org/officeDocument/2006/relationships/tags" Target="../tags/tag1559.xml"/><Relationship Id="rId6" Type="http://schemas.openxmlformats.org/officeDocument/2006/relationships/tags" Target="../tags/tag1558.xml"/><Relationship Id="rId5" Type="http://schemas.openxmlformats.org/officeDocument/2006/relationships/image" Target="../media/image3.GIF"/><Relationship Id="rId4" Type="http://schemas.openxmlformats.org/officeDocument/2006/relationships/tags" Target="../tags/tag1557.xml"/><Relationship Id="rId3" Type="http://schemas.openxmlformats.org/officeDocument/2006/relationships/tags" Target="../tags/tag1556.xml"/><Relationship Id="rId2" Type="http://schemas.openxmlformats.org/officeDocument/2006/relationships/image" Target="../media/image2.png"/><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6" Type="http://schemas.openxmlformats.org/officeDocument/2006/relationships/tags" Target="../tags/tag1565.xml"/><Relationship Id="rId5" Type="http://schemas.openxmlformats.org/officeDocument/2006/relationships/tags" Target="../tags/tag1564.xml"/><Relationship Id="rId4" Type="http://schemas.openxmlformats.org/officeDocument/2006/relationships/tags" Target="../tags/tag1563.xml"/><Relationship Id="rId3" Type="http://schemas.openxmlformats.org/officeDocument/2006/relationships/tags" Target="../tags/tag1562.xml"/><Relationship Id="rId2" Type="http://schemas.openxmlformats.org/officeDocument/2006/relationships/tags" Target="../tags/tag1561.xml"/><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7" Type="http://schemas.openxmlformats.org/officeDocument/2006/relationships/tags" Target="../tags/tag1571.xml"/><Relationship Id="rId6" Type="http://schemas.openxmlformats.org/officeDocument/2006/relationships/tags" Target="../tags/tag1570.xml"/><Relationship Id="rId5" Type="http://schemas.openxmlformats.org/officeDocument/2006/relationships/tags" Target="../tags/tag1569.xml"/><Relationship Id="rId4" Type="http://schemas.openxmlformats.org/officeDocument/2006/relationships/tags" Target="../tags/tag1568.xml"/><Relationship Id="rId3" Type="http://schemas.openxmlformats.org/officeDocument/2006/relationships/tags" Target="../tags/tag1567.xml"/><Relationship Id="rId2" Type="http://schemas.openxmlformats.org/officeDocument/2006/relationships/tags" Target="../tags/tag1566.xml"/><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9" Type="http://schemas.openxmlformats.org/officeDocument/2006/relationships/tags" Target="../tags/tag1579.xml"/><Relationship Id="rId8" Type="http://schemas.openxmlformats.org/officeDocument/2006/relationships/tags" Target="../tags/tag1578.xml"/><Relationship Id="rId7" Type="http://schemas.openxmlformats.org/officeDocument/2006/relationships/tags" Target="../tags/tag1577.xml"/><Relationship Id="rId6" Type="http://schemas.openxmlformats.org/officeDocument/2006/relationships/tags" Target="../tags/tag1576.xml"/><Relationship Id="rId5" Type="http://schemas.openxmlformats.org/officeDocument/2006/relationships/tags" Target="../tags/tag1575.xml"/><Relationship Id="rId4" Type="http://schemas.openxmlformats.org/officeDocument/2006/relationships/tags" Target="../tags/tag1574.xml"/><Relationship Id="rId3" Type="http://schemas.openxmlformats.org/officeDocument/2006/relationships/tags" Target="../tags/tag1573.xml"/><Relationship Id="rId2" Type="http://schemas.openxmlformats.org/officeDocument/2006/relationships/tags" Target="../tags/tag1572.xml"/><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5" Type="http://schemas.openxmlformats.org/officeDocument/2006/relationships/tags" Target="../tags/tag1583.xml"/><Relationship Id="rId4" Type="http://schemas.openxmlformats.org/officeDocument/2006/relationships/tags" Target="../tags/tag1582.xml"/><Relationship Id="rId3" Type="http://schemas.openxmlformats.org/officeDocument/2006/relationships/tags" Target="../tags/tag1581.xml"/><Relationship Id="rId2" Type="http://schemas.openxmlformats.org/officeDocument/2006/relationships/tags" Target="../tags/tag1580.xml"/><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4" Type="http://schemas.openxmlformats.org/officeDocument/2006/relationships/tags" Target="../tags/tag1586.xml"/><Relationship Id="rId3" Type="http://schemas.openxmlformats.org/officeDocument/2006/relationships/tags" Target="../tags/tag1585.xml"/><Relationship Id="rId2" Type="http://schemas.openxmlformats.org/officeDocument/2006/relationships/tags" Target="../tags/tag1584.xml"/><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7" Type="http://schemas.openxmlformats.org/officeDocument/2006/relationships/tags" Target="../tags/tag1592.xml"/><Relationship Id="rId6" Type="http://schemas.openxmlformats.org/officeDocument/2006/relationships/tags" Target="../tags/tag1591.xml"/><Relationship Id="rId5" Type="http://schemas.openxmlformats.org/officeDocument/2006/relationships/tags" Target="../tags/tag1590.xml"/><Relationship Id="rId4" Type="http://schemas.openxmlformats.org/officeDocument/2006/relationships/tags" Target="../tags/tag1589.xml"/><Relationship Id="rId3" Type="http://schemas.openxmlformats.org/officeDocument/2006/relationships/tags" Target="../tags/tag1588.xml"/><Relationship Id="rId2" Type="http://schemas.openxmlformats.org/officeDocument/2006/relationships/tags" Target="../tags/tag1587.xml"/><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6" Type="http://schemas.openxmlformats.org/officeDocument/2006/relationships/tags" Target="../tags/tag1597.xml"/><Relationship Id="rId5" Type="http://schemas.openxmlformats.org/officeDocument/2006/relationships/tags" Target="../tags/tag1596.xml"/><Relationship Id="rId4" Type="http://schemas.openxmlformats.org/officeDocument/2006/relationships/tags" Target="../tags/tag1595.xml"/><Relationship Id="rId3" Type="http://schemas.openxmlformats.org/officeDocument/2006/relationships/tags" Target="../tags/tag1594.xml"/><Relationship Id="rId2" Type="http://schemas.openxmlformats.org/officeDocument/2006/relationships/tags" Target="../tags/tag1593.xml"/><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5" Type="http://schemas.openxmlformats.org/officeDocument/2006/relationships/tags" Target="../tags/tag1601.xml"/><Relationship Id="rId4" Type="http://schemas.openxmlformats.org/officeDocument/2006/relationships/tags" Target="../tags/tag1600.xml"/><Relationship Id="rId3" Type="http://schemas.openxmlformats.org/officeDocument/2006/relationships/tags" Target="../tags/tag1599.xml"/><Relationship Id="rId2" Type="http://schemas.openxmlformats.org/officeDocument/2006/relationships/tags" Target="../tags/tag1598.xml"/><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6" Type="http://schemas.openxmlformats.org/officeDocument/2006/relationships/tags" Target="../tags/tag1606.xml"/><Relationship Id="rId5" Type="http://schemas.openxmlformats.org/officeDocument/2006/relationships/tags" Target="../tags/tag1605.xml"/><Relationship Id="rId4" Type="http://schemas.openxmlformats.org/officeDocument/2006/relationships/tags" Target="../tags/tag1604.xml"/><Relationship Id="rId3" Type="http://schemas.openxmlformats.org/officeDocument/2006/relationships/tags" Target="../tags/tag1603.xml"/><Relationship Id="rId2" Type="http://schemas.openxmlformats.org/officeDocument/2006/relationships/tags" Target="../tags/tag1602.xml"/><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7" Type="http://schemas.openxmlformats.org/officeDocument/2006/relationships/tags" Target="../tags/tag1617.xml"/><Relationship Id="rId6" Type="http://schemas.openxmlformats.org/officeDocument/2006/relationships/tags" Target="../tags/tag1616.xml"/><Relationship Id="rId5" Type="http://schemas.openxmlformats.org/officeDocument/2006/relationships/tags" Target="../tags/tag1615.xml"/><Relationship Id="rId4" Type="http://schemas.openxmlformats.org/officeDocument/2006/relationships/tags" Target="../tags/tag1614.xml"/><Relationship Id="rId3" Type="http://schemas.openxmlformats.org/officeDocument/2006/relationships/tags" Target="../tags/tag1613.xml"/><Relationship Id="rId2" Type="http://schemas.openxmlformats.org/officeDocument/2006/relationships/image" Target="../media/image1.png"/><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8" Type="http://schemas.openxmlformats.org/officeDocument/2006/relationships/tags" Target="../tags/tag1622.xml"/><Relationship Id="rId7" Type="http://schemas.openxmlformats.org/officeDocument/2006/relationships/tags" Target="../tags/tag1621.xml"/><Relationship Id="rId6" Type="http://schemas.openxmlformats.org/officeDocument/2006/relationships/tags" Target="../tags/tag1620.xml"/><Relationship Id="rId5" Type="http://schemas.openxmlformats.org/officeDocument/2006/relationships/image" Target="../media/image3.GIF"/><Relationship Id="rId4" Type="http://schemas.openxmlformats.org/officeDocument/2006/relationships/tags" Target="../tags/tag1619.xml"/><Relationship Id="rId3" Type="http://schemas.openxmlformats.org/officeDocument/2006/relationships/tags" Target="../tags/tag1618.xml"/><Relationship Id="rId2" Type="http://schemas.openxmlformats.org/officeDocument/2006/relationships/image" Target="../media/image2.png"/><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6" Type="http://schemas.openxmlformats.org/officeDocument/2006/relationships/tags" Target="../tags/tag1627.xml"/><Relationship Id="rId5" Type="http://schemas.openxmlformats.org/officeDocument/2006/relationships/tags" Target="../tags/tag1626.xml"/><Relationship Id="rId4" Type="http://schemas.openxmlformats.org/officeDocument/2006/relationships/tags" Target="../tags/tag1625.xml"/><Relationship Id="rId3" Type="http://schemas.openxmlformats.org/officeDocument/2006/relationships/tags" Target="../tags/tag1624.xml"/><Relationship Id="rId2" Type="http://schemas.openxmlformats.org/officeDocument/2006/relationships/tags" Target="../tags/tag1623.xml"/><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7" Type="http://schemas.openxmlformats.org/officeDocument/2006/relationships/tags" Target="../tags/tag1633.xml"/><Relationship Id="rId6" Type="http://schemas.openxmlformats.org/officeDocument/2006/relationships/tags" Target="../tags/tag1632.xml"/><Relationship Id="rId5" Type="http://schemas.openxmlformats.org/officeDocument/2006/relationships/tags" Target="../tags/tag1631.xml"/><Relationship Id="rId4" Type="http://schemas.openxmlformats.org/officeDocument/2006/relationships/tags" Target="../tags/tag1630.xml"/><Relationship Id="rId3" Type="http://schemas.openxmlformats.org/officeDocument/2006/relationships/tags" Target="../tags/tag1629.xml"/><Relationship Id="rId2" Type="http://schemas.openxmlformats.org/officeDocument/2006/relationships/tags" Target="../tags/tag1628.xml"/><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9" Type="http://schemas.openxmlformats.org/officeDocument/2006/relationships/tags" Target="../tags/tag1641.xml"/><Relationship Id="rId8" Type="http://schemas.openxmlformats.org/officeDocument/2006/relationships/tags" Target="../tags/tag1640.xml"/><Relationship Id="rId7" Type="http://schemas.openxmlformats.org/officeDocument/2006/relationships/tags" Target="../tags/tag1639.xml"/><Relationship Id="rId6" Type="http://schemas.openxmlformats.org/officeDocument/2006/relationships/tags" Target="../tags/tag1638.xml"/><Relationship Id="rId5" Type="http://schemas.openxmlformats.org/officeDocument/2006/relationships/tags" Target="../tags/tag1637.xml"/><Relationship Id="rId4" Type="http://schemas.openxmlformats.org/officeDocument/2006/relationships/tags" Target="../tags/tag1636.xml"/><Relationship Id="rId3" Type="http://schemas.openxmlformats.org/officeDocument/2006/relationships/tags" Target="../tags/tag1635.xml"/><Relationship Id="rId2" Type="http://schemas.openxmlformats.org/officeDocument/2006/relationships/tags" Target="../tags/tag1634.xml"/><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5" Type="http://schemas.openxmlformats.org/officeDocument/2006/relationships/tags" Target="../tags/tag1645.xml"/><Relationship Id="rId4" Type="http://schemas.openxmlformats.org/officeDocument/2006/relationships/tags" Target="../tags/tag1644.xml"/><Relationship Id="rId3" Type="http://schemas.openxmlformats.org/officeDocument/2006/relationships/tags" Target="../tags/tag1643.xml"/><Relationship Id="rId2" Type="http://schemas.openxmlformats.org/officeDocument/2006/relationships/tags" Target="../tags/tag1642.xml"/><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4" Type="http://schemas.openxmlformats.org/officeDocument/2006/relationships/tags" Target="../tags/tag1648.xml"/><Relationship Id="rId3" Type="http://schemas.openxmlformats.org/officeDocument/2006/relationships/tags" Target="../tags/tag1647.xml"/><Relationship Id="rId2" Type="http://schemas.openxmlformats.org/officeDocument/2006/relationships/tags" Target="../tags/tag1646.xml"/><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7" Type="http://schemas.openxmlformats.org/officeDocument/2006/relationships/tags" Target="../tags/tag1654.xml"/><Relationship Id="rId6" Type="http://schemas.openxmlformats.org/officeDocument/2006/relationships/tags" Target="../tags/tag1653.xml"/><Relationship Id="rId5" Type="http://schemas.openxmlformats.org/officeDocument/2006/relationships/tags" Target="../tags/tag1652.xml"/><Relationship Id="rId4" Type="http://schemas.openxmlformats.org/officeDocument/2006/relationships/tags" Target="../tags/tag1651.xml"/><Relationship Id="rId3" Type="http://schemas.openxmlformats.org/officeDocument/2006/relationships/tags" Target="../tags/tag1650.xml"/><Relationship Id="rId2" Type="http://schemas.openxmlformats.org/officeDocument/2006/relationships/tags" Target="../tags/tag1649.xml"/><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6" Type="http://schemas.openxmlformats.org/officeDocument/2006/relationships/tags" Target="../tags/tag1659.xml"/><Relationship Id="rId5" Type="http://schemas.openxmlformats.org/officeDocument/2006/relationships/tags" Target="../tags/tag1658.xml"/><Relationship Id="rId4" Type="http://schemas.openxmlformats.org/officeDocument/2006/relationships/tags" Target="../tags/tag1657.xml"/><Relationship Id="rId3" Type="http://schemas.openxmlformats.org/officeDocument/2006/relationships/tags" Target="../tags/tag1656.xml"/><Relationship Id="rId2" Type="http://schemas.openxmlformats.org/officeDocument/2006/relationships/tags" Target="../tags/tag1655.xml"/><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5" Type="http://schemas.openxmlformats.org/officeDocument/2006/relationships/tags" Target="../tags/tag1663.xml"/><Relationship Id="rId4" Type="http://schemas.openxmlformats.org/officeDocument/2006/relationships/tags" Target="../tags/tag1662.xml"/><Relationship Id="rId3" Type="http://schemas.openxmlformats.org/officeDocument/2006/relationships/tags" Target="../tags/tag1661.xml"/><Relationship Id="rId2" Type="http://schemas.openxmlformats.org/officeDocument/2006/relationships/tags" Target="../tags/tag1660.xml"/><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6" Type="http://schemas.openxmlformats.org/officeDocument/2006/relationships/tags" Target="../tags/tag1668.xml"/><Relationship Id="rId5" Type="http://schemas.openxmlformats.org/officeDocument/2006/relationships/tags" Target="../tags/tag1667.xml"/><Relationship Id="rId4" Type="http://schemas.openxmlformats.org/officeDocument/2006/relationships/tags" Target="../tags/tag1666.xml"/><Relationship Id="rId3" Type="http://schemas.openxmlformats.org/officeDocument/2006/relationships/tags" Target="../tags/tag1665.xml"/><Relationship Id="rId2" Type="http://schemas.openxmlformats.org/officeDocument/2006/relationships/tags" Target="../tags/tag1664.xml"/><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7" Type="http://schemas.openxmlformats.org/officeDocument/2006/relationships/tags" Target="../tags/tag1679.xml"/><Relationship Id="rId6" Type="http://schemas.openxmlformats.org/officeDocument/2006/relationships/tags" Target="../tags/tag1678.xml"/><Relationship Id="rId5" Type="http://schemas.openxmlformats.org/officeDocument/2006/relationships/tags" Target="../tags/tag1677.xml"/><Relationship Id="rId4" Type="http://schemas.openxmlformats.org/officeDocument/2006/relationships/tags" Target="../tags/tag1676.xml"/><Relationship Id="rId3" Type="http://schemas.openxmlformats.org/officeDocument/2006/relationships/tags" Target="../tags/tag1675.xml"/><Relationship Id="rId2" Type="http://schemas.openxmlformats.org/officeDocument/2006/relationships/image" Target="../media/image1.png"/><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8" Type="http://schemas.openxmlformats.org/officeDocument/2006/relationships/tags" Target="../tags/tag1684.xml"/><Relationship Id="rId7" Type="http://schemas.openxmlformats.org/officeDocument/2006/relationships/tags" Target="../tags/tag1683.xml"/><Relationship Id="rId6" Type="http://schemas.openxmlformats.org/officeDocument/2006/relationships/tags" Target="../tags/tag1682.xml"/><Relationship Id="rId5" Type="http://schemas.openxmlformats.org/officeDocument/2006/relationships/image" Target="../media/image3.GIF"/><Relationship Id="rId4" Type="http://schemas.openxmlformats.org/officeDocument/2006/relationships/tags" Target="../tags/tag1681.xml"/><Relationship Id="rId3" Type="http://schemas.openxmlformats.org/officeDocument/2006/relationships/tags" Target="../tags/tag1680.xml"/><Relationship Id="rId2" Type="http://schemas.openxmlformats.org/officeDocument/2006/relationships/image" Target="../media/image2.png"/><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6" Type="http://schemas.openxmlformats.org/officeDocument/2006/relationships/tags" Target="../tags/tag1689.xml"/><Relationship Id="rId5" Type="http://schemas.openxmlformats.org/officeDocument/2006/relationships/tags" Target="../tags/tag1688.xml"/><Relationship Id="rId4" Type="http://schemas.openxmlformats.org/officeDocument/2006/relationships/tags" Target="../tags/tag1687.xml"/><Relationship Id="rId3" Type="http://schemas.openxmlformats.org/officeDocument/2006/relationships/tags" Target="../tags/tag1686.xml"/><Relationship Id="rId2" Type="http://schemas.openxmlformats.org/officeDocument/2006/relationships/tags" Target="../tags/tag1685.xml"/><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7" Type="http://schemas.openxmlformats.org/officeDocument/2006/relationships/tags" Target="../tags/tag1695.xml"/><Relationship Id="rId6" Type="http://schemas.openxmlformats.org/officeDocument/2006/relationships/tags" Target="../tags/tag1694.xml"/><Relationship Id="rId5" Type="http://schemas.openxmlformats.org/officeDocument/2006/relationships/tags" Target="../tags/tag1693.xml"/><Relationship Id="rId4" Type="http://schemas.openxmlformats.org/officeDocument/2006/relationships/tags" Target="../tags/tag1692.xml"/><Relationship Id="rId3" Type="http://schemas.openxmlformats.org/officeDocument/2006/relationships/tags" Target="../tags/tag1691.xml"/><Relationship Id="rId2" Type="http://schemas.openxmlformats.org/officeDocument/2006/relationships/tags" Target="../tags/tag1690.xml"/><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9" Type="http://schemas.openxmlformats.org/officeDocument/2006/relationships/tags" Target="../tags/tag1703.xml"/><Relationship Id="rId8" Type="http://schemas.openxmlformats.org/officeDocument/2006/relationships/tags" Target="../tags/tag1702.xml"/><Relationship Id="rId7" Type="http://schemas.openxmlformats.org/officeDocument/2006/relationships/tags" Target="../tags/tag1701.xml"/><Relationship Id="rId6" Type="http://schemas.openxmlformats.org/officeDocument/2006/relationships/tags" Target="../tags/tag1700.xml"/><Relationship Id="rId5" Type="http://schemas.openxmlformats.org/officeDocument/2006/relationships/tags" Target="../tags/tag1699.xml"/><Relationship Id="rId4" Type="http://schemas.openxmlformats.org/officeDocument/2006/relationships/tags" Target="../tags/tag1698.xml"/><Relationship Id="rId3" Type="http://schemas.openxmlformats.org/officeDocument/2006/relationships/tags" Target="../tags/tag1697.xml"/><Relationship Id="rId2" Type="http://schemas.openxmlformats.org/officeDocument/2006/relationships/tags" Target="../tags/tag1696.xml"/><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5" Type="http://schemas.openxmlformats.org/officeDocument/2006/relationships/tags" Target="../tags/tag1707.xml"/><Relationship Id="rId4" Type="http://schemas.openxmlformats.org/officeDocument/2006/relationships/tags" Target="../tags/tag1706.xml"/><Relationship Id="rId3" Type="http://schemas.openxmlformats.org/officeDocument/2006/relationships/tags" Target="../tags/tag1705.xml"/><Relationship Id="rId2" Type="http://schemas.openxmlformats.org/officeDocument/2006/relationships/tags" Target="../tags/tag1704.xml"/><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4" Type="http://schemas.openxmlformats.org/officeDocument/2006/relationships/tags" Target="../tags/tag1710.xml"/><Relationship Id="rId3" Type="http://schemas.openxmlformats.org/officeDocument/2006/relationships/tags" Target="../tags/tag1709.xml"/><Relationship Id="rId2" Type="http://schemas.openxmlformats.org/officeDocument/2006/relationships/tags" Target="../tags/tag1708.xml"/><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7" Type="http://schemas.openxmlformats.org/officeDocument/2006/relationships/tags" Target="../tags/tag1716.xml"/><Relationship Id="rId6" Type="http://schemas.openxmlformats.org/officeDocument/2006/relationships/tags" Target="../tags/tag1715.xml"/><Relationship Id="rId5" Type="http://schemas.openxmlformats.org/officeDocument/2006/relationships/tags" Target="../tags/tag1714.xml"/><Relationship Id="rId4" Type="http://schemas.openxmlformats.org/officeDocument/2006/relationships/tags" Target="../tags/tag1713.xml"/><Relationship Id="rId3" Type="http://schemas.openxmlformats.org/officeDocument/2006/relationships/tags" Target="../tags/tag1712.xml"/><Relationship Id="rId2" Type="http://schemas.openxmlformats.org/officeDocument/2006/relationships/tags" Target="../tags/tag1711.xml"/><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6" Type="http://schemas.openxmlformats.org/officeDocument/2006/relationships/tags" Target="../tags/tag1721.xml"/><Relationship Id="rId5" Type="http://schemas.openxmlformats.org/officeDocument/2006/relationships/tags" Target="../tags/tag1720.xml"/><Relationship Id="rId4" Type="http://schemas.openxmlformats.org/officeDocument/2006/relationships/tags" Target="../tags/tag1719.xml"/><Relationship Id="rId3" Type="http://schemas.openxmlformats.org/officeDocument/2006/relationships/tags" Target="../tags/tag1718.xml"/><Relationship Id="rId2" Type="http://schemas.openxmlformats.org/officeDocument/2006/relationships/tags" Target="../tags/tag1717.xml"/><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5" Type="http://schemas.openxmlformats.org/officeDocument/2006/relationships/tags" Target="../tags/tag1725.xml"/><Relationship Id="rId4" Type="http://schemas.openxmlformats.org/officeDocument/2006/relationships/tags" Target="../tags/tag1724.xml"/><Relationship Id="rId3" Type="http://schemas.openxmlformats.org/officeDocument/2006/relationships/tags" Target="../tags/tag1723.xml"/><Relationship Id="rId2" Type="http://schemas.openxmlformats.org/officeDocument/2006/relationships/tags" Target="../tags/tag1722.xml"/><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6" Type="http://schemas.openxmlformats.org/officeDocument/2006/relationships/tags" Target="../tags/tag1730.xml"/><Relationship Id="rId5" Type="http://schemas.openxmlformats.org/officeDocument/2006/relationships/tags" Target="../tags/tag1729.xml"/><Relationship Id="rId4" Type="http://schemas.openxmlformats.org/officeDocument/2006/relationships/tags" Target="../tags/tag1728.xml"/><Relationship Id="rId3" Type="http://schemas.openxmlformats.org/officeDocument/2006/relationships/tags" Target="../tags/tag1727.xml"/><Relationship Id="rId2" Type="http://schemas.openxmlformats.org/officeDocument/2006/relationships/tags" Target="../tags/tag1726.xml"/><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7" Type="http://schemas.openxmlformats.org/officeDocument/2006/relationships/tags" Target="../tags/tag1741.xml"/><Relationship Id="rId6" Type="http://schemas.openxmlformats.org/officeDocument/2006/relationships/tags" Target="../tags/tag1740.xml"/><Relationship Id="rId5" Type="http://schemas.openxmlformats.org/officeDocument/2006/relationships/tags" Target="../tags/tag1739.xml"/><Relationship Id="rId4" Type="http://schemas.openxmlformats.org/officeDocument/2006/relationships/tags" Target="../tags/tag1738.xml"/><Relationship Id="rId3" Type="http://schemas.openxmlformats.org/officeDocument/2006/relationships/tags" Target="../tags/tag1737.xml"/><Relationship Id="rId2" Type="http://schemas.openxmlformats.org/officeDocument/2006/relationships/image" Target="../media/image1.png"/><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8" Type="http://schemas.openxmlformats.org/officeDocument/2006/relationships/tags" Target="../tags/tag1746.xml"/><Relationship Id="rId7" Type="http://schemas.openxmlformats.org/officeDocument/2006/relationships/tags" Target="../tags/tag1745.xml"/><Relationship Id="rId6" Type="http://schemas.openxmlformats.org/officeDocument/2006/relationships/tags" Target="../tags/tag1744.xml"/><Relationship Id="rId5" Type="http://schemas.openxmlformats.org/officeDocument/2006/relationships/image" Target="../media/image3.GIF"/><Relationship Id="rId4" Type="http://schemas.openxmlformats.org/officeDocument/2006/relationships/tags" Target="../tags/tag1743.xml"/><Relationship Id="rId3" Type="http://schemas.openxmlformats.org/officeDocument/2006/relationships/tags" Target="../tags/tag1742.xml"/><Relationship Id="rId2" Type="http://schemas.openxmlformats.org/officeDocument/2006/relationships/image" Target="../media/image2.png"/><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6" Type="http://schemas.openxmlformats.org/officeDocument/2006/relationships/tags" Target="../tags/tag1751.xml"/><Relationship Id="rId5" Type="http://schemas.openxmlformats.org/officeDocument/2006/relationships/tags" Target="../tags/tag1750.xml"/><Relationship Id="rId4" Type="http://schemas.openxmlformats.org/officeDocument/2006/relationships/tags" Target="../tags/tag1749.xml"/><Relationship Id="rId3" Type="http://schemas.openxmlformats.org/officeDocument/2006/relationships/tags" Target="../tags/tag1748.xml"/><Relationship Id="rId2" Type="http://schemas.openxmlformats.org/officeDocument/2006/relationships/tags" Target="../tags/tag1747.xml"/><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7" Type="http://schemas.openxmlformats.org/officeDocument/2006/relationships/tags" Target="../tags/tag1757.xml"/><Relationship Id="rId6" Type="http://schemas.openxmlformats.org/officeDocument/2006/relationships/tags" Target="../tags/tag1756.xml"/><Relationship Id="rId5" Type="http://schemas.openxmlformats.org/officeDocument/2006/relationships/tags" Target="../tags/tag1755.xml"/><Relationship Id="rId4" Type="http://schemas.openxmlformats.org/officeDocument/2006/relationships/tags" Target="../tags/tag1754.xml"/><Relationship Id="rId3" Type="http://schemas.openxmlformats.org/officeDocument/2006/relationships/tags" Target="../tags/tag1753.xml"/><Relationship Id="rId2" Type="http://schemas.openxmlformats.org/officeDocument/2006/relationships/tags" Target="../tags/tag1752.xml"/><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9" Type="http://schemas.openxmlformats.org/officeDocument/2006/relationships/tags" Target="../tags/tag1765.xml"/><Relationship Id="rId8" Type="http://schemas.openxmlformats.org/officeDocument/2006/relationships/tags" Target="../tags/tag1764.xml"/><Relationship Id="rId7" Type="http://schemas.openxmlformats.org/officeDocument/2006/relationships/tags" Target="../tags/tag1763.xml"/><Relationship Id="rId6" Type="http://schemas.openxmlformats.org/officeDocument/2006/relationships/tags" Target="../tags/tag1762.xml"/><Relationship Id="rId5" Type="http://schemas.openxmlformats.org/officeDocument/2006/relationships/tags" Target="../tags/tag1761.xml"/><Relationship Id="rId4" Type="http://schemas.openxmlformats.org/officeDocument/2006/relationships/tags" Target="../tags/tag1760.xml"/><Relationship Id="rId3" Type="http://schemas.openxmlformats.org/officeDocument/2006/relationships/tags" Target="../tags/tag1759.xml"/><Relationship Id="rId2" Type="http://schemas.openxmlformats.org/officeDocument/2006/relationships/tags" Target="../tags/tag1758.xml"/><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5" Type="http://schemas.openxmlformats.org/officeDocument/2006/relationships/tags" Target="../tags/tag1769.xml"/><Relationship Id="rId4" Type="http://schemas.openxmlformats.org/officeDocument/2006/relationships/tags" Target="../tags/tag1768.xml"/><Relationship Id="rId3" Type="http://schemas.openxmlformats.org/officeDocument/2006/relationships/tags" Target="../tags/tag1767.xml"/><Relationship Id="rId2" Type="http://schemas.openxmlformats.org/officeDocument/2006/relationships/tags" Target="../tags/tag1766.xml"/><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4" Type="http://schemas.openxmlformats.org/officeDocument/2006/relationships/tags" Target="../tags/tag1772.xml"/><Relationship Id="rId3" Type="http://schemas.openxmlformats.org/officeDocument/2006/relationships/tags" Target="../tags/tag1771.xml"/><Relationship Id="rId2" Type="http://schemas.openxmlformats.org/officeDocument/2006/relationships/tags" Target="../tags/tag1770.xml"/><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7" Type="http://schemas.openxmlformats.org/officeDocument/2006/relationships/tags" Target="../tags/tag1778.xml"/><Relationship Id="rId6" Type="http://schemas.openxmlformats.org/officeDocument/2006/relationships/tags" Target="../tags/tag1777.xml"/><Relationship Id="rId5" Type="http://schemas.openxmlformats.org/officeDocument/2006/relationships/tags" Target="../tags/tag1776.xml"/><Relationship Id="rId4" Type="http://schemas.openxmlformats.org/officeDocument/2006/relationships/tags" Target="../tags/tag1775.xml"/><Relationship Id="rId3" Type="http://schemas.openxmlformats.org/officeDocument/2006/relationships/tags" Target="../tags/tag1774.xml"/><Relationship Id="rId2" Type="http://schemas.openxmlformats.org/officeDocument/2006/relationships/tags" Target="../tags/tag1773.xml"/><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6" Type="http://schemas.openxmlformats.org/officeDocument/2006/relationships/tags" Target="../tags/tag1783.xml"/><Relationship Id="rId5" Type="http://schemas.openxmlformats.org/officeDocument/2006/relationships/tags" Target="../tags/tag1782.xml"/><Relationship Id="rId4" Type="http://schemas.openxmlformats.org/officeDocument/2006/relationships/tags" Target="../tags/tag1781.xml"/><Relationship Id="rId3" Type="http://schemas.openxmlformats.org/officeDocument/2006/relationships/tags" Target="../tags/tag1780.xml"/><Relationship Id="rId2" Type="http://schemas.openxmlformats.org/officeDocument/2006/relationships/tags" Target="../tags/tag1779.xml"/><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5" Type="http://schemas.openxmlformats.org/officeDocument/2006/relationships/tags" Target="../tags/tag1787.xml"/><Relationship Id="rId4" Type="http://schemas.openxmlformats.org/officeDocument/2006/relationships/tags" Target="../tags/tag1786.xml"/><Relationship Id="rId3" Type="http://schemas.openxmlformats.org/officeDocument/2006/relationships/tags" Target="../tags/tag1785.xml"/><Relationship Id="rId2" Type="http://schemas.openxmlformats.org/officeDocument/2006/relationships/tags" Target="../tags/tag1784.xml"/><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6" Type="http://schemas.openxmlformats.org/officeDocument/2006/relationships/tags" Target="../tags/tag1792.xml"/><Relationship Id="rId5" Type="http://schemas.openxmlformats.org/officeDocument/2006/relationships/tags" Target="../tags/tag1791.xml"/><Relationship Id="rId4" Type="http://schemas.openxmlformats.org/officeDocument/2006/relationships/tags" Target="../tags/tag1790.xml"/><Relationship Id="rId3" Type="http://schemas.openxmlformats.org/officeDocument/2006/relationships/tags" Target="../tags/tag1789.xml"/><Relationship Id="rId2" Type="http://schemas.openxmlformats.org/officeDocument/2006/relationships/tags" Target="../tags/tag1788.xml"/><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7" Type="http://schemas.openxmlformats.org/officeDocument/2006/relationships/tags" Target="../tags/tag1803.xml"/><Relationship Id="rId6" Type="http://schemas.openxmlformats.org/officeDocument/2006/relationships/tags" Target="../tags/tag1802.xml"/><Relationship Id="rId5" Type="http://schemas.openxmlformats.org/officeDocument/2006/relationships/tags" Target="../tags/tag1801.xml"/><Relationship Id="rId4" Type="http://schemas.openxmlformats.org/officeDocument/2006/relationships/tags" Target="../tags/tag1800.xml"/><Relationship Id="rId3" Type="http://schemas.openxmlformats.org/officeDocument/2006/relationships/tags" Target="../tags/tag1799.xml"/><Relationship Id="rId2" Type="http://schemas.openxmlformats.org/officeDocument/2006/relationships/image" Target="../media/image1.png"/><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8" Type="http://schemas.openxmlformats.org/officeDocument/2006/relationships/tags" Target="../tags/tag1808.xml"/><Relationship Id="rId7" Type="http://schemas.openxmlformats.org/officeDocument/2006/relationships/tags" Target="../tags/tag1807.xml"/><Relationship Id="rId6" Type="http://schemas.openxmlformats.org/officeDocument/2006/relationships/tags" Target="../tags/tag1806.xml"/><Relationship Id="rId5" Type="http://schemas.openxmlformats.org/officeDocument/2006/relationships/image" Target="../media/image3.GIF"/><Relationship Id="rId4" Type="http://schemas.openxmlformats.org/officeDocument/2006/relationships/tags" Target="../tags/tag1805.xml"/><Relationship Id="rId3" Type="http://schemas.openxmlformats.org/officeDocument/2006/relationships/tags" Target="../tags/tag1804.xml"/><Relationship Id="rId2" Type="http://schemas.openxmlformats.org/officeDocument/2006/relationships/image" Target="../media/image2.png"/><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6" Type="http://schemas.openxmlformats.org/officeDocument/2006/relationships/tags" Target="../tags/tag1813.xml"/><Relationship Id="rId5" Type="http://schemas.openxmlformats.org/officeDocument/2006/relationships/tags" Target="../tags/tag1812.xml"/><Relationship Id="rId4" Type="http://schemas.openxmlformats.org/officeDocument/2006/relationships/tags" Target="../tags/tag1811.xml"/><Relationship Id="rId3" Type="http://schemas.openxmlformats.org/officeDocument/2006/relationships/tags" Target="../tags/tag1810.xml"/><Relationship Id="rId2" Type="http://schemas.openxmlformats.org/officeDocument/2006/relationships/tags" Target="../tags/tag1809.xml"/><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7" Type="http://schemas.openxmlformats.org/officeDocument/2006/relationships/tags" Target="../tags/tag1819.xml"/><Relationship Id="rId6" Type="http://schemas.openxmlformats.org/officeDocument/2006/relationships/tags" Target="../tags/tag1818.xml"/><Relationship Id="rId5" Type="http://schemas.openxmlformats.org/officeDocument/2006/relationships/tags" Target="../tags/tag1817.xml"/><Relationship Id="rId4" Type="http://schemas.openxmlformats.org/officeDocument/2006/relationships/tags" Target="../tags/tag1816.xml"/><Relationship Id="rId3" Type="http://schemas.openxmlformats.org/officeDocument/2006/relationships/tags" Target="../tags/tag1815.xml"/><Relationship Id="rId2" Type="http://schemas.openxmlformats.org/officeDocument/2006/relationships/tags" Target="../tags/tag1814.xml"/><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9" Type="http://schemas.openxmlformats.org/officeDocument/2006/relationships/tags" Target="../tags/tag1827.xml"/><Relationship Id="rId8" Type="http://schemas.openxmlformats.org/officeDocument/2006/relationships/tags" Target="../tags/tag1826.xml"/><Relationship Id="rId7" Type="http://schemas.openxmlformats.org/officeDocument/2006/relationships/tags" Target="../tags/tag1825.xml"/><Relationship Id="rId6" Type="http://schemas.openxmlformats.org/officeDocument/2006/relationships/tags" Target="../tags/tag1824.xml"/><Relationship Id="rId5" Type="http://schemas.openxmlformats.org/officeDocument/2006/relationships/tags" Target="../tags/tag1823.xml"/><Relationship Id="rId4" Type="http://schemas.openxmlformats.org/officeDocument/2006/relationships/tags" Target="../tags/tag1822.xml"/><Relationship Id="rId3" Type="http://schemas.openxmlformats.org/officeDocument/2006/relationships/tags" Target="../tags/tag1821.xml"/><Relationship Id="rId2" Type="http://schemas.openxmlformats.org/officeDocument/2006/relationships/tags" Target="../tags/tag1820.xml"/><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5" Type="http://schemas.openxmlformats.org/officeDocument/2006/relationships/tags" Target="../tags/tag1831.xml"/><Relationship Id="rId4" Type="http://schemas.openxmlformats.org/officeDocument/2006/relationships/tags" Target="../tags/tag1830.xml"/><Relationship Id="rId3" Type="http://schemas.openxmlformats.org/officeDocument/2006/relationships/tags" Target="../tags/tag1829.xml"/><Relationship Id="rId2" Type="http://schemas.openxmlformats.org/officeDocument/2006/relationships/tags" Target="../tags/tag1828.xml"/><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4" Type="http://schemas.openxmlformats.org/officeDocument/2006/relationships/tags" Target="../tags/tag1834.xml"/><Relationship Id="rId3" Type="http://schemas.openxmlformats.org/officeDocument/2006/relationships/tags" Target="../tags/tag1833.xml"/><Relationship Id="rId2" Type="http://schemas.openxmlformats.org/officeDocument/2006/relationships/tags" Target="../tags/tag1832.xml"/><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7" Type="http://schemas.openxmlformats.org/officeDocument/2006/relationships/tags" Target="../tags/tag1840.xml"/><Relationship Id="rId6" Type="http://schemas.openxmlformats.org/officeDocument/2006/relationships/tags" Target="../tags/tag1839.xml"/><Relationship Id="rId5" Type="http://schemas.openxmlformats.org/officeDocument/2006/relationships/tags" Target="../tags/tag1838.xml"/><Relationship Id="rId4" Type="http://schemas.openxmlformats.org/officeDocument/2006/relationships/tags" Target="../tags/tag1837.xml"/><Relationship Id="rId3" Type="http://schemas.openxmlformats.org/officeDocument/2006/relationships/tags" Target="../tags/tag1836.xml"/><Relationship Id="rId2" Type="http://schemas.openxmlformats.org/officeDocument/2006/relationships/tags" Target="../tags/tag1835.xml"/><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6" Type="http://schemas.openxmlformats.org/officeDocument/2006/relationships/tags" Target="../tags/tag1845.xml"/><Relationship Id="rId5" Type="http://schemas.openxmlformats.org/officeDocument/2006/relationships/tags" Target="../tags/tag1844.xml"/><Relationship Id="rId4" Type="http://schemas.openxmlformats.org/officeDocument/2006/relationships/tags" Target="../tags/tag1843.xml"/><Relationship Id="rId3" Type="http://schemas.openxmlformats.org/officeDocument/2006/relationships/tags" Target="../tags/tag1842.xml"/><Relationship Id="rId2" Type="http://schemas.openxmlformats.org/officeDocument/2006/relationships/tags" Target="../tags/tag1841.xml"/><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5" Type="http://schemas.openxmlformats.org/officeDocument/2006/relationships/tags" Target="../tags/tag1849.xml"/><Relationship Id="rId4" Type="http://schemas.openxmlformats.org/officeDocument/2006/relationships/tags" Target="../tags/tag1848.xml"/><Relationship Id="rId3" Type="http://schemas.openxmlformats.org/officeDocument/2006/relationships/tags" Target="../tags/tag1847.xml"/><Relationship Id="rId2" Type="http://schemas.openxmlformats.org/officeDocument/2006/relationships/tags" Target="../tags/tag1846.xml"/><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6" Type="http://schemas.openxmlformats.org/officeDocument/2006/relationships/tags" Target="../tags/tag1854.xml"/><Relationship Id="rId5" Type="http://schemas.openxmlformats.org/officeDocument/2006/relationships/tags" Target="../tags/tag1853.xml"/><Relationship Id="rId4" Type="http://schemas.openxmlformats.org/officeDocument/2006/relationships/tags" Target="../tags/tag1852.xml"/><Relationship Id="rId3" Type="http://schemas.openxmlformats.org/officeDocument/2006/relationships/tags" Target="../tags/tag1851.xml"/><Relationship Id="rId2" Type="http://schemas.openxmlformats.org/officeDocument/2006/relationships/tags" Target="../tags/tag1850.xml"/><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7" Type="http://schemas.openxmlformats.org/officeDocument/2006/relationships/tags" Target="../tags/tag1865.xml"/><Relationship Id="rId6" Type="http://schemas.openxmlformats.org/officeDocument/2006/relationships/tags" Target="../tags/tag1864.xml"/><Relationship Id="rId5" Type="http://schemas.openxmlformats.org/officeDocument/2006/relationships/tags" Target="../tags/tag1863.xml"/><Relationship Id="rId4" Type="http://schemas.openxmlformats.org/officeDocument/2006/relationships/tags" Target="../tags/tag1862.xml"/><Relationship Id="rId3" Type="http://schemas.openxmlformats.org/officeDocument/2006/relationships/tags" Target="../tags/tag1861.xml"/><Relationship Id="rId2" Type="http://schemas.openxmlformats.org/officeDocument/2006/relationships/image" Target="../media/image1.png"/><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8" Type="http://schemas.openxmlformats.org/officeDocument/2006/relationships/tags" Target="../tags/tag1870.xml"/><Relationship Id="rId7" Type="http://schemas.openxmlformats.org/officeDocument/2006/relationships/tags" Target="../tags/tag1869.xml"/><Relationship Id="rId6" Type="http://schemas.openxmlformats.org/officeDocument/2006/relationships/tags" Target="../tags/tag1868.xml"/><Relationship Id="rId5" Type="http://schemas.openxmlformats.org/officeDocument/2006/relationships/image" Target="../media/image3.GIF"/><Relationship Id="rId4" Type="http://schemas.openxmlformats.org/officeDocument/2006/relationships/tags" Target="../tags/tag1867.xml"/><Relationship Id="rId3" Type="http://schemas.openxmlformats.org/officeDocument/2006/relationships/tags" Target="../tags/tag1866.xml"/><Relationship Id="rId2" Type="http://schemas.openxmlformats.org/officeDocument/2006/relationships/image" Target="../media/image2.png"/><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6" Type="http://schemas.openxmlformats.org/officeDocument/2006/relationships/tags" Target="../tags/tag1875.xml"/><Relationship Id="rId5" Type="http://schemas.openxmlformats.org/officeDocument/2006/relationships/tags" Target="../tags/tag1874.xml"/><Relationship Id="rId4" Type="http://schemas.openxmlformats.org/officeDocument/2006/relationships/tags" Target="../tags/tag1873.xml"/><Relationship Id="rId3" Type="http://schemas.openxmlformats.org/officeDocument/2006/relationships/tags" Target="../tags/tag1872.xml"/><Relationship Id="rId2" Type="http://schemas.openxmlformats.org/officeDocument/2006/relationships/tags" Target="../tags/tag1871.xml"/><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7" Type="http://schemas.openxmlformats.org/officeDocument/2006/relationships/tags" Target="../tags/tag1881.xml"/><Relationship Id="rId6" Type="http://schemas.openxmlformats.org/officeDocument/2006/relationships/tags" Target="../tags/tag1880.xml"/><Relationship Id="rId5" Type="http://schemas.openxmlformats.org/officeDocument/2006/relationships/tags" Target="../tags/tag1879.xml"/><Relationship Id="rId4" Type="http://schemas.openxmlformats.org/officeDocument/2006/relationships/tags" Target="../tags/tag1878.xml"/><Relationship Id="rId3" Type="http://schemas.openxmlformats.org/officeDocument/2006/relationships/tags" Target="../tags/tag1877.xml"/><Relationship Id="rId2" Type="http://schemas.openxmlformats.org/officeDocument/2006/relationships/tags" Target="../tags/tag1876.xml"/><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9" Type="http://schemas.openxmlformats.org/officeDocument/2006/relationships/tags" Target="../tags/tag1889.xml"/><Relationship Id="rId8" Type="http://schemas.openxmlformats.org/officeDocument/2006/relationships/tags" Target="../tags/tag1888.xml"/><Relationship Id="rId7" Type="http://schemas.openxmlformats.org/officeDocument/2006/relationships/tags" Target="../tags/tag1887.xml"/><Relationship Id="rId6" Type="http://schemas.openxmlformats.org/officeDocument/2006/relationships/tags" Target="../tags/tag1886.xml"/><Relationship Id="rId5" Type="http://schemas.openxmlformats.org/officeDocument/2006/relationships/tags" Target="../tags/tag1885.xml"/><Relationship Id="rId4" Type="http://schemas.openxmlformats.org/officeDocument/2006/relationships/tags" Target="../tags/tag1884.xml"/><Relationship Id="rId3" Type="http://schemas.openxmlformats.org/officeDocument/2006/relationships/tags" Target="../tags/tag1883.xml"/><Relationship Id="rId2" Type="http://schemas.openxmlformats.org/officeDocument/2006/relationships/tags" Target="../tags/tag1882.xml"/><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5" Type="http://schemas.openxmlformats.org/officeDocument/2006/relationships/tags" Target="../tags/tag1893.xml"/><Relationship Id="rId4" Type="http://schemas.openxmlformats.org/officeDocument/2006/relationships/tags" Target="../tags/tag1892.xml"/><Relationship Id="rId3" Type="http://schemas.openxmlformats.org/officeDocument/2006/relationships/tags" Target="../tags/tag1891.xml"/><Relationship Id="rId2" Type="http://schemas.openxmlformats.org/officeDocument/2006/relationships/tags" Target="../tags/tag1890.xml"/><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4" Type="http://schemas.openxmlformats.org/officeDocument/2006/relationships/tags" Target="../tags/tag1896.xml"/><Relationship Id="rId3" Type="http://schemas.openxmlformats.org/officeDocument/2006/relationships/tags" Target="../tags/tag1895.xml"/><Relationship Id="rId2" Type="http://schemas.openxmlformats.org/officeDocument/2006/relationships/tags" Target="../tags/tag1894.xml"/><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7" Type="http://schemas.openxmlformats.org/officeDocument/2006/relationships/tags" Target="../tags/tag1902.xml"/><Relationship Id="rId6" Type="http://schemas.openxmlformats.org/officeDocument/2006/relationships/tags" Target="../tags/tag1901.xml"/><Relationship Id="rId5" Type="http://schemas.openxmlformats.org/officeDocument/2006/relationships/tags" Target="../tags/tag1900.xml"/><Relationship Id="rId4" Type="http://schemas.openxmlformats.org/officeDocument/2006/relationships/tags" Target="../tags/tag1899.xml"/><Relationship Id="rId3" Type="http://schemas.openxmlformats.org/officeDocument/2006/relationships/tags" Target="../tags/tag1898.xml"/><Relationship Id="rId2" Type="http://schemas.openxmlformats.org/officeDocument/2006/relationships/tags" Target="../tags/tag1897.xml"/><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6" Type="http://schemas.openxmlformats.org/officeDocument/2006/relationships/tags" Target="../tags/tag1907.xml"/><Relationship Id="rId5" Type="http://schemas.openxmlformats.org/officeDocument/2006/relationships/tags" Target="../tags/tag1906.xml"/><Relationship Id="rId4" Type="http://schemas.openxmlformats.org/officeDocument/2006/relationships/tags" Target="../tags/tag1905.xml"/><Relationship Id="rId3" Type="http://schemas.openxmlformats.org/officeDocument/2006/relationships/tags" Target="../tags/tag1904.xml"/><Relationship Id="rId2" Type="http://schemas.openxmlformats.org/officeDocument/2006/relationships/tags" Target="../tags/tag1903.xml"/><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5" Type="http://schemas.openxmlformats.org/officeDocument/2006/relationships/tags" Target="../tags/tag1911.xml"/><Relationship Id="rId4" Type="http://schemas.openxmlformats.org/officeDocument/2006/relationships/tags" Target="../tags/tag1910.xml"/><Relationship Id="rId3" Type="http://schemas.openxmlformats.org/officeDocument/2006/relationships/tags" Target="../tags/tag1909.xml"/><Relationship Id="rId2" Type="http://schemas.openxmlformats.org/officeDocument/2006/relationships/tags" Target="../tags/tag1908.xml"/><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6" Type="http://schemas.openxmlformats.org/officeDocument/2006/relationships/tags" Target="../tags/tag1916.xml"/><Relationship Id="rId5" Type="http://schemas.openxmlformats.org/officeDocument/2006/relationships/tags" Target="../tags/tag1915.xml"/><Relationship Id="rId4" Type="http://schemas.openxmlformats.org/officeDocument/2006/relationships/tags" Target="../tags/tag1914.xml"/><Relationship Id="rId3" Type="http://schemas.openxmlformats.org/officeDocument/2006/relationships/tags" Target="../tags/tag1913.xml"/><Relationship Id="rId2" Type="http://schemas.openxmlformats.org/officeDocument/2006/relationships/tags" Target="../tags/tag1912.xml"/><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7" Type="http://schemas.openxmlformats.org/officeDocument/2006/relationships/tags" Target="../tags/tag1927.xml"/><Relationship Id="rId6" Type="http://schemas.openxmlformats.org/officeDocument/2006/relationships/tags" Target="../tags/tag1926.xml"/><Relationship Id="rId5" Type="http://schemas.openxmlformats.org/officeDocument/2006/relationships/tags" Target="../tags/tag1925.xml"/><Relationship Id="rId4" Type="http://schemas.openxmlformats.org/officeDocument/2006/relationships/tags" Target="../tags/tag1924.xml"/><Relationship Id="rId3" Type="http://schemas.openxmlformats.org/officeDocument/2006/relationships/tags" Target="../tags/tag1923.xml"/><Relationship Id="rId2" Type="http://schemas.openxmlformats.org/officeDocument/2006/relationships/image" Target="../media/image1.png"/><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8" Type="http://schemas.openxmlformats.org/officeDocument/2006/relationships/tags" Target="../tags/tag1932.xml"/><Relationship Id="rId7" Type="http://schemas.openxmlformats.org/officeDocument/2006/relationships/tags" Target="../tags/tag1931.xml"/><Relationship Id="rId6" Type="http://schemas.openxmlformats.org/officeDocument/2006/relationships/tags" Target="../tags/tag1930.xml"/><Relationship Id="rId5" Type="http://schemas.openxmlformats.org/officeDocument/2006/relationships/image" Target="../media/image3.GIF"/><Relationship Id="rId4" Type="http://schemas.openxmlformats.org/officeDocument/2006/relationships/tags" Target="../tags/tag1929.xml"/><Relationship Id="rId3" Type="http://schemas.openxmlformats.org/officeDocument/2006/relationships/tags" Target="../tags/tag1928.xml"/><Relationship Id="rId2" Type="http://schemas.openxmlformats.org/officeDocument/2006/relationships/image" Target="../media/image2.png"/><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6" Type="http://schemas.openxmlformats.org/officeDocument/2006/relationships/tags" Target="../tags/tag1937.xml"/><Relationship Id="rId5" Type="http://schemas.openxmlformats.org/officeDocument/2006/relationships/tags" Target="../tags/tag1936.xml"/><Relationship Id="rId4" Type="http://schemas.openxmlformats.org/officeDocument/2006/relationships/tags" Target="../tags/tag1935.xml"/><Relationship Id="rId3" Type="http://schemas.openxmlformats.org/officeDocument/2006/relationships/tags" Target="../tags/tag1934.xml"/><Relationship Id="rId2" Type="http://schemas.openxmlformats.org/officeDocument/2006/relationships/tags" Target="../tags/tag1933.xml"/><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7" Type="http://schemas.openxmlformats.org/officeDocument/2006/relationships/tags" Target="../tags/tag1943.xml"/><Relationship Id="rId6" Type="http://schemas.openxmlformats.org/officeDocument/2006/relationships/tags" Target="../tags/tag1942.xml"/><Relationship Id="rId5" Type="http://schemas.openxmlformats.org/officeDocument/2006/relationships/tags" Target="../tags/tag1941.xml"/><Relationship Id="rId4" Type="http://schemas.openxmlformats.org/officeDocument/2006/relationships/tags" Target="../tags/tag1940.xml"/><Relationship Id="rId3" Type="http://schemas.openxmlformats.org/officeDocument/2006/relationships/tags" Target="../tags/tag1939.xml"/><Relationship Id="rId2" Type="http://schemas.openxmlformats.org/officeDocument/2006/relationships/tags" Target="../tags/tag1938.xml"/><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9" Type="http://schemas.openxmlformats.org/officeDocument/2006/relationships/tags" Target="../tags/tag1951.xml"/><Relationship Id="rId8" Type="http://schemas.openxmlformats.org/officeDocument/2006/relationships/tags" Target="../tags/tag1950.xml"/><Relationship Id="rId7" Type="http://schemas.openxmlformats.org/officeDocument/2006/relationships/tags" Target="../tags/tag1949.xml"/><Relationship Id="rId6" Type="http://schemas.openxmlformats.org/officeDocument/2006/relationships/tags" Target="../tags/tag1948.xml"/><Relationship Id="rId5" Type="http://schemas.openxmlformats.org/officeDocument/2006/relationships/tags" Target="../tags/tag1947.xml"/><Relationship Id="rId4" Type="http://schemas.openxmlformats.org/officeDocument/2006/relationships/tags" Target="../tags/tag1946.xml"/><Relationship Id="rId3" Type="http://schemas.openxmlformats.org/officeDocument/2006/relationships/tags" Target="../tags/tag1945.xml"/><Relationship Id="rId2" Type="http://schemas.openxmlformats.org/officeDocument/2006/relationships/tags" Target="../tags/tag1944.xml"/><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5" Type="http://schemas.openxmlformats.org/officeDocument/2006/relationships/tags" Target="../tags/tag1955.xml"/><Relationship Id="rId4" Type="http://schemas.openxmlformats.org/officeDocument/2006/relationships/tags" Target="../tags/tag1954.xml"/><Relationship Id="rId3" Type="http://schemas.openxmlformats.org/officeDocument/2006/relationships/tags" Target="../tags/tag1953.xml"/><Relationship Id="rId2" Type="http://schemas.openxmlformats.org/officeDocument/2006/relationships/tags" Target="../tags/tag1952.xml"/><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4" Type="http://schemas.openxmlformats.org/officeDocument/2006/relationships/tags" Target="../tags/tag1958.xml"/><Relationship Id="rId3" Type="http://schemas.openxmlformats.org/officeDocument/2006/relationships/tags" Target="../tags/tag1957.xml"/><Relationship Id="rId2" Type="http://schemas.openxmlformats.org/officeDocument/2006/relationships/tags" Target="../tags/tag1956.xml"/><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7" Type="http://schemas.openxmlformats.org/officeDocument/2006/relationships/tags" Target="../tags/tag1964.xml"/><Relationship Id="rId6" Type="http://schemas.openxmlformats.org/officeDocument/2006/relationships/tags" Target="../tags/tag1963.xml"/><Relationship Id="rId5" Type="http://schemas.openxmlformats.org/officeDocument/2006/relationships/tags" Target="../tags/tag1962.xml"/><Relationship Id="rId4" Type="http://schemas.openxmlformats.org/officeDocument/2006/relationships/tags" Target="../tags/tag1961.xml"/><Relationship Id="rId3" Type="http://schemas.openxmlformats.org/officeDocument/2006/relationships/tags" Target="../tags/tag1960.xml"/><Relationship Id="rId2" Type="http://schemas.openxmlformats.org/officeDocument/2006/relationships/tags" Target="../tags/tag1959.xml"/><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image" Target="../media/image3.GIF"/><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6" Type="http://schemas.openxmlformats.org/officeDocument/2006/relationships/tags" Target="../tags/tag1969.xml"/><Relationship Id="rId5" Type="http://schemas.openxmlformats.org/officeDocument/2006/relationships/tags" Target="../tags/tag1968.xml"/><Relationship Id="rId4" Type="http://schemas.openxmlformats.org/officeDocument/2006/relationships/tags" Target="../tags/tag1967.xml"/><Relationship Id="rId3" Type="http://schemas.openxmlformats.org/officeDocument/2006/relationships/tags" Target="../tags/tag1966.xml"/><Relationship Id="rId2" Type="http://schemas.openxmlformats.org/officeDocument/2006/relationships/tags" Target="../tags/tag1965.xml"/><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5" Type="http://schemas.openxmlformats.org/officeDocument/2006/relationships/tags" Target="../tags/tag1973.xml"/><Relationship Id="rId4" Type="http://schemas.openxmlformats.org/officeDocument/2006/relationships/tags" Target="../tags/tag1972.xml"/><Relationship Id="rId3" Type="http://schemas.openxmlformats.org/officeDocument/2006/relationships/tags" Target="../tags/tag1971.xml"/><Relationship Id="rId2" Type="http://schemas.openxmlformats.org/officeDocument/2006/relationships/tags" Target="../tags/tag1970.xml"/><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6" Type="http://schemas.openxmlformats.org/officeDocument/2006/relationships/tags" Target="../tags/tag1978.xml"/><Relationship Id="rId5" Type="http://schemas.openxmlformats.org/officeDocument/2006/relationships/tags" Target="../tags/tag1977.xml"/><Relationship Id="rId4" Type="http://schemas.openxmlformats.org/officeDocument/2006/relationships/tags" Target="../tags/tag1976.xml"/><Relationship Id="rId3" Type="http://schemas.openxmlformats.org/officeDocument/2006/relationships/tags" Target="../tags/tag1975.xml"/><Relationship Id="rId2" Type="http://schemas.openxmlformats.org/officeDocument/2006/relationships/tags" Target="../tags/tag1974.xml"/><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7" Type="http://schemas.openxmlformats.org/officeDocument/2006/relationships/tags" Target="../tags/tag1989.xml"/><Relationship Id="rId6" Type="http://schemas.openxmlformats.org/officeDocument/2006/relationships/tags" Target="../tags/tag1988.xml"/><Relationship Id="rId5" Type="http://schemas.openxmlformats.org/officeDocument/2006/relationships/tags" Target="../tags/tag1987.xml"/><Relationship Id="rId4" Type="http://schemas.openxmlformats.org/officeDocument/2006/relationships/tags" Target="../tags/tag1986.xml"/><Relationship Id="rId3" Type="http://schemas.openxmlformats.org/officeDocument/2006/relationships/tags" Target="../tags/tag1985.xml"/><Relationship Id="rId2" Type="http://schemas.openxmlformats.org/officeDocument/2006/relationships/image" Target="../media/image1.png"/><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8" Type="http://schemas.openxmlformats.org/officeDocument/2006/relationships/tags" Target="../tags/tag1994.xml"/><Relationship Id="rId7" Type="http://schemas.openxmlformats.org/officeDocument/2006/relationships/tags" Target="../tags/tag1993.xml"/><Relationship Id="rId6" Type="http://schemas.openxmlformats.org/officeDocument/2006/relationships/tags" Target="../tags/tag1992.xml"/><Relationship Id="rId5" Type="http://schemas.openxmlformats.org/officeDocument/2006/relationships/image" Target="../media/image3.GIF"/><Relationship Id="rId4" Type="http://schemas.openxmlformats.org/officeDocument/2006/relationships/tags" Target="../tags/tag1991.xml"/><Relationship Id="rId3" Type="http://schemas.openxmlformats.org/officeDocument/2006/relationships/tags" Target="../tags/tag1990.xml"/><Relationship Id="rId2" Type="http://schemas.openxmlformats.org/officeDocument/2006/relationships/image" Target="../media/image2.png"/><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6" Type="http://schemas.openxmlformats.org/officeDocument/2006/relationships/tags" Target="../tags/tag1999.xml"/><Relationship Id="rId5" Type="http://schemas.openxmlformats.org/officeDocument/2006/relationships/tags" Target="../tags/tag1998.xml"/><Relationship Id="rId4" Type="http://schemas.openxmlformats.org/officeDocument/2006/relationships/tags" Target="../tags/tag1997.xml"/><Relationship Id="rId3" Type="http://schemas.openxmlformats.org/officeDocument/2006/relationships/tags" Target="../tags/tag1996.xml"/><Relationship Id="rId2" Type="http://schemas.openxmlformats.org/officeDocument/2006/relationships/tags" Target="../tags/tag1995.xml"/><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7" Type="http://schemas.openxmlformats.org/officeDocument/2006/relationships/tags" Target="../tags/tag2005.xml"/><Relationship Id="rId6" Type="http://schemas.openxmlformats.org/officeDocument/2006/relationships/tags" Target="../tags/tag2004.xml"/><Relationship Id="rId5" Type="http://schemas.openxmlformats.org/officeDocument/2006/relationships/tags" Target="../tags/tag2003.xml"/><Relationship Id="rId4" Type="http://schemas.openxmlformats.org/officeDocument/2006/relationships/tags" Target="../tags/tag2002.xml"/><Relationship Id="rId3" Type="http://schemas.openxmlformats.org/officeDocument/2006/relationships/tags" Target="../tags/tag2001.xml"/><Relationship Id="rId2" Type="http://schemas.openxmlformats.org/officeDocument/2006/relationships/tags" Target="../tags/tag2000.xml"/><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9" Type="http://schemas.openxmlformats.org/officeDocument/2006/relationships/tags" Target="../tags/tag2013.xml"/><Relationship Id="rId8" Type="http://schemas.openxmlformats.org/officeDocument/2006/relationships/tags" Target="../tags/tag2012.xml"/><Relationship Id="rId7" Type="http://schemas.openxmlformats.org/officeDocument/2006/relationships/tags" Target="../tags/tag2011.xml"/><Relationship Id="rId6" Type="http://schemas.openxmlformats.org/officeDocument/2006/relationships/tags" Target="../tags/tag2010.xml"/><Relationship Id="rId5" Type="http://schemas.openxmlformats.org/officeDocument/2006/relationships/tags" Target="../tags/tag2009.xml"/><Relationship Id="rId4" Type="http://schemas.openxmlformats.org/officeDocument/2006/relationships/tags" Target="../tags/tag2008.xml"/><Relationship Id="rId3" Type="http://schemas.openxmlformats.org/officeDocument/2006/relationships/tags" Target="../tags/tag2007.xml"/><Relationship Id="rId2" Type="http://schemas.openxmlformats.org/officeDocument/2006/relationships/tags" Target="../tags/tag2006.xml"/><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5" Type="http://schemas.openxmlformats.org/officeDocument/2006/relationships/tags" Target="../tags/tag2017.xml"/><Relationship Id="rId4" Type="http://schemas.openxmlformats.org/officeDocument/2006/relationships/tags" Target="../tags/tag2016.xml"/><Relationship Id="rId3" Type="http://schemas.openxmlformats.org/officeDocument/2006/relationships/tags" Target="../tags/tag2015.xml"/><Relationship Id="rId2" Type="http://schemas.openxmlformats.org/officeDocument/2006/relationships/tags" Target="../tags/tag2014.xml"/><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4" Type="http://schemas.openxmlformats.org/officeDocument/2006/relationships/tags" Target="../tags/tag2020.xml"/><Relationship Id="rId3" Type="http://schemas.openxmlformats.org/officeDocument/2006/relationships/tags" Target="../tags/tag2019.xml"/><Relationship Id="rId2" Type="http://schemas.openxmlformats.org/officeDocument/2006/relationships/tags" Target="../tags/tag2018.xml"/><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7" Type="http://schemas.openxmlformats.org/officeDocument/2006/relationships/tags" Target="../tags/tag2026.xml"/><Relationship Id="rId6" Type="http://schemas.openxmlformats.org/officeDocument/2006/relationships/tags" Target="../tags/tag2025.xml"/><Relationship Id="rId5" Type="http://schemas.openxmlformats.org/officeDocument/2006/relationships/tags" Target="../tags/tag2024.xml"/><Relationship Id="rId4" Type="http://schemas.openxmlformats.org/officeDocument/2006/relationships/tags" Target="../tags/tag2023.xml"/><Relationship Id="rId3" Type="http://schemas.openxmlformats.org/officeDocument/2006/relationships/tags" Target="../tags/tag2022.xml"/><Relationship Id="rId2" Type="http://schemas.openxmlformats.org/officeDocument/2006/relationships/tags" Target="../tags/tag2021.xml"/><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6" Type="http://schemas.openxmlformats.org/officeDocument/2006/relationships/tags" Target="../tags/tag2031.xml"/><Relationship Id="rId5" Type="http://schemas.openxmlformats.org/officeDocument/2006/relationships/tags" Target="../tags/tag2030.xml"/><Relationship Id="rId4" Type="http://schemas.openxmlformats.org/officeDocument/2006/relationships/tags" Target="../tags/tag2029.xml"/><Relationship Id="rId3" Type="http://schemas.openxmlformats.org/officeDocument/2006/relationships/tags" Target="../tags/tag2028.xml"/><Relationship Id="rId2" Type="http://schemas.openxmlformats.org/officeDocument/2006/relationships/tags" Target="../tags/tag2027.xml"/><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5" Type="http://schemas.openxmlformats.org/officeDocument/2006/relationships/tags" Target="../tags/tag2035.xml"/><Relationship Id="rId4" Type="http://schemas.openxmlformats.org/officeDocument/2006/relationships/tags" Target="../tags/tag2034.xml"/><Relationship Id="rId3" Type="http://schemas.openxmlformats.org/officeDocument/2006/relationships/tags" Target="../tags/tag2033.xml"/><Relationship Id="rId2" Type="http://schemas.openxmlformats.org/officeDocument/2006/relationships/tags" Target="../tags/tag2032.xml"/><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6" Type="http://schemas.openxmlformats.org/officeDocument/2006/relationships/tags" Target="../tags/tag2040.xml"/><Relationship Id="rId5" Type="http://schemas.openxmlformats.org/officeDocument/2006/relationships/tags" Target="../tags/tag2039.xml"/><Relationship Id="rId4" Type="http://schemas.openxmlformats.org/officeDocument/2006/relationships/tags" Target="../tags/tag2038.xml"/><Relationship Id="rId3" Type="http://schemas.openxmlformats.org/officeDocument/2006/relationships/tags" Target="../tags/tag2037.xml"/><Relationship Id="rId2" Type="http://schemas.openxmlformats.org/officeDocument/2006/relationships/tags" Target="../tags/tag2036.xml"/><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7" Type="http://schemas.openxmlformats.org/officeDocument/2006/relationships/tags" Target="../tags/tag2051.xml"/><Relationship Id="rId6" Type="http://schemas.openxmlformats.org/officeDocument/2006/relationships/tags" Target="../tags/tag2050.xml"/><Relationship Id="rId5" Type="http://schemas.openxmlformats.org/officeDocument/2006/relationships/tags" Target="../tags/tag2049.xml"/><Relationship Id="rId4" Type="http://schemas.openxmlformats.org/officeDocument/2006/relationships/tags" Target="../tags/tag2048.xml"/><Relationship Id="rId3" Type="http://schemas.openxmlformats.org/officeDocument/2006/relationships/tags" Target="../tags/tag2047.xml"/><Relationship Id="rId2" Type="http://schemas.openxmlformats.org/officeDocument/2006/relationships/image" Target="../media/image1.png"/><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8" Type="http://schemas.openxmlformats.org/officeDocument/2006/relationships/tags" Target="../tags/tag2056.xml"/><Relationship Id="rId7" Type="http://schemas.openxmlformats.org/officeDocument/2006/relationships/tags" Target="../tags/tag2055.xml"/><Relationship Id="rId6" Type="http://schemas.openxmlformats.org/officeDocument/2006/relationships/tags" Target="../tags/tag2054.xml"/><Relationship Id="rId5" Type="http://schemas.openxmlformats.org/officeDocument/2006/relationships/image" Target="../media/image3.GIF"/><Relationship Id="rId4" Type="http://schemas.openxmlformats.org/officeDocument/2006/relationships/tags" Target="../tags/tag2053.xml"/><Relationship Id="rId3" Type="http://schemas.openxmlformats.org/officeDocument/2006/relationships/tags" Target="../tags/tag2052.xml"/><Relationship Id="rId2" Type="http://schemas.openxmlformats.org/officeDocument/2006/relationships/image" Target="../media/image2.png"/><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6" Type="http://schemas.openxmlformats.org/officeDocument/2006/relationships/tags" Target="../tags/tag2061.xml"/><Relationship Id="rId5" Type="http://schemas.openxmlformats.org/officeDocument/2006/relationships/tags" Target="../tags/tag2060.xml"/><Relationship Id="rId4" Type="http://schemas.openxmlformats.org/officeDocument/2006/relationships/tags" Target="../tags/tag2059.xml"/><Relationship Id="rId3" Type="http://schemas.openxmlformats.org/officeDocument/2006/relationships/tags" Target="../tags/tag2058.xml"/><Relationship Id="rId2" Type="http://schemas.openxmlformats.org/officeDocument/2006/relationships/tags" Target="../tags/tag2057.xml"/><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7" Type="http://schemas.openxmlformats.org/officeDocument/2006/relationships/tags" Target="../tags/tag2067.xml"/><Relationship Id="rId6" Type="http://schemas.openxmlformats.org/officeDocument/2006/relationships/tags" Target="../tags/tag2066.xml"/><Relationship Id="rId5" Type="http://schemas.openxmlformats.org/officeDocument/2006/relationships/tags" Target="../tags/tag2065.xml"/><Relationship Id="rId4" Type="http://schemas.openxmlformats.org/officeDocument/2006/relationships/tags" Target="../tags/tag2064.xml"/><Relationship Id="rId3" Type="http://schemas.openxmlformats.org/officeDocument/2006/relationships/tags" Target="../tags/tag2063.xml"/><Relationship Id="rId2" Type="http://schemas.openxmlformats.org/officeDocument/2006/relationships/tags" Target="../tags/tag2062.xml"/><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9" Type="http://schemas.openxmlformats.org/officeDocument/2006/relationships/tags" Target="../tags/tag2075.xml"/><Relationship Id="rId8" Type="http://schemas.openxmlformats.org/officeDocument/2006/relationships/tags" Target="../tags/tag2074.xml"/><Relationship Id="rId7" Type="http://schemas.openxmlformats.org/officeDocument/2006/relationships/tags" Target="../tags/tag2073.xml"/><Relationship Id="rId6" Type="http://schemas.openxmlformats.org/officeDocument/2006/relationships/tags" Target="../tags/tag2072.xml"/><Relationship Id="rId5" Type="http://schemas.openxmlformats.org/officeDocument/2006/relationships/tags" Target="../tags/tag2071.xml"/><Relationship Id="rId4" Type="http://schemas.openxmlformats.org/officeDocument/2006/relationships/tags" Target="../tags/tag2070.xml"/><Relationship Id="rId3" Type="http://schemas.openxmlformats.org/officeDocument/2006/relationships/tags" Target="../tags/tag2069.xml"/><Relationship Id="rId2" Type="http://schemas.openxmlformats.org/officeDocument/2006/relationships/tags" Target="../tags/tag2068.xml"/><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5" Type="http://schemas.openxmlformats.org/officeDocument/2006/relationships/tags" Target="../tags/tag2079.xml"/><Relationship Id="rId4" Type="http://schemas.openxmlformats.org/officeDocument/2006/relationships/tags" Target="../tags/tag2078.xml"/><Relationship Id="rId3" Type="http://schemas.openxmlformats.org/officeDocument/2006/relationships/tags" Target="../tags/tag2077.xml"/><Relationship Id="rId2" Type="http://schemas.openxmlformats.org/officeDocument/2006/relationships/tags" Target="../tags/tag2076.xml"/><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4" Type="http://schemas.openxmlformats.org/officeDocument/2006/relationships/tags" Target="../tags/tag2082.xml"/><Relationship Id="rId3" Type="http://schemas.openxmlformats.org/officeDocument/2006/relationships/tags" Target="../tags/tag2081.xml"/><Relationship Id="rId2" Type="http://schemas.openxmlformats.org/officeDocument/2006/relationships/tags" Target="../tags/tag2080.xml"/><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7" Type="http://schemas.openxmlformats.org/officeDocument/2006/relationships/tags" Target="../tags/tag2088.xml"/><Relationship Id="rId6" Type="http://schemas.openxmlformats.org/officeDocument/2006/relationships/tags" Target="../tags/tag2087.xml"/><Relationship Id="rId5" Type="http://schemas.openxmlformats.org/officeDocument/2006/relationships/tags" Target="../tags/tag2086.xml"/><Relationship Id="rId4" Type="http://schemas.openxmlformats.org/officeDocument/2006/relationships/tags" Target="../tags/tag2085.xml"/><Relationship Id="rId3" Type="http://schemas.openxmlformats.org/officeDocument/2006/relationships/tags" Target="../tags/tag2084.xml"/><Relationship Id="rId2" Type="http://schemas.openxmlformats.org/officeDocument/2006/relationships/tags" Target="../tags/tag2083.xml"/><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6" Type="http://schemas.openxmlformats.org/officeDocument/2006/relationships/tags" Target="../tags/tag2093.xml"/><Relationship Id="rId5" Type="http://schemas.openxmlformats.org/officeDocument/2006/relationships/tags" Target="../tags/tag2092.xml"/><Relationship Id="rId4" Type="http://schemas.openxmlformats.org/officeDocument/2006/relationships/tags" Target="../tags/tag2091.xml"/><Relationship Id="rId3" Type="http://schemas.openxmlformats.org/officeDocument/2006/relationships/tags" Target="../tags/tag2090.xml"/><Relationship Id="rId2" Type="http://schemas.openxmlformats.org/officeDocument/2006/relationships/tags" Target="../tags/tag2089.xml"/><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5" Type="http://schemas.openxmlformats.org/officeDocument/2006/relationships/tags" Target="../tags/tag2097.xml"/><Relationship Id="rId4" Type="http://schemas.openxmlformats.org/officeDocument/2006/relationships/tags" Target="../tags/tag2096.xml"/><Relationship Id="rId3" Type="http://schemas.openxmlformats.org/officeDocument/2006/relationships/tags" Target="../tags/tag2095.xml"/><Relationship Id="rId2" Type="http://schemas.openxmlformats.org/officeDocument/2006/relationships/tags" Target="../tags/tag2094.xml"/><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6" Type="http://schemas.openxmlformats.org/officeDocument/2006/relationships/tags" Target="../tags/tag2102.xml"/><Relationship Id="rId5" Type="http://schemas.openxmlformats.org/officeDocument/2006/relationships/tags" Target="../tags/tag2101.xml"/><Relationship Id="rId4" Type="http://schemas.openxmlformats.org/officeDocument/2006/relationships/tags" Target="../tags/tag2100.xml"/><Relationship Id="rId3" Type="http://schemas.openxmlformats.org/officeDocument/2006/relationships/tags" Target="../tags/tag2099.xml"/><Relationship Id="rId2" Type="http://schemas.openxmlformats.org/officeDocument/2006/relationships/tags" Target="../tags/tag2098.xml"/><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7" Type="http://schemas.openxmlformats.org/officeDocument/2006/relationships/tags" Target="../tags/tag2113.xml"/><Relationship Id="rId6" Type="http://schemas.openxmlformats.org/officeDocument/2006/relationships/tags" Target="../tags/tag2112.xml"/><Relationship Id="rId5" Type="http://schemas.openxmlformats.org/officeDocument/2006/relationships/tags" Target="../tags/tag2111.xml"/><Relationship Id="rId4" Type="http://schemas.openxmlformats.org/officeDocument/2006/relationships/tags" Target="../tags/tag2110.xml"/><Relationship Id="rId3" Type="http://schemas.openxmlformats.org/officeDocument/2006/relationships/tags" Target="../tags/tag2109.xml"/><Relationship Id="rId2" Type="http://schemas.openxmlformats.org/officeDocument/2006/relationships/image" Target="../media/image1.png"/><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8" Type="http://schemas.openxmlformats.org/officeDocument/2006/relationships/tags" Target="../tags/tag2118.xml"/><Relationship Id="rId7" Type="http://schemas.openxmlformats.org/officeDocument/2006/relationships/tags" Target="../tags/tag2117.xml"/><Relationship Id="rId6" Type="http://schemas.openxmlformats.org/officeDocument/2006/relationships/tags" Target="../tags/tag2116.xml"/><Relationship Id="rId5" Type="http://schemas.openxmlformats.org/officeDocument/2006/relationships/image" Target="../media/image3.GIF"/><Relationship Id="rId4" Type="http://schemas.openxmlformats.org/officeDocument/2006/relationships/tags" Target="../tags/tag2115.xml"/><Relationship Id="rId3" Type="http://schemas.openxmlformats.org/officeDocument/2006/relationships/tags" Target="../tags/tag2114.xml"/><Relationship Id="rId2" Type="http://schemas.openxmlformats.org/officeDocument/2006/relationships/image" Target="../media/image2.png"/><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6" Type="http://schemas.openxmlformats.org/officeDocument/2006/relationships/tags" Target="../tags/tag2123.xml"/><Relationship Id="rId5" Type="http://schemas.openxmlformats.org/officeDocument/2006/relationships/tags" Target="../tags/tag2122.xml"/><Relationship Id="rId4" Type="http://schemas.openxmlformats.org/officeDocument/2006/relationships/tags" Target="../tags/tag2121.xml"/><Relationship Id="rId3" Type="http://schemas.openxmlformats.org/officeDocument/2006/relationships/tags" Target="../tags/tag2120.xml"/><Relationship Id="rId2" Type="http://schemas.openxmlformats.org/officeDocument/2006/relationships/tags" Target="../tags/tag2119.xml"/><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7" Type="http://schemas.openxmlformats.org/officeDocument/2006/relationships/tags" Target="../tags/tag2129.xml"/><Relationship Id="rId6" Type="http://schemas.openxmlformats.org/officeDocument/2006/relationships/tags" Target="../tags/tag2128.xml"/><Relationship Id="rId5" Type="http://schemas.openxmlformats.org/officeDocument/2006/relationships/tags" Target="../tags/tag2127.xml"/><Relationship Id="rId4" Type="http://schemas.openxmlformats.org/officeDocument/2006/relationships/tags" Target="../tags/tag2126.xml"/><Relationship Id="rId3" Type="http://schemas.openxmlformats.org/officeDocument/2006/relationships/tags" Target="../tags/tag2125.xml"/><Relationship Id="rId2" Type="http://schemas.openxmlformats.org/officeDocument/2006/relationships/tags" Target="../tags/tag2124.xml"/><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9" Type="http://schemas.openxmlformats.org/officeDocument/2006/relationships/tags" Target="../tags/tag2137.xml"/><Relationship Id="rId8" Type="http://schemas.openxmlformats.org/officeDocument/2006/relationships/tags" Target="../tags/tag2136.xml"/><Relationship Id="rId7" Type="http://schemas.openxmlformats.org/officeDocument/2006/relationships/tags" Target="../tags/tag2135.xml"/><Relationship Id="rId6" Type="http://schemas.openxmlformats.org/officeDocument/2006/relationships/tags" Target="../tags/tag2134.xml"/><Relationship Id="rId5" Type="http://schemas.openxmlformats.org/officeDocument/2006/relationships/tags" Target="../tags/tag2133.xml"/><Relationship Id="rId4" Type="http://schemas.openxmlformats.org/officeDocument/2006/relationships/tags" Target="../tags/tag2132.xml"/><Relationship Id="rId3" Type="http://schemas.openxmlformats.org/officeDocument/2006/relationships/tags" Target="../tags/tag2131.xml"/><Relationship Id="rId2" Type="http://schemas.openxmlformats.org/officeDocument/2006/relationships/tags" Target="../tags/tag2130.xml"/><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5" Type="http://schemas.openxmlformats.org/officeDocument/2006/relationships/tags" Target="../tags/tag2141.xml"/><Relationship Id="rId4" Type="http://schemas.openxmlformats.org/officeDocument/2006/relationships/tags" Target="../tags/tag2140.xml"/><Relationship Id="rId3" Type="http://schemas.openxmlformats.org/officeDocument/2006/relationships/tags" Target="../tags/tag2139.xml"/><Relationship Id="rId2" Type="http://schemas.openxmlformats.org/officeDocument/2006/relationships/tags" Target="../tags/tag2138.xml"/><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4" Type="http://schemas.openxmlformats.org/officeDocument/2006/relationships/tags" Target="../tags/tag2144.xml"/><Relationship Id="rId3" Type="http://schemas.openxmlformats.org/officeDocument/2006/relationships/tags" Target="../tags/tag2143.xml"/><Relationship Id="rId2" Type="http://schemas.openxmlformats.org/officeDocument/2006/relationships/tags" Target="../tags/tag2142.xml"/><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7" Type="http://schemas.openxmlformats.org/officeDocument/2006/relationships/tags" Target="../tags/tag2150.xml"/><Relationship Id="rId6" Type="http://schemas.openxmlformats.org/officeDocument/2006/relationships/tags" Target="../tags/tag2149.xml"/><Relationship Id="rId5" Type="http://schemas.openxmlformats.org/officeDocument/2006/relationships/tags" Target="../tags/tag2148.xml"/><Relationship Id="rId4" Type="http://schemas.openxmlformats.org/officeDocument/2006/relationships/tags" Target="../tags/tag2147.xml"/><Relationship Id="rId3" Type="http://schemas.openxmlformats.org/officeDocument/2006/relationships/tags" Target="../tags/tag2146.xml"/><Relationship Id="rId2" Type="http://schemas.openxmlformats.org/officeDocument/2006/relationships/tags" Target="../tags/tag2145.xml"/><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6" Type="http://schemas.openxmlformats.org/officeDocument/2006/relationships/tags" Target="../tags/tag2155.xml"/><Relationship Id="rId5" Type="http://schemas.openxmlformats.org/officeDocument/2006/relationships/tags" Target="../tags/tag2154.xml"/><Relationship Id="rId4" Type="http://schemas.openxmlformats.org/officeDocument/2006/relationships/tags" Target="../tags/tag2153.xml"/><Relationship Id="rId3" Type="http://schemas.openxmlformats.org/officeDocument/2006/relationships/tags" Target="../tags/tag2152.xml"/><Relationship Id="rId2" Type="http://schemas.openxmlformats.org/officeDocument/2006/relationships/tags" Target="../tags/tag2151.xml"/><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5" Type="http://schemas.openxmlformats.org/officeDocument/2006/relationships/tags" Target="../tags/tag2159.xml"/><Relationship Id="rId4" Type="http://schemas.openxmlformats.org/officeDocument/2006/relationships/tags" Target="../tags/tag2158.xml"/><Relationship Id="rId3" Type="http://schemas.openxmlformats.org/officeDocument/2006/relationships/tags" Target="../tags/tag2157.xml"/><Relationship Id="rId2" Type="http://schemas.openxmlformats.org/officeDocument/2006/relationships/tags" Target="../tags/tag2156.xml"/><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6" Type="http://schemas.openxmlformats.org/officeDocument/2006/relationships/tags" Target="../tags/tag2164.xml"/><Relationship Id="rId5" Type="http://schemas.openxmlformats.org/officeDocument/2006/relationships/tags" Target="../tags/tag2163.xml"/><Relationship Id="rId4" Type="http://schemas.openxmlformats.org/officeDocument/2006/relationships/tags" Target="../tags/tag2162.xml"/><Relationship Id="rId3" Type="http://schemas.openxmlformats.org/officeDocument/2006/relationships/tags" Target="../tags/tag2161.xml"/><Relationship Id="rId2" Type="http://schemas.openxmlformats.org/officeDocument/2006/relationships/tags" Target="../tags/tag2160.xml"/><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7" Type="http://schemas.openxmlformats.org/officeDocument/2006/relationships/tags" Target="../tags/tag2175.xml"/><Relationship Id="rId6" Type="http://schemas.openxmlformats.org/officeDocument/2006/relationships/tags" Target="../tags/tag2174.xml"/><Relationship Id="rId5" Type="http://schemas.openxmlformats.org/officeDocument/2006/relationships/tags" Target="../tags/tag2173.xml"/><Relationship Id="rId4" Type="http://schemas.openxmlformats.org/officeDocument/2006/relationships/tags" Target="../tags/tag2172.xml"/><Relationship Id="rId3" Type="http://schemas.openxmlformats.org/officeDocument/2006/relationships/tags" Target="../tags/tag2171.xml"/><Relationship Id="rId2" Type="http://schemas.openxmlformats.org/officeDocument/2006/relationships/image" Target="../media/image1.png"/><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8" Type="http://schemas.openxmlformats.org/officeDocument/2006/relationships/tags" Target="../tags/tag2180.xml"/><Relationship Id="rId7" Type="http://schemas.openxmlformats.org/officeDocument/2006/relationships/tags" Target="../tags/tag2179.xml"/><Relationship Id="rId6" Type="http://schemas.openxmlformats.org/officeDocument/2006/relationships/tags" Target="../tags/tag2178.xml"/><Relationship Id="rId5" Type="http://schemas.openxmlformats.org/officeDocument/2006/relationships/image" Target="../media/image3.GIF"/><Relationship Id="rId4" Type="http://schemas.openxmlformats.org/officeDocument/2006/relationships/tags" Target="../tags/tag2177.xml"/><Relationship Id="rId3" Type="http://schemas.openxmlformats.org/officeDocument/2006/relationships/tags" Target="../tags/tag2176.xml"/><Relationship Id="rId2" Type="http://schemas.openxmlformats.org/officeDocument/2006/relationships/image" Target="../media/image2.png"/><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6" Type="http://schemas.openxmlformats.org/officeDocument/2006/relationships/tags" Target="../tags/tag2185.xml"/><Relationship Id="rId5" Type="http://schemas.openxmlformats.org/officeDocument/2006/relationships/tags" Target="../tags/tag2184.xml"/><Relationship Id="rId4" Type="http://schemas.openxmlformats.org/officeDocument/2006/relationships/tags" Target="../tags/tag2183.xml"/><Relationship Id="rId3" Type="http://schemas.openxmlformats.org/officeDocument/2006/relationships/tags" Target="../tags/tag2182.xml"/><Relationship Id="rId2" Type="http://schemas.openxmlformats.org/officeDocument/2006/relationships/tags" Target="../tags/tag2181.xml"/><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7" Type="http://schemas.openxmlformats.org/officeDocument/2006/relationships/tags" Target="../tags/tag2191.xml"/><Relationship Id="rId6" Type="http://schemas.openxmlformats.org/officeDocument/2006/relationships/tags" Target="../tags/tag2190.xml"/><Relationship Id="rId5" Type="http://schemas.openxmlformats.org/officeDocument/2006/relationships/tags" Target="../tags/tag2189.xml"/><Relationship Id="rId4" Type="http://schemas.openxmlformats.org/officeDocument/2006/relationships/tags" Target="../tags/tag2188.xml"/><Relationship Id="rId3" Type="http://schemas.openxmlformats.org/officeDocument/2006/relationships/tags" Target="../tags/tag2187.xml"/><Relationship Id="rId2" Type="http://schemas.openxmlformats.org/officeDocument/2006/relationships/tags" Target="../tags/tag2186.xml"/><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9" Type="http://schemas.openxmlformats.org/officeDocument/2006/relationships/tags" Target="../tags/tag2199.xml"/><Relationship Id="rId8" Type="http://schemas.openxmlformats.org/officeDocument/2006/relationships/tags" Target="../tags/tag2198.xml"/><Relationship Id="rId7" Type="http://schemas.openxmlformats.org/officeDocument/2006/relationships/tags" Target="../tags/tag2197.xml"/><Relationship Id="rId6" Type="http://schemas.openxmlformats.org/officeDocument/2006/relationships/tags" Target="../tags/tag2196.xml"/><Relationship Id="rId5" Type="http://schemas.openxmlformats.org/officeDocument/2006/relationships/tags" Target="../tags/tag2195.xml"/><Relationship Id="rId4" Type="http://schemas.openxmlformats.org/officeDocument/2006/relationships/tags" Target="../tags/tag2194.xml"/><Relationship Id="rId3" Type="http://schemas.openxmlformats.org/officeDocument/2006/relationships/tags" Target="../tags/tag2193.xml"/><Relationship Id="rId2" Type="http://schemas.openxmlformats.org/officeDocument/2006/relationships/tags" Target="../tags/tag2192.xml"/><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5" Type="http://schemas.openxmlformats.org/officeDocument/2006/relationships/tags" Target="../tags/tag2203.xml"/><Relationship Id="rId4" Type="http://schemas.openxmlformats.org/officeDocument/2006/relationships/tags" Target="../tags/tag2202.xml"/><Relationship Id="rId3" Type="http://schemas.openxmlformats.org/officeDocument/2006/relationships/tags" Target="../tags/tag2201.xml"/><Relationship Id="rId2" Type="http://schemas.openxmlformats.org/officeDocument/2006/relationships/tags" Target="../tags/tag2200.xml"/><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4" Type="http://schemas.openxmlformats.org/officeDocument/2006/relationships/tags" Target="../tags/tag2206.xml"/><Relationship Id="rId3" Type="http://schemas.openxmlformats.org/officeDocument/2006/relationships/tags" Target="../tags/tag2205.xml"/><Relationship Id="rId2" Type="http://schemas.openxmlformats.org/officeDocument/2006/relationships/tags" Target="../tags/tag2204.xml"/><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7" Type="http://schemas.openxmlformats.org/officeDocument/2006/relationships/tags" Target="../tags/tag2212.xml"/><Relationship Id="rId6" Type="http://schemas.openxmlformats.org/officeDocument/2006/relationships/tags" Target="../tags/tag2211.xml"/><Relationship Id="rId5" Type="http://schemas.openxmlformats.org/officeDocument/2006/relationships/tags" Target="../tags/tag2210.xml"/><Relationship Id="rId4" Type="http://schemas.openxmlformats.org/officeDocument/2006/relationships/tags" Target="../tags/tag2209.xml"/><Relationship Id="rId3" Type="http://schemas.openxmlformats.org/officeDocument/2006/relationships/tags" Target="../tags/tag2208.xml"/><Relationship Id="rId2" Type="http://schemas.openxmlformats.org/officeDocument/2006/relationships/tags" Target="../tags/tag2207.xml"/><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6" Type="http://schemas.openxmlformats.org/officeDocument/2006/relationships/tags" Target="../tags/tag2217.xml"/><Relationship Id="rId5" Type="http://schemas.openxmlformats.org/officeDocument/2006/relationships/tags" Target="../tags/tag2216.xml"/><Relationship Id="rId4" Type="http://schemas.openxmlformats.org/officeDocument/2006/relationships/tags" Target="../tags/tag2215.xml"/><Relationship Id="rId3" Type="http://schemas.openxmlformats.org/officeDocument/2006/relationships/tags" Target="../tags/tag2214.xml"/><Relationship Id="rId2" Type="http://schemas.openxmlformats.org/officeDocument/2006/relationships/tags" Target="../tags/tag2213.xml"/><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5" Type="http://schemas.openxmlformats.org/officeDocument/2006/relationships/tags" Target="../tags/tag2221.xml"/><Relationship Id="rId4" Type="http://schemas.openxmlformats.org/officeDocument/2006/relationships/tags" Target="../tags/tag2220.xml"/><Relationship Id="rId3" Type="http://schemas.openxmlformats.org/officeDocument/2006/relationships/tags" Target="../tags/tag2219.xml"/><Relationship Id="rId2" Type="http://schemas.openxmlformats.org/officeDocument/2006/relationships/tags" Target="../tags/tag2218.xml"/><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6" Type="http://schemas.openxmlformats.org/officeDocument/2006/relationships/tags" Target="../tags/tag2226.xml"/><Relationship Id="rId5" Type="http://schemas.openxmlformats.org/officeDocument/2006/relationships/tags" Target="../tags/tag2225.xml"/><Relationship Id="rId4" Type="http://schemas.openxmlformats.org/officeDocument/2006/relationships/tags" Target="../tags/tag2224.xml"/><Relationship Id="rId3" Type="http://schemas.openxmlformats.org/officeDocument/2006/relationships/tags" Target="../tags/tag2223.xml"/><Relationship Id="rId2" Type="http://schemas.openxmlformats.org/officeDocument/2006/relationships/tags" Target="../tags/tag2222.xml"/><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7" Type="http://schemas.openxmlformats.org/officeDocument/2006/relationships/tags" Target="../tags/tag2237.xml"/><Relationship Id="rId6" Type="http://schemas.openxmlformats.org/officeDocument/2006/relationships/tags" Target="../tags/tag2236.xml"/><Relationship Id="rId5" Type="http://schemas.openxmlformats.org/officeDocument/2006/relationships/tags" Target="../tags/tag2235.xml"/><Relationship Id="rId4" Type="http://schemas.openxmlformats.org/officeDocument/2006/relationships/tags" Target="../tags/tag2234.xml"/><Relationship Id="rId3" Type="http://schemas.openxmlformats.org/officeDocument/2006/relationships/tags" Target="../tags/tag2233.xml"/><Relationship Id="rId2" Type="http://schemas.openxmlformats.org/officeDocument/2006/relationships/image" Target="../media/image1.png"/><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8" Type="http://schemas.openxmlformats.org/officeDocument/2006/relationships/tags" Target="../tags/tag2242.xml"/><Relationship Id="rId7" Type="http://schemas.openxmlformats.org/officeDocument/2006/relationships/tags" Target="../tags/tag2241.xml"/><Relationship Id="rId6" Type="http://schemas.openxmlformats.org/officeDocument/2006/relationships/tags" Target="../tags/tag2240.xml"/><Relationship Id="rId5" Type="http://schemas.openxmlformats.org/officeDocument/2006/relationships/image" Target="../media/image3.GIF"/><Relationship Id="rId4" Type="http://schemas.openxmlformats.org/officeDocument/2006/relationships/tags" Target="../tags/tag2239.xml"/><Relationship Id="rId3" Type="http://schemas.openxmlformats.org/officeDocument/2006/relationships/tags" Target="../tags/tag2238.xml"/><Relationship Id="rId2" Type="http://schemas.openxmlformats.org/officeDocument/2006/relationships/image" Target="../media/image2.png"/><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6" Type="http://schemas.openxmlformats.org/officeDocument/2006/relationships/tags" Target="../tags/tag2247.xml"/><Relationship Id="rId5" Type="http://schemas.openxmlformats.org/officeDocument/2006/relationships/tags" Target="../tags/tag2246.xml"/><Relationship Id="rId4" Type="http://schemas.openxmlformats.org/officeDocument/2006/relationships/tags" Target="../tags/tag2245.xml"/><Relationship Id="rId3" Type="http://schemas.openxmlformats.org/officeDocument/2006/relationships/tags" Target="../tags/tag2244.xml"/><Relationship Id="rId2" Type="http://schemas.openxmlformats.org/officeDocument/2006/relationships/tags" Target="../tags/tag2243.xml"/><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7" Type="http://schemas.openxmlformats.org/officeDocument/2006/relationships/tags" Target="../tags/tag2253.xml"/><Relationship Id="rId6" Type="http://schemas.openxmlformats.org/officeDocument/2006/relationships/tags" Target="../tags/tag2252.xml"/><Relationship Id="rId5" Type="http://schemas.openxmlformats.org/officeDocument/2006/relationships/tags" Target="../tags/tag2251.xml"/><Relationship Id="rId4" Type="http://schemas.openxmlformats.org/officeDocument/2006/relationships/tags" Target="../tags/tag2250.xml"/><Relationship Id="rId3" Type="http://schemas.openxmlformats.org/officeDocument/2006/relationships/tags" Target="../tags/tag2249.xml"/><Relationship Id="rId2" Type="http://schemas.openxmlformats.org/officeDocument/2006/relationships/tags" Target="../tags/tag2248.xml"/><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9" Type="http://schemas.openxmlformats.org/officeDocument/2006/relationships/tags" Target="../tags/tag2261.xml"/><Relationship Id="rId8" Type="http://schemas.openxmlformats.org/officeDocument/2006/relationships/tags" Target="../tags/tag2260.xml"/><Relationship Id="rId7" Type="http://schemas.openxmlformats.org/officeDocument/2006/relationships/tags" Target="../tags/tag2259.xml"/><Relationship Id="rId6" Type="http://schemas.openxmlformats.org/officeDocument/2006/relationships/tags" Target="../tags/tag2258.xml"/><Relationship Id="rId5" Type="http://schemas.openxmlformats.org/officeDocument/2006/relationships/tags" Target="../tags/tag2257.xml"/><Relationship Id="rId4" Type="http://schemas.openxmlformats.org/officeDocument/2006/relationships/tags" Target="../tags/tag2256.xml"/><Relationship Id="rId3" Type="http://schemas.openxmlformats.org/officeDocument/2006/relationships/tags" Target="../tags/tag2255.xml"/><Relationship Id="rId2" Type="http://schemas.openxmlformats.org/officeDocument/2006/relationships/tags" Target="../tags/tag2254.xml"/><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5" Type="http://schemas.openxmlformats.org/officeDocument/2006/relationships/tags" Target="../tags/tag2265.xml"/><Relationship Id="rId4" Type="http://schemas.openxmlformats.org/officeDocument/2006/relationships/tags" Target="../tags/tag2264.xml"/><Relationship Id="rId3" Type="http://schemas.openxmlformats.org/officeDocument/2006/relationships/tags" Target="../tags/tag2263.xml"/><Relationship Id="rId2" Type="http://schemas.openxmlformats.org/officeDocument/2006/relationships/tags" Target="../tags/tag2262.xml"/><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4" Type="http://schemas.openxmlformats.org/officeDocument/2006/relationships/tags" Target="../tags/tag2268.xml"/><Relationship Id="rId3" Type="http://schemas.openxmlformats.org/officeDocument/2006/relationships/tags" Target="../tags/tag2267.xml"/><Relationship Id="rId2" Type="http://schemas.openxmlformats.org/officeDocument/2006/relationships/tags" Target="../tags/tag2266.xml"/><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7" Type="http://schemas.openxmlformats.org/officeDocument/2006/relationships/tags" Target="../tags/tag2274.xml"/><Relationship Id="rId6" Type="http://schemas.openxmlformats.org/officeDocument/2006/relationships/tags" Target="../tags/tag2273.xml"/><Relationship Id="rId5" Type="http://schemas.openxmlformats.org/officeDocument/2006/relationships/tags" Target="../tags/tag2272.xml"/><Relationship Id="rId4" Type="http://schemas.openxmlformats.org/officeDocument/2006/relationships/tags" Target="../tags/tag2271.xml"/><Relationship Id="rId3" Type="http://schemas.openxmlformats.org/officeDocument/2006/relationships/tags" Target="../tags/tag2270.xml"/><Relationship Id="rId2" Type="http://schemas.openxmlformats.org/officeDocument/2006/relationships/tags" Target="../tags/tag2269.xml"/><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6" Type="http://schemas.openxmlformats.org/officeDocument/2006/relationships/tags" Target="../tags/tag2279.xml"/><Relationship Id="rId5" Type="http://schemas.openxmlformats.org/officeDocument/2006/relationships/tags" Target="../tags/tag2278.xml"/><Relationship Id="rId4" Type="http://schemas.openxmlformats.org/officeDocument/2006/relationships/tags" Target="../tags/tag2277.xml"/><Relationship Id="rId3" Type="http://schemas.openxmlformats.org/officeDocument/2006/relationships/tags" Target="../tags/tag2276.xml"/><Relationship Id="rId2" Type="http://schemas.openxmlformats.org/officeDocument/2006/relationships/tags" Target="../tags/tag2275.xml"/><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5" Type="http://schemas.openxmlformats.org/officeDocument/2006/relationships/tags" Target="../tags/tag2283.xml"/><Relationship Id="rId4" Type="http://schemas.openxmlformats.org/officeDocument/2006/relationships/tags" Target="../tags/tag2282.xml"/><Relationship Id="rId3" Type="http://schemas.openxmlformats.org/officeDocument/2006/relationships/tags" Target="../tags/tag2281.xml"/><Relationship Id="rId2" Type="http://schemas.openxmlformats.org/officeDocument/2006/relationships/tags" Target="../tags/tag2280.xml"/><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6" Type="http://schemas.openxmlformats.org/officeDocument/2006/relationships/tags" Target="../tags/tag2288.xml"/><Relationship Id="rId5" Type="http://schemas.openxmlformats.org/officeDocument/2006/relationships/tags" Target="../tags/tag2287.xml"/><Relationship Id="rId4" Type="http://schemas.openxmlformats.org/officeDocument/2006/relationships/tags" Target="../tags/tag2286.xml"/><Relationship Id="rId3" Type="http://schemas.openxmlformats.org/officeDocument/2006/relationships/tags" Target="../tags/tag2285.xml"/><Relationship Id="rId2" Type="http://schemas.openxmlformats.org/officeDocument/2006/relationships/tags" Target="../tags/tag2284.xml"/><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7" Type="http://schemas.openxmlformats.org/officeDocument/2006/relationships/tags" Target="../tags/tag2299.xml"/><Relationship Id="rId6" Type="http://schemas.openxmlformats.org/officeDocument/2006/relationships/tags" Target="../tags/tag2298.xml"/><Relationship Id="rId5" Type="http://schemas.openxmlformats.org/officeDocument/2006/relationships/tags" Target="../tags/tag2297.xml"/><Relationship Id="rId4" Type="http://schemas.openxmlformats.org/officeDocument/2006/relationships/tags" Target="../tags/tag2296.xml"/><Relationship Id="rId3" Type="http://schemas.openxmlformats.org/officeDocument/2006/relationships/tags" Target="../tags/tag2295.xml"/><Relationship Id="rId2" Type="http://schemas.openxmlformats.org/officeDocument/2006/relationships/image" Target="../media/image1.png"/><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8" Type="http://schemas.openxmlformats.org/officeDocument/2006/relationships/tags" Target="../tags/tag2304.xml"/><Relationship Id="rId7" Type="http://schemas.openxmlformats.org/officeDocument/2006/relationships/tags" Target="../tags/tag2303.xml"/><Relationship Id="rId6" Type="http://schemas.openxmlformats.org/officeDocument/2006/relationships/tags" Target="../tags/tag2302.xml"/><Relationship Id="rId5" Type="http://schemas.openxmlformats.org/officeDocument/2006/relationships/image" Target="../media/image3.GIF"/><Relationship Id="rId4" Type="http://schemas.openxmlformats.org/officeDocument/2006/relationships/tags" Target="../tags/tag2301.xml"/><Relationship Id="rId3" Type="http://schemas.openxmlformats.org/officeDocument/2006/relationships/tags" Target="../tags/tag2300.xml"/><Relationship Id="rId2" Type="http://schemas.openxmlformats.org/officeDocument/2006/relationships/image" Target="../media/image2.png"/><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6" Type="http://schemas.openxmlformats.org/officeDocument/2006/relationships/tags" Target="../tags/tag2309.xml"/><Relationship Id="rId5" Type="http://schemas.openxmlformats.org/officeDocument/2006/relationships/tags" Target="../tags/tag2308.xml"/><Relationship Id="rId4" Type="http://schemas.openxmlformats.org/officeDocument/2006/relationships/tags" Target="../tags/tag2307.xml"/><Relationship Id="rId3" Type="http://schemas.openxmlformats.org/officeDocument/2006/relationships/tags" Target="../tags/tag2306.xml"/><Relationship Id="rId2" Type="http://schemas.openxmlformats.org/officeDocument/2006/relationships/tags" Target="../tags/tag2305.xml"/><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7" Type="http://schemas.openxmlformats.org/officeDocument/2006/relationships/tags" Target="../tags/tag2315.xml"/><Relationship Id="rId6" Type="http://schemas.openxmlformats.org/officeDocument/2006/relationships/tags" Target="../tags/tag2314.xml"/><Relationship Id="rId5" Type="http://schemas.openxmlformats.org/officeDocument/2006/relationships/tags" Target="../tags/tag2313.xml"/><Relationship Id="rId4" Type="http://schemas.openxmlformats.org/officeDocument/2006/relationships/tags" Target="../tags/tag2312.xml"/><Relationship Id="rId3" Type="http://schemas.openxmlformats.org/officeDocument/2006/relationships/tags" Target="../tags/tag2311.xml"/><Relationship Id="rId2" Type="http://schemas.openxmlformats.org/officeDocument/2006/relationships/tags" Target="../tags/tag2310.xml"/><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9" Type="http://schemas.openxmlformats.org/officeDocument/2006/relationships/tags" Target="../tags/tag2323.xml"/><Relationship Id="rId8" Type="http://schemas.openxmlformats.org/officeDocument/2006/relationships/tags" Target="../tags/tag2322.xml"/><Relationship Id="rId7" Type="http://schemas.openxmlformats.org/officeDocument/2006/relationships/tags" Target="../tags/tag2321.xml"/><Relationship Id="rId6" Type="http://schemas.openxmlformats.org/officeDocument/2006/relationships/tags" Target="../tags/tag2320.xml"/><Relationship Id="rId5" Type="http://schemas.openxmlformats.org/officeDocument/2006/relationships/tags" Target="../tags/tag2319.xml"/><Relationship Id="rId4" Type="http://schemas.openxmlformats.org/officeDocument/2006/relationships/tags" Target="../tags/tag2318.xml"/><Relationship Id="rId3" Type="http://schemas.openxmlformats.org/officeDocument/2006/relationships/tags" Target="../tags/tag2317.xml"/><Relationship Id="rId2" Type="http://schemas.openxmlformats.org/officeDocument/2006/relationships/tags" Target="../tags/tag2316.xml"/><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5" Type="http://schemas.openxmlformats.org/officeDocument/2006/relationships/tags" Target="../tags/tag2327.xml"/><Relationship Id="rId4" Type="http://schemas.openxmlformats.org/officeDocument/2006/relationships/tags" Target="../tags/tag2326.xml"/><Relationship Id="rId3" Type="http://schemas.openxmlformats.org/officeDocument/2006/relationships/tags" Target="../tags/tag2325.xml"/><Relationship Id="rId2" Type="http://schemas.openxmlformats.org/officeDocument/2006/relationships/tags" Target="../tags/tag2324.xml"/><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4" Type="http://schemas.openxmlformats.org/officeDocument/2006/relationships/tags" Target="../tags/tag2330.xml"/><Relationship Id="rId3" Type="http://schemas.openxmlformats.org/officeDocument/2006/relationships/tags" Target="../tags/tag2329.xml"/><Relationship Id="rId2" Type="http://schemas.openxmlformats.org/officeDocument/2006/relationships/tags" Target="../tags/tag2328.xml"/><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7" Type="http://schemas.openxmlformats.org/officeDocument/2006/relationships/tags" Target="../tags/tag2336.xml"/><Relationship Id="rId6" Type="http://schemas.openxmlformats.org/officeDocument/2006/relationships/tags" Target="../tags/tag2335.xml"/><Relationship Id="rId5" Type="http://schemas.openxmlformats.org/officeDocument/2006/relationships/tags" Target="../tags/tag2334.xml"/><Relationship Id="rId4" Type="http://schemas.openxmlformats.org/officeDocument/2006/relationships/tags" Target="../tags/tag2333.xml"/><Relationship Id="rId3" Type="http://schemas.openxmlformats.org/officeDocument/2006/relationships/tags" Target="../tags/tag2332.xml"/><Relationship Id="rId2" Type="http://schemas.openxmlformats.org/officeDocument/2006/relationships/tags" Target="../tags/tag2331.xml"/><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6" Type="http://schemas.openxmlformats.org/officeDocument/2006/relationships/tags" Target="../tags/tag2341.xml"/><Relationship Id="rId5" Type="http://schemas.openxmlformats.org/officeDocument/2006/relationships/tags" Target="../tags/tag2340.xml"/><Relationship Id="rId4" Type="http://schemas.openxmlformats.org/officeDocument/2006/relationships/tags" Target="../tags/tag2339.xml"/><Relationship Id="rId3" Type="http://schemas.openxmlformats.org/officeDocument/2006/relationships/tags" Target="../tags/tag2338.xml"/><Relationship Id="rId2" Type="http://schemas.openxmlformats.org/officeDocument/2006/relationships/tags" Target="../tags/tag2337.xml"/><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5" Type="http://schemas.openxmlformats.org/officeDocument/2006/relationships/tags" Target="../tags/tag2345.xml"/><Relationship Id="rId4" Type="http://schemas.openxmlformats.org/officeDocument/2006/relationships/tags" Target="../tags/tag2344.xml"/><Relationship Id="rId3" Type="http://schemas.openxmlformats.org/officeDocument/2006/relationships/tags" Target="../tags/tag2343.xml"/><Relationship Id="rId2" Type="http://schemas.openxmlformats.org/officeDocument/2006/relationships/tags" Target="../tags/tag2342.xml"/><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6" Type="http://schemas.openxmlformats.org/officeDocument/2006/relationships/tags" Target="../tags/tag2350.xml"/><Relationship Id="rId5" Type="http://schemas.openxmlformats.org/officeDocument/2006/relationships/tags" Target="../tags/tag2349.xml"/><Relationship Id="rId4" Type="http://schemas.openxmlformats.org/officeDocument/2006/relationships/tags" Target="../tags/tag2348.xml"/><Relationship Id="rId3" Type="http://schemas.openxmlformats.org/officeDocument/2006/relationships/tags" Target="../tags/tag2347.xml"/><Relationship Id="rId2" Type="http://schemas.openxmlformats.org/officeDocument/2006/relationships/tags" Target="../tags/tag2346.xml"/><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7" Type="http://schemas.openxmlformats.org/officeDocument/2006/relationships/tags" Target="../tags/tag2361.xml"/><Relationship Id="rId6" Type="http://schemas.openxmlformats.org/officeDocument/2006/relationships/tags" Target="../tags/tag2360.xml"/><Relationship Id="rId5" Type="http://schemas.openxmlformats.org/officeDocument/2006/relationships/tags" Target="../tags/tag2359.xml"/><Relationship Id="rId4" Type="http://schemas.openxmlformats.org/officeDocument/2006/relationships/tags" Target="../tags/tag2358.xml"/><Relationship Id="rId3" Type="http://schemas.openxmlformats.org/officeDocument/2006/relationships/tags" Target="../tags/tag2357.xml"/><Relationship Id="rId2" Type="http://schemas.openxmlformats.org/officeDocument/2006/relationships/image" Target="../media/image1.png"/><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8" Type="http://schemas.openxmlformats.org/officeDocument/2006/relationships/tags" Target="../tags/tag2366.xml"/><Relationship Id="rId7" Type="http://schemas.openxmlformats.org/officeDocument/2006/relationships/tags" Target="../tags/tag2365.xml"/><Relationship Id="rId6" Type="http://schemas.openxmlformats.org/officeDocument/2006/relationships/tags" Target="../tags/tag2364.xml"/><Relationship Id="rId5" Type="http://schemas.openxmlformats.org/officeDocument/2006/relationships/image" Target="../media/image3.GIF"/><Relationship Id="rId4" Type="http://schemas.openxmlformats.org/officeDocument/2006/relationships/tags" Target="../tags/tag2363.xml"/><Relationship Id="rId3" Type="http://schemas.openxmlformats.org/officeDocument/2006/relationships/tags" Target="../tags/tag2362.xml"/><Relationship Id="rId2" Type="http://schemas.openxmlformats.org/officeDocument/2006/relationships/image" Target="../media/image2.png"/><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6" Type="http://schemas.openxmlformats.org/officeDocument/2006/relationships/tags" Target="../tags/tag2371.xml"/><Relationship Id="rId5" Type="http://schemas.openxmlformats.org/officeDocument/2006/relationships/tags" Target="../tags/tag2370.xml"/><Relationship Id="rId4" Type="http://schemas.openxmlformats.org/officeDocument/2006/relationships/tags" Target="../tags/tag2369.xml"/><Relationship Id="rId3" Type="http://schemas.openxmlformats.org/officeDocument/2006/relationships/tags" Target="../tags/tag2368.xml"/><Relationship Id="rId2" Type="http://schemas.openxmlformats.org/officeDocument/2006/relationships/tags" Target="../tags/tag2367.xml"/><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7" Type="http://schemas.openxmlformats.org/officeDocument/2006/relationships/tags" Target="../tags/tag2377.xml"/><Relationship Id="rId6" Type="http://schemas.openxmlformats.org/officeDocument/2006/relationships/tags" Target="../tags/tag2376.xml"/><Relationship Id="rId5" Type="http://schemas.openxmlformats.org/officeDocument/2006/relationships/tags" Target="../tags/tag2375.xml"/><Relationship Id="rId4" Type="http://schemas.openxmlformats.org/officeDocument/2006/relationships/tags" Target="../tags/tag2374.xml"/><Relationship Id="rId3" Type="http://schemas.openxmlformats.org/officeDocument/2006/relationships/tags" Target="../tags/tag2373.xml"/><Relationship Id="rId2" Type="http://schemas.openxmlformats.org/officeDocument/2006/relationships/tags" Target="../tags/tag2372.xml"/><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9" Type="http://schemas.openxmlformats.org/officeDocument/2006/relationships/tags" Target="../tags/tag2385.xml"/><Relationship Id="rId8" Type="http://schemas.openxmlformats.org/officeDocument/2006/relationships/tags" Target="../tags/tag2384.xml"/><Relationship Id="rId7" Type="http://schemas.openxmlformats.org/officeDocument/2006/relationships/tags" Target="../tags/tag2383.xml"/><Relationship Id="rId6" Type="http://schemas.openxmlformats.org/officeDocument/2006/relationships/tags" Target="../tags/tag2382.xml"/><Relationship Id="rId5" Type="http://schemas.openxmlformats.org/officeDocument/2006/relationships/tags" Target="../tags/tag2381.xml"/><Relationship Id="rId4" Type="http://schemas.openxmlformats.org/officeDocument/2006/relationships/tags" Target="../tags/tag2380.xml"/><Relationship Id="rId3" Type="http://schemas.openxmlformats.org/officeDocument/2006/relationships/tags" Target="../tags/tag2379.xml"/><Relationship Id="rId2" Type="http://schemas.openxmlformats.org/officeDocument/2006/relationships/tags" Target="../tags/tag2378.xml"/><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5" Type="http://schemas.openxmlformats.org/officeDocument/2006/relationships/tags" Target="../tags/tag2389.xml"/><Relationship Id="rId4" Type="http://schemas.openxmlformats.org/officeDocument/2006/relationships/tags" Target="../tags/tag2388.xml"/><Relationship Id="rId3" Type="http://schemas.openxmlformats.org/officeDocument/2006/relationships/tags" Target="../tags/tag2387.xml"/><Relationship Id="rId2" Type="http://schemas.openxmlformats.org/officeDocument/2006/relationships/tags" Target="../tags/tag2386.xml"/><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4" Type="http://schemas.openxmlformats.org/officeDocument/2006/relationships/tags" Target="../tags/tag2392.xml"/><Relationship Id="rId3" Type="http://schemas.openxmlformats.org/officeDocument/2006/relationships/tags" Target="../tags/tag2391.xml"/><Relationship Id="rId2" Type="http://schemas.openxmlformats.org/officeDocument/2006/relationships/tags" Target="../tags/tag2390.xml"/><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7" Type="http://schemas.openxmlformats.org/officeDocument/2006/relationships/tags" Target="../tags/tag2398.xml"/><Relationship Id="rId6" Type="http://schemas.openxmlformats.org/officeDocument/2006/relationships/tags" Target="../tags/tag2397.xml"/><Relationship Id="rId5" Type="http://schemas.openxmlformats.org/officeDocument/2006/relationships/tags" Target="../tags/tag2396.xml"/><Relationship Id="rId4" Type="http://schemas.openxmlformats.org/officeDocument/2006/relationships/tags" Target="../tags/tag2395.xml"/><Relationship Id="rId3" Type="http://schemas.openxmlformats.org/officeDocument/2006/relationships/tags" Target="../tags/tag2394.xml"/><Relationship Id="rId2" Type="http://schemas.openxmlformats.org/officeDocument/2006/relationships/tags" Target="../tags/tag2393.xml"/><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6" Type="http://schemas.openxmlformats.org/officeDocument/2006/relationships/tags" Target="../tags/tag2403.xml"/><Relationship Id="rId5" Type="http://schemas.openxmlformats.org/officeDocument/2006/relationships/tags" Target="../tags/tag2402.xml"/><Relationship Id="rId4" Type="http://schemas.openxmlformats.org/officeDocument/2006/relationships/tags" Target="../tags/tag2401.xml"/><Relationship Id="rId3" Type="http://schemas.openxmlformats.org/officeDocument/2006/relationships/tags" Target="../tags/tag2400.xml"/><Relationship Id="rId2" Type="http://schemas.openxmlformats.org/officeDocument/2006/relationships/tags" Target="../tags/tag2399.xml"/><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5" Type="http://schemas.openxmlformats.org/officeDocument/2006/relationships/tags" Target="../tags/tag2407.xml"/><Relationship Id="rId4" Type="http://schemas.openxmlformats.org/officeDocument/2006/relationships/tags" Target="../tags/tag2406.xml"/><Relationship Id="rId3" Type="http://schemas.openxmlformats.org/officeDocument/2006/relationships/tags" Target="../tags/tag2405.xml"/><Relationship Id="rId2" Type="http://schemas.openxmlformats.org/officeDocument/2006/relationships/tags" Target="../tags/tag2404.xml"/><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6" Type="http://schemas.openxmlformats.org/officeDocument/2006/relationships/tags" Target="../tags/tag2412.xml"/><Relationship Id="rId5" Type="http://schemas.openxmlformats.org/officeDocument/2006/relationships/tags" Target="../tags/tag2411.xml"/><Relationship Id="rId4" Type="http://schemas.openxmlformats.org/officeDocument/2006/relationships/tags" Target="../tags/tag2410.xml"/><Relationship Id="rId3" Type="http://schemas.openxmlformats.org/officeDocument/2006/relationships/tags" Target="../tags/tag2409.xml"/><Relationship Id="rId2" Type="http://schemas.openxmlformats.org/officeDocument/2006/relationships/tags" Target="../tags/tag2408.xml"/><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7" Type="http://schemas.openxmlformats.org/officeDocument/2006/relationships/tags" Target="../tags/tag2423.xml"/><Relationship Id="rId6" Type="http://schemas.openxmlformats.org/officeDocument/2006/relationships/tags" Target="../tags/tag2422.xml"/><Relationship Id="rId5" Type="http://schemas.openxmlformats.org/officeDocument/2006/relationships/tags" Target="../tags/tag2421.xml"/><Relationship Id="rId4" Type="http://schemas.openxmlformats.org/officeDocument/2006/relationships/tags" Target="../tags/tag2420.xml"/><Relationship Id="rId3" Type="http://schemas.openxmlformats.org/officeDocument/2006/relationships/tags" Target="../tags/tag2419.xml"/><Relationship Id="rId2" Type="http://schemas.openxmlformats.org/officeDocument/2006/relationships/image" Target="../media/image1.png"/><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8" Type="http://schemas.openxmlformats.org/officeDocument/2006/relationships/tags" Target="../tags/tag2428.xml"/><Relationship Id="rId7" Type="http://schemas.openxmlformats.org/officeDocument/2006/relationships/tags" Target="../tags/tag2427.xml"/><Relationship Id="rId6" Type="http://schemas.openxmlformats.org/officeDocument/2006/relationships/tags" Target="../tags/tag2426.xml"/><Relationship Id="rId5" Type="http://schemas.openxmlformats.org/officeDocument/2006/relationships/image" Target="../media/image3.GIF"/><Relationship Id="rId4" Type="http://schemas.openxmlformats.org/officeDocument/2006/relationships/tags" Target="../tags/tag2425.xml"/><Relationship Id="rId3" Type="http://schemas.openxmlformats.org/officeDocument/2006/relationships/tags" Target="../tags/tag2424.xml"/><Relationship Id="rId2" Type="http://schemas.openxmlformats.org/officeDocument/2006/relationships/image" Target="../media/image2.png"/><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6" Type="http://schemas.openxmlformats.org/officeDocument/2006/relationships/tags" Target="../tags/tag2433.xml"/><Relationship Id="rId5" Type="http://schemas.openxmlformats.org/officeDocument/2006/relationships/tags" Target="../tags/tag2432.xml"/><Relationship Id="rId4" Type="http://schemas.openxmlformats.org/officeDocument/2006/relationships/tags" Target="../tags/tag2431.xml"/><Relationship Id="rId3" Type="http://schemas.openxmlformats.org/officeDocument/2006/relationships/tags" Target="../tags/tag2430.xml"/><Relationship Id="rId2" Type="http://schemas.openxmlformats.org/officeDocument/2006/relationships/tags" Target="../tags/tag2429.xml"/><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7" Type="http://schemas.openxmlformats.org/officeDocument/2006/relationships/tags" Target="../tags/tag2439.xml"/><Relationship Id="rId6" Type="http://schemas.openxmlformats.org/officeDocument/2006/relationships/tags" Target="../tags/tag2438.xml"/><Relationship Id="rId5" Type="http://schemas.openxmlformats.org/officeDocument/2006/relationships/tags" Target="../tags/tag2437.xml"/><Relationship Id="rId4" Type="http://schemas.openxmlformats.org/officeDocument/2006/relationships/tags" Target="../tags/tag2436.xml"/><Relationship Id="rId3" Type="http://schemas.openxmlformats.org/officeDocument/2006/relationships/tags" Target="../tags/tag2435.xml"/><Relationship Id="rId2" Type="http://schemas.openxmlformats.org/officeDocument/2006/relationships/tags" Target="../tags/tag2434.xml"/><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9" Type="http://schemas.openxmlformats.org/officeDocument/2006/relationships/tags" Target="../tags/tag2447.xml"/><Relationship Id="rId8" Type="http://schemas.openxmlformats.org/officeDocument/2006/relationships/tags" Target="../tags/tag2446.xml"/><Relationship Id="rId7" Type="http://schemas.openxmlformats.org/officeDocument/2006/relationships/tags" Target="../tags/tag2445.xml"/><Relationship Id="rId6" Type="http://schemas.openxmlformats.org/officeDocument/2006/relationships/tags" Target="../tags/tag2444.xml"/><Relationship Id="rId5" Type="http://schemas.openxmlformats.org/officeDocument/2006/relationships/tags" Target="../tags/tag2443.xml"/><Relationship Id="rId4" Type="http://schemas.openxmlformats.org/officeDocument/2006/relationships/tags" Target="../tags/tag2442.xml"/><Relationship Id="rId3" Type="http://schemas.openxmlformats.org/officeDocument/2006/relationships/tags" Target="../tags/tag2441.xml"/><Relationship Id="rId2" Type="http://schemas.openxmlformats.org/officeDocument/2006/relationships/tags" Target="../tags/tag2440.xml"/><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5" Type="http://schemas.openxmlformats.org/officeDocument/2006/relationships/tags" Target="../tags/tag2451.xml"/><Relationship Id="rId4" Type="http://schemas.openxmlformats.org/officeDocument/2006/relationships/tags" Target="../tags/tag2450.xml"/><Relationship Id="rId3" Type="http://schemas.openxmlformats.org/officeDocument/2006/relationships/tags" Target="../tags/tag2449.xml"/><Relationship Id="rId2" Type="http://schemas.openxmlformats.org/officeDocument/2006/relationships/tags" Target="../tags/tag2448.xml"/><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4" Type="http://schemas.openxmlformats.org/officeDocument/2006/relationships/tags" Target="../tags/tag2454.xml"/><Relationship Id="rId3" Type="http://schemas.openxmlformats.org/officeDocument/2006/relationships/tags" Target="../tags/tag2453.xml"/><Relationship Id="rId2" Type="http://schemas.openxmlformats.org/officeDocument/2006/relationships/tags" Target="../tags/tag2452.xml"/><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7" Type="http://schemas.openxmlformats.org/officeDocument/2006/relationships/tags" Target="../tags/tag2460.xml"/><Relationship Id="rId6" Type="http://schemas.openxmlformats.org/officeDocument/2006/relationships/tags" Target="../tags/tag2459.xml"/><Relationship Id="rId5" Type="http://schemas.openxmlformats.org/officeDocument/2006/relationships/tags" Target="../tags/tag2458.xml"/><Relationship Id="rId4" Type="http://schemas.openxmlformats.org/officeDocument/2006/relationships/tags" Target="../tags/tag2457.xml"/><Relationship Id="rId3" Type="http://schemas.openxmlformats.org/officeDocument/2006/relationships/tags" Target="../tags/tag2456.xml"/><Relationship Id="rId2" Type="http://schemas.openxmlformats.org/officeDocument/2006/relationships/tags" Target="../tags/tag2455.xml"/><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6" Type="http://schemas.openxmlformats.org/officeDocument/2006/relationships/tags" Target="../tags/tag2465.xml"/><Relationship Id="rId5" Type="http://schemas.openxmlformats.org/officeDocument/2006/relationships/tags" Target="../tags/tag2464.xml"/><Relationship Id="rId4" Type="http://schemas.openxmlformats.org/officeDocument/2006/relationships/tags" Target="../tags/tag2463.xml"/><Relationship Id="rId3" Type="http://schemas.openxmlformats.org/officeDocument/2006/relationships/tags" Target="../tags/tag2462.xml"/><Relationship Id="rId2" Type="http://schemas.openxmlformats.org/officeDocument/2006/relationships/tags" Target="../tags/tag2461.xml"/><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5" Type="http://schemas.openxmlformats.org/officeDocument/2006/relationships/tags" Target="../tags/tag2469.xml"/><Relationship Id="rId4" Type="http://schemas.openxmlformats.org/officeDocument/2006/relationships/tags" Target="../tags/tag2468.xml"/><Relationship Id="rId3" Type="http://schemas.openxmlformats.org/officeDocument/2006/relationships/tags" Target="../tags/tag2467.xml"/><Relationship Id="rId2" Type="http://schemas.openxmlformats.org/officeDocument/2006/relationships/tags" Target="../tags/tag2466.xml"/><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6" Type="http://schemas.openxmlformats.org/officeDocument/2006/relationships/tags" Target="../tags/tag2474.xml"/><Relationship Id="rId5" Type="http://schemas.openxmlformats.org/officeDocument/2006/relationships/tags" Target="../tags/tag2473.xml"/><Relationship Id="rId4" Type="http://schemas.openxmlformats.org/officeDocument/2006/relationships/tags" Target="../tags/tag2472.xml"/><Relationship Id="rId3" Type="http://schemas.openxmlformats.org/officeDocument/2006/relationships/tags" Target="../tags/tag2471.xml"/><Relationship Id="rId2" Type="http://schemas.openxmlformats.org/officeDocument/2006/relationships/tags" Target="../tags/tag2470.xml"/><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7" Type="http://schemas.openxmlformats.org/officeDocument/2006/relationships/tags" Target="../tags/tag2485.xml"/><Relationship Id="rId6" Type="http://schemas.openxmlformats.org/officeDocument/2006/relationships/tags" Target="../tags/tag2484.xml"/><Relationship Id="rId5" Type="http://schemas.openxmlformats.org/officeDocument/2006/relationships/tags" Target="../tags/tag2483.xml"/><Relationship Id="rId4" Type="http://schemas.openxmlformats.org/officeDocument/2006/relationships/tags" Target="../tags/tag2482.xml"/><Relationship Id="rId3" Type="http://schemas.openxmlformats.org/officeDocument/2006/relationships/tags" Target="../tags/tag2481.xml"/><Relationship Id="rId2" Type="http://schemas.openxmlformats.org/officeDocument/2006/relationships/image" Target="../media/image1.png"/><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8" Type="http://schemas.openxmlformats.org/officeDocument/2006/relationships/tags" Target="../tags/tag2490.xml"/><Relationship Id="rId7" Type="http://schemas.openxmlformats.org/officeDocument/2006/relationships/tags" Target="../tags/tag2489.xml"/><Relationship Id="rId6" Type="http://schemas.openxmlformats.org/officeDocument/2006/relationships/tags" Target="../tags/tag2488.xml"/><Relationship Id="rId5" Type="http://schemas.openxmlformats.org/officeDocument/2006/relationships/image" Target="../media/image3.GIF"/><Relationship Id="rId4" Type="http://schemas.openxmlformats.org/officeDocument/2006/relationships/tags" Target="../tags/tag2487.xml"/><Relationship Id="rId3" Type="http://schemas.openxmlformats.org/officeDocument/2006/relationships/tags" Target="../tags/tag2486.xml"/><Relationship Id="rId2" Type="http://schemas.openxmlformats.org/officeDocument/2006/relationships/image" Target="../media/image2.png"/><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6" Type="http://schemas.openxmlformats.org/officeDocument/2006/relationships/tags" Target="../tags/tag2495.xml"/><Relationship Id="rId5" Type="http://schemas.openxmlformats.org/officeDocument/2006/relationships/tags" Target="../tags/tag2494.xml"/><Relationship Id="rId4" Type="http://schemas.openxmlformats.org/officeDocument/2006/relationships/tags" Target="../tags/tag2493.xml"/><Relationship Id="rId3" Type="http://schemas.openxmlformats.org/officeDocument/2006/relationships/tags" Target="../tags/tag2492.xml"/><Relationship Id="rId2" Type="http://schemas.openxmlformats.org/officeDocument/2006/relationships/tags" Target="../tags/tag2491.xml"/><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7" Type="http://schemas.openxmlformats.org/officeDocument/2006/relationships/tags" Target="../tags/tag2501.xml"/><Relationship Id="rId6" Type="http://schemas.openxmlformats.org/officeDocument/2006/relationships/tags" Target="../tags/tag2500.xml"/><Relationship Id="rId5" Type="http://schemas.openxmlformats.org/officeDocument/2006/relationships/tags" Target="../tags/tag2499.xml"/><Relationship Id="rId4" Type="http://schemas.openxmlformats.org/officeDocument/2006/relationships/tags" Target="../tags/tag2498.xml"/><Relationship Id="rId3" Type="http://schemas.openxmlformats.org/officeDocument/2006/relationships/tags" Target="../tags/tag2497.xml"/><Relationship Id="rId2" Type="http://schemas.openxmlformats.org/officeDocument/2006/relationships/tags" Target="../tags/tag2496.xml"/><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9" Type="http://schemas.openxmlformats.org/officeDocument/2006/relationships/tags" Target="../tags/tag2509.xml"/><Relationship Id="rId8" Type="http://schemas.openxmlformats.org/officeDocument/2006/relationships/tags" Target="../tags/tag2508.xml"/><Relationship Id="rId7" Type="http://schemas.openxmlformats.org/officeDocument/2006/relationships/tags" Target="../tags/tag2507.xml"/><Relationship Id="rId6" Type="http://schemas.openxmlformats.org/officeDocument/2006/relationships/tags" Target="../tags/tag2506.xml"/><Relationship Id="rId5" Type="http://schemas.openxmlformats.org/officeDocument/2006/relationships/tags" Target="../tags/tag2505.xml"/><Relationship Id="rId4" Type="http://schemas.openxmlformats.org/officeDocument/2006/relationships/tags" Target="../tags/tag2504.xml"/><Relationship Id="rId3" Type="http://schemas.openxmlformats.org/officeDocument/2006/relationships/tags" Target="../tags/tag2503.xml"/><Relationship Id="rId2" Type="http://schemas.openxmlformats.org/officeDocument/2006/relationships/tags" Target="../tags/tag2502.xml"/><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5" Type="http://schemas.openxmlformats.org/officeDocument/2006/relationships/tags" Target="../tags/tag2513.xml"/><Relationship Id="rId4" Type="http://schemas.openxmlformats.org/officeDocument/2006/relationships/tags" Target="../tags/tag2512.xml"/><Relationship Id="rId3" Type="http://schemas.openxmlformats.org/officeDocument/2006/relationships/tags" Target="../tags/tag2511.xml"/><Relationship Id="rId2" Type="http://schemas.openxmlformats.org/officeDocument/2006/relationships/tags" Target="../tags/tag2510.xml"/><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4" Type="http://schemas.openxmlformats.org/officeDocument/2006/relationships/tags" Target="../tags/tag2516.xml"/><Relationship Id="rId3" Type="http://schemas.openxmlformats.org/officeDocument/2006/relationships/tags" Target="../tags/tag2515.xml"/><Relationship Id="rId2" Type="http://schemas.openxmlformats.org/officeDocument/2006/relationships/tags" Target="../tags/tag2514.xml"/><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7" Type="http://schemas.openxmlformats.org/officeDocument/2006/relationships/tags" Target="../tags/tag2522.xml"/><Relationship Id="rId6" Type="http://schemas.openxmlformats.org/officeDocument/2006/relationships/tags" Target="../tags/tag2521.xml"/><Relationship Id="rId5" Type="http://schemas.openxmlformats.org/officeDocument/2006/relationships/tags" Target="../tags/tag2520.xml"/><Relationship Id="rId4" Type="http://schemas.openxmlformats.org/officeDocument/2006/relationships/tags" Target="../tags/tag2519.xml"/><Relationship Id="rId3" Type="http://schemas.openxmlformats.org/officeDocument/2006/relationships/tags" Target="../tags/tag2518.xml"/><Relationship Id="rId2" Type="http://schemas.openxmlformats.org/officeDocument/2006/relationships/tags" Target="../tags/tag2517.xml"/><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6" Type="http://schemas.openxmlformats.org/officeDocument/2006/relationships/tags" Target="../tags/tag2527.xml"/><Relationship Id="rId5" Type="http://schemas.openxmlformats.org/officeDocument/2006/relationships/tags" Target="../tags/tag2526.xml"/><Relationship Id="rId4" Type="http://schemas.openxmlformats.org/officeDocument/2006/relationships/tags" Target="../tags/tag2525.xml"/><Relationship Id="rId3" Type="http://schemas.openxmlformats.org/officeDocument/2006/relationships/tags" Target="../tags/tag2524.xml"/><Relationship Id="rId2" Type="http://schemas.openxmlformats.org/officeDocument/2006/relationships/tags" Target="../tags/tag2523.xml"/><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5" Type="http://schemas.openxmlformats.org/officeDocument/2006/relationships/tags" Target="../tags/tag2531.xml"/><Relationship Id="rId4" Type="http://schemas.openxmlformats.org/officeDocument/2006/relationships/tags" Target="../tags/tag2530.xml"/><Relationship Id="rId3" Type="http://schemas.openxmlformats.org/officeDocument/2006/relationships/tags" Target="../tags/tag2529.xml"/><Relationship Id="rId2" Type="http://schemas.openxmlformats.org/officeDocument/2006/relationships/tags" Target="../tags/tag2528.xml"/><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6" Type="http://schemas.openxmlformats.org/officeDocument/2006/relationships/tags" Target="../tags/tag2536.xml"/><Relationship Id="rId5" Type="http://schemas.openxmlformats.org/officeDocument/2006/relationships/tags" Target="../tags/tag2535.xml"/><Relationship Id="rId4" Type="http://schemas.openxmlformats.org/officeDocument/2006/relationships/tags" Target="../tags/tag2534.xml"/><Relationship Id="rId3" Type="http://schemas.openxmlformats.org/officeDocument/2006/relationships/tags" Target="../tags/tag2533.xml"/><Relationship Id="rId2" Type="http://schemas.openxmlformats.org/officeDocument/2006/relationships/tags" Target="../tags/tag2532.xml"/><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7" Type="http://schemas.openxmlformats.org/officeDocument/2006/relationships/tags" Target="../tags/tag2547.xml"/><Relationship Id="rId6" Type="http://schemas.openxmlformats.org/officeDocument/2006/relationships/tags" Target="../tags/tag2546.xml"/><Relationship Id="rId5" Type="http://schemas.openxmlformats.org/officeDocument/2006/relationships/tags" Target="../tags/tag2545.xml"/><Relationship Id="rId4" Type="http://schemas.openxmlformats.org/officeDocument/2006/relationships/tags" Target="../tags/tag2544.xml"/><Relationship Id="rId3" Type="http://schemas.openxmlformats.org/officeDocument/2006/relationships/tags" Target="../tags/tag2543.xml"/><Relationship Id="rId2" Type="http://schemas.openxmlformats.org/officeDocument/2006/relationships/image" Target="../media/image1.png"/><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8" Type="http://schemas.openxmlformats.org/officeDocument/2006/relationships/tags" Target="../tags/tag2552.xml"/><Relationship Id="rId7" Type="http://schemas.openxmlformats.org/officeDocument/2006/relationships/tags" Target="../tags/tag2551.xml"/><Relationship Id="rId6" Type="http://schemas.openxmlformats.org/officeDocument/2006/relationships/tags" Target="../tags/tag2550.xml"/><Relationship Id="rId5" Type="http://schemas.openxmlformats.org/officeDocument/2006/relationships/image" Target="../media/image3.GIF"/><Relationship Id="rId4" Type="http://schemas.openxmlformats.org/officeDocument/2006/relationships/tags" Target="../tags/tag2549.xml"/><Relationship Id="rId3" Type="http://schemas.openxmlformats.org/officeDocument/2006/relationships/tags" Target="../tags/tag2548.xml"/><Relationship Id="rId2" Type="http://schemas.openxmlformats.org/officeDocument/2006/relationships/image" Target="../media/image2.png"/><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6" Type="http://schemas.openxmlformats.org/officeDocument/2006/relationships/tags" Target="../tags/tag2557.xml"/><Relationship Id="rId5" Type="http://schemas.openxmlformats.org/officeDocument/2006/relationships/tags" Target="../tags/tag2556.xml"/><Relationship Id="rId4" Type="http://schemas.openxmlformats.org/officeDocument/2006/relationships/tags" Target="../tags/tag2555.xml"/><Relationship Id="rId3" Type="http://schemas.openxmlformats.org/officeDocument/2006/relationships/tags" Target="../tags/tag2554.xml"/><Relationship Id="rId2" Type="http://schemas.openxmlformats.org/officeDocument/2006/relationships/tags" Target="../tags/tag2553.xml"/><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7" Type="http://schemas.openxmlformats.org/officeDocument/2006/relationships/tags" Target="../tags/tag2563.xml"/><Relationship Id="rId6" Type="http://schemas.openxmlformats.org/officeDocument/2006/relationships/tags" Target="../tags/tag2562.xml"/><Relationship Id="rId5" Type="http://schemas.openxmlformats.org/officeDocument/2006/relationships/tags" Target="../tags/tag2561.xml"/><Relationship Id="rId4" Type="http://schemas.openxmlformats.org/officeDocument/2006/relationships/tags" Target="../tags/tag2560.xml"/><Relationship Id="rId3" Type="http://schemas.openxmlformats.org/officeDocument/2006/relationships/tags" Target="../tags/tag2559.xml"/><Relationship Id="rId2" Type="http://schemas.openxmlformats.org/officeDocument/2006/relationships/tags" Target="../tags/tag2558.xml"/><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9" Type="http://schemas.openxmlformats.org/officeDocument/2006/relationships/tags" Target="../tags/tag2571.xml"/><Relationship Id="rId8" Type="http://schemas.openxmlformats.org/officeDocument/2006/relationships/tags" Target="../tags/tag2570.xml"/><Relationship Id="rId7" Type="http://schemas.openxmlformats.org/officeDocument/2006/relationships/tags" Target="../tags/tag2569.xml"/><Relationship Id="rId6" Type="http://schemas.openxmlformats.org/officeDocument/2006/relationships/tags" Target="../tags/tag2568.xml"/><Relationship Id="rId5" Type="http://schemas.openxmlformats.org/officeDocument/2006/relationships/tags" Target="../tags/tag2567.xml"/><Relationship Id="rId4" Type="http://schemas.openxmlformats.org/officeDocument/2006/relationships/tags" Target="../tags/tag2566.xml"/><Relationship Id="rId3" Type="http://schemas.openxmlformats.org/officeDocument/2006/relationships/tags" Target="../tags/tag2565.xml"/><Relationship Id="rId2" Type="http://schemas.openxmlformats.org/officeDocument/2006/relationships/tags" Target="../tags/tag2564.xml"/><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5" Type="http://schemas.openxmlformats.org/officeDocument/2006/relationships/tags" Target="../tags/tag2575.xml"/><Relationship Id="rId4" Type="http://schemas.openxmlformats.org/officeDocument/2006/relationships/tags" Target="../tags/tag2574.xml"/><Relationship Id="rId3" Type="http://schemas.openxmlformats.org/officeDocument/2006/relationships/tags" Target="../tags/tag2573.xml"/><Relationship Id="rId2" Type="http://schemas.openxmlformats.org/officeDocument/2006/relationships/tags" Target="../tags/tag2572.xml"/><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4" Type="http://schemas.openxmlformats.org/officeDocument/2006/relationships/tags" Target="../tags/tag2578.xml"/><Relationship Id="rId3" Type="http://schemas.openxmlformats.org/officeDocument/2006/relationships/tags" Target="../tags/tag2577.xml"/><Relationship Id="rId2" Type="http://schemas.openxmlformats.org/officeDocument/2006/relationships/tags" Target="../tags/tag2576.xml"/><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7" Type="http://schemas.openxmlformats.org/officeDocument/2006/relationships/tags" Target="../tags/tag2584.xml"/><Relationship Id="rId6" Type="http://schemas.openxmlformats.org/officeDocument/2006/relationships/tags" Target="../tags/tag2583.xml"/><Relationship Id="rId5" Type="http://schemas.openxmlformats.org/officeDocument/2006/relationships/tags" Target="../tags/tag2582.xml"/><Relationship Id="rId4" Type="http://schemas.openxmlformats.org/officeDocument/2006/relationships/tags" Target="../tags/tag2581.xml"/><Relationship Id="rId3" Type="http://schemas.openxmlformats.org/officeDocument/2006/relationships/tags" Target="../tags/tag2580.xml"/><Relationship Id="rId2" Type="http://schemas.openxmlformats.org/officeDocument/2006/relationships/tags" Target="../tags/tag2579.xml"/><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image" Target="../media/image3.GIF"/><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6" Type="http://schemas.openxmlformats.org/officeDocument/2006/relationships/tags" Target="../tags/tag2589.xml"/><Relationship Id="rId5" Type="http://schemas.openxmlformats.org/officeDocument/2006/relationships/tags" Target="../tags/tag2588.xml"/><Relationship Id="rId4" Type="http://schemas.openxmlformats.org/officeDocument/2006/relationships/tags" Target="../tags/tag2587.xml"/><Relationship Id="rId3" Type="http://schemas.openxmlformats.org/officeDocument/2006/relationships/tags" Target="../tags/tag2586.xml"/><Relationship Id="rId2" Type="http://schemas.openxmlformats.org/officeDocument/2006/relationships/tags" Target="../tags/tag2585.xml"/><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5" Type="http://schemas.openxmlformats.org/officeDocument/2006/relationships/tags" Target="../tags/tag2593.xml"/><Relationship Id="rId4" Type="http://schemas.openxmlformats.org/officeDocument/2006/relationships/tags" Target="../tags/tag2592.xml"/><Relationship Id="rId3" Type="http://schemas.openxmlformats.org/officeDocument/2006/relationships/tags" Target="../tags/tag2591.xml"/><Relationship Id="rId2" Type="http://schemas.openxmlformats.org/officeDocument/2006/relationships/tags" Target="../tags/tag2590.xml"/><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6" Type="http://schemas.openxmlformats.org/officeDocument/2006/relationships/tags" Target="../tags/tag2598.xml"/><Relationship Id="rId5" Type="http://schemas.openxmlformats.org/officeDocument/2006/relationships/tags" Target="../tags/tag2597.xml"/><Relationship Id="rId4" Type="http://schemas.openxmlformats.org/officeDocument/2006/relationships/tags" Target="../tags/tag2596.xml"/><Relationship Id="rId3" Type="http://schemas.openxmlformats.org/officeDocument/2006/relationships/tags" Target="../tags/tag2595.xml"/><Relationship Id="rId2" Type="http://schemas.openxmlformats.org/officeDocument/2006/relationships/tags" Target="../tags/tag2594.xml"/><Relationship Id="rId1" Type="http://schemas.openxmlformats.org/officeDocument/2006/relationships/slideMaster" Target="../slideMasters/slideMaster4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image" Target="../media/image3.GIF"/><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image" Target="../media/image3.GIF"/><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image" Target="../media/image3.GIF"/><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image" Target="../media/image3.GIF"/><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8" Type="http://schemas.openxmlformats.org/officeDocument/2006/relationships/theme" Target="../theme/theme10.xml"/><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tags" Target="../tags/tag618.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8" Type="http://schemas.openxmlformats.org/officeDocument/2006/relationships/theme" Target="../theme/theme11.xml"/><Relationship Id="rId17" Type="http://schemas.openxmlformats.org/officeDocument/2006/relationships/tags" Target="../tags/tag682.xml"/><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8" Type="http://schemas.openxmlformats.org/officeDocument/2006/relationships/theme" Target="../theme/theme12.xml"/><Relationship Id="rId17" Type="http://schemas.openxmlformats.org/officeDocument/2006/relationships/tags" Target="../tags/tag744.xml"/><Relationship Id="rId16" Type="http://schemas.openxmlformats.org/officeDocument/2006/relationships/tags" Target="../tags/tag743.xml"/><Relationship Id="rId15" Type="http://schemas.openxmlformats.org/officeDocument/2006/relationships/tags" Target="../tags/tag742.xml"/><Relationship Id="rId14" Type="http://schemas.openxmlformats.org/officeDocument/2006/relationships/tags" Target="../tags/tag741.xml"/><Relationship Id="rId13" Type="http://schemas.openxmlformats.org/officeDocument/2006/relationships/tags" Target="../tags/tag740.xml"/><Relationship Id="rId12" Type="http://schemas.openxmlformats.org/officeDocument/2006/relationships/tags" Target="../tags/tag739.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8" Type="http://schemas.openxmlformats.org/officeDocument/2006/relationships/theme" Target="../theme/theme13.xml"/><Relationship Id="rId17" Type="http://schemas.openxmlformats.org/officeDocument/2006/relationships/tags" Target="../tags/tag806.xml"/><Relationship Id="rId16" Type="http://schemas.openxmlformats.org/officeDocument/2006/relationships/tags" Target="../tags/tag805.xml"/><Relationship Id="rId15" Type="http://schemas.openxmlformats.org/officeDocument/2006/relationships/tags" Target="../tags/tag804.xml"/><Relationship Id="rId14" Type="http://schemas.openxmlformats.org/officeDocument/2006/relationships/tags" Target="../tags/tag803.xml"/><Relationship Id="rId13" Type="http://schemas.openxmlformats.org/officeDocument/2006/relationships/tags" Target="../tags/tag802.xml"/><Relationship Id="rId12" Type="http://schemas.openxmlformats.org/officeDocument/2006/relationships/tags" Target="../tags/tag801.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8" Type="http://schemas.openxmlformats.org/officeDocument/2006/relationships/theme" Target="../theme/theme14.xml"/><Relationship Id="rId17" Type="http://schemas.openxmlformats.org/officeDocument/2006/relationships/tags" Target="../tags/tag868.xml"/><Relationship Id="rId16" Type="http://schemas.openxmlformats.org/officeDocument/2006/relationships/tags" Target="../tags/tag867.xml"/><Relationship Id="rId15" Type="http://schemas.openxmlformats.org/officeDocument/2006/relationships/tags" Target="../tags/tag866.xml"/><Relationship Id="rId14" Type="http://schemas.openxmlformats.org/officeDocument/2006/relationships/tags" Target="../tags/tag865.xml"/><Relationship Id="rId13" Type="http://schemas.openxmlformats.org/officeDocument/2006/relationships/tags" Target="../tags/tag864.xml"/><Relationship Id="rId12" Type="http://schemas.openxmlformats.org/officeDocument/2006/relationships/tags" Target="../tags/tag863.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8" Type="http://schemas.openxmlformats.org/officeDocument/2006/relationships/theme" Target="../theme/theme15.xml"/><Relationship Id="rId17" Type="http://schemas.openxmlformats.org/officeDocument/2006/relationships/tags" Target="../tags/tag930.xml"/><Relationship Id="rId16" Type="http://schemas.openxmlformats.org/officeDocument/2006/relationships/tags" Target="../tags/tag929.xml"/><Relationship Id="rId15" Type="http://schemas.openxmlformats.org/officeDocument/2006/relationships/tags" Target="../tags/tag928.xml"/><Relationship Id="rId14" Type="http://schemas.openxmlformats.org/officeDocument/2006/relationships/tags" Target="../tags/tag927.xml"/><Relationship Id="rId13" Type="http://schemas.openxmlformats.org/officeDocument/2006/relationships/tags" Target="../tags/tag926.xml"/><Relationship Id="rId12" Type="http://schemas.openxmlformats.org/officeDocument/2006/relationships/tags" Target="../tags/tag925.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74.xml"/><Relationship Id="rId8" Type="http://schemas.openxmlformats.org/officeDocument/2006/relationships/slideLayout" Target="../slideLayouts/slideLayout173.xml"/><Relationship Id="rId7" Type="http://schemas.openxmlformats.org/officeDocument/2006/relationships/slideLayout" Target="../slideLayouts/slideLayout172.xml"/><Relationship Id="rId6" Type="http://schemas.openxmlformats.org/officeDocument/2006/relationships/slideLayout" Target="../slideLayouts/slideLayout171.xml"/><Relationship Id="rId5" Type="http://schemas.openxmlformats.org/officeDocument/2006/relationships/slideLayout" Target="../slideLayouts/slideLayout170.xml"/><Relationship Id="rId4" Type="http://schemas.openxmlformats.org/officeDocument/2006/relationships/slideLayout" Target="../slideLayouts/slideLayout169.xml"/><Relationship Id="rId3" Type="http://schemas.openxmlformats.org/officeDocument/2006/relationships/slideLayout" Target="../slideLayouts/slideLayout168.xml"/><Relationship Id="rId2" Type="http://schemas.openxmlformats.org/officeDocument/2006/relationships/slideLayout" Target="../slideLayouts/slideLayout167.xml"/><Relationship Id="rId18" Type="http://schemas.openxmlformats.org/officeDocument/2006/relationships/theme" Target="../theme/theme16.xml"/><Relationship Id="rId17" Type="http://schemas.openxmlformats.org/officeDocument/2006/relationships/tags" Target="../tags/tag992.xml"/><Relationship Id="rId16" Type="http://schemas.openxmlformats.org/officeDocument/2006/relationships/tags" Target="../tags/tag991.xml"/><Relationship Id="rId15" Type="http://schemas.openxmlformats.org/officeDocument/2006/relationships/tags" Target="../tags/tag990.xml"/><Relationship Id="rId14" Type="http://schemas.openxmlformats.org/officeDocument/2006/relationships/tags" Target="../tags/tag989.xml"/><Relationship Id="rId13" Type="http://schemas.openxmlformats.org/officeDocument/2006/relationships/tags" Target="../tags/tag988.xml"/><Relationship Id="rId12" Type="http://schemas.openxmlformats.org/officeDocument/2006/relationships/tags" Target="../tags/tag987.xml"/><Relationship Id="rId11" Type="http://schemas.openxmlformats.org/officeDocument/2006/relationships/slideLayout" Target="../slideLayouts/slideLayout176.xml"/><Relationship Id="rId10" Type="http://schemas.openxmlformats.org/officeDocument/2006/relationships/slideLayout" Target="../slideLayouts/slideLayout175.xml"/><Relationship Id="rId1"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85.xml"/><Relationship Id="rId8" Type="http://schemas.openxmlformats.org/officeDocument/2006/relationships/slideLayout" Target="../slideLayouts/slideLayout184.xml"/><Relationship Id="rId7" Type="http://schemas.openxmlformats.org/officeDocument/2006/relationships/slideLayout" Target="../slideLayouts/slideLayout183.xml"/><Relationship Id="rId6" Type="http://schemas.openxmlformats.org/officeDocument/2006/relationships/slideLayout" Target="../slideLayouts/slideLayout182.xml"/><Relationship Id="rId5" Type="http://schemas.openxmlformats.org/officeDocument/2006/relationships/slideLayout" Target="../slideLayouts/slideLayout181.xml"/><Relationship Id="rId4" Type="http://schemas.openxmlformats.org/officeDocument/2006/relationships/slideLayout" Target="../slideLayouts/slideLayout180.xml"/><Relationship Id="rId3" Type="http://schemas.openxmlformats.org/officeDocument/2006/relationships/slideLayout" Target="../slideLayouts/slideLayout179.xml"/><Relationship Id="rId2" Type="http://schemas.openxmlformats.org/officeDocument/2006/relationships/slideLayout" Target="../slideLayouts/slideLayout178.xml"/><Relationship Id="rId18" Type="http://schemas.openxmlformats.org/officeDocument/2006/relationships/theme" Target="../theme/theme17.xml"/><Relationship Id="rId17" Type="http://schemas.openxmlformats.org/officeDocument/2006/relationships/tags" Target="../tags/tag1054.xml"/><Relationship Id="rId16" Type="http://schemas.openxmlformats.org/officeDocument/2006/relationships/tags" Target="../tags/tag1053.xml"/><Relationship Id="rId15" Type="http://schemas.openxmlformats.org/officeDocument/2006/relationships/tags" Target="../tags/tag1052.xml"/><Relationship Id="rId14" Type="http://schemas.openxmlformats.org/officeDocument/2006/relationships/tags" Target="../tags/tag1051.xml"/><Relationship Id="rId13" Type="http://schemas.openxmlformats.org/officeDocument/2006/relationships/tags" Target="../tags/tag1050.xml"/><Relationship Id="rId12" Type="http://schemas.openxmlformats.org/officeDocument/2006/relationships/tags" Target="../tags/tag1049.xml"/><Relationship Id="rId11" Type="http://schemas.openxmlformats.org/officeDocument/2006/relationships/slideLayout" Target="../slideLayouts/slideLayout187.xml"/><Relationship Id="rId10" Type="http://schemas.openxmlformats.org/officeDocument/2006/relationships/slideLayout" Target="../slideLayouts/slideLayout186.xml"/><Relationship Id="rId1"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96.xml"/><Relationship Id="rId8" Type="http://schemas.openxmlformats.org/officeDocument/2006/relationships/slideLayout" Target="../slideLayouts/slideLayout195.xml"/><Relationship Id="rId7" Type="http://schemas.openxmlformats.org/officeDocument/2006/relationships/slideLayout" Target="../slideLayouts/slideLayout194.xml"/><Relationship Id="rId6" Type="http://schemas.openxmlformats.org/officeDocument/2006/relationships/slideLayout" Target="../slideLayouts/slideLayout193.xml"/><Relationship Id="rId5" Type="http://schemas.openxmlformats.org/officeDocument/2006/relationships/slideLayout" Target="../slideLayouts/slideLayout192.xml"/><Relationship Id="rId4" Type="http://schemas.openxmlformats.org/officeDocument/2006/relationships/slideLayout" Target="../slideLayouts/slideLayout191.xml"/><Relationship Id="rId3" Type="http://schemas.openxmlformats.org/officeDocument/2006/relationships/slideLayout" Target="../slideLayouts/slideLayout190.xml"/><Relationship Id="rId2" Type="http://schemas.openxmlformats.org/officeDocument/2006/relationships/slideLayout" Target="../slideLayouts/slideLayout189.xml"/><Relationship Id="rId18" Type="http://schemas.openxmlformats.org/officeDocument/2006/relationships/theme" Target="../theme/theme18.xml"/><Relationship Id="rId17" Type="http://schemas.openxmlformats.org/officeDocument/2006/relationships/tags" Target="../tags/tag1116.xml"/><Relationship Id="rId16" Type="http://schemas.openxmlformats.org/officeDocument/2006/relationships/tags" Target="../tags/tag1115.xml"/><Relationship Id="rId15" Type="http://schemas.openxmlformats.org/officeDocument/2006/relationships/tags" Target="../tags/tag1114.xml"/><Relationship Id="rId14" Type="http://schemas.openxmlformats.org/officeDocument/2006/relationships/tags" Target="../tags/tag1113.xml"/><Relationship Id="rId13" Type="http://schemas.openxmlformats.org/officeDocument/2006/relationships/tags" Target="../tags/tag1112.xml"/><Relationship Id="rId12" Type="http://schemas.openxmlformats.org/officeDocument/2006/relationships/tags" Target="../tags/tag1111.xml"/><Relationship Id="rId11" Type="http://schemas.openxmlformats.org/officeDocument/2006/relationships/slideLayout" Target="../slideLayouts/slideLayout198.xml"/><Relationship Id="rId10" Type="http://schemas.openxmlformats.org/officeDocument/2006/relationships/slideLayout" Target="../slideLayouts/slideLayout197.xml"/><Relationship Id="rId1"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07.xml"/><Relationship Id="rId8" Type="http://schemas.openxmlformats.org/officeDocument/2006/relationships/slideLayout" Target="../slideLayouts/slideLayout206.xml"/><Relationship Id="rId7" Type="http://schemas.openxmlformats.org/officeDocument/2006/relationships/slideLayout" Target="../slideLayouts/slideLayout205.xml"/><Relationship Id="rId6" Type="http://schemas.openxmlformats.org/officeDocument/2006/relationships/slideLayout" Target="../slideLayouts/slideLayout204.xml"/><Relationship Id="rId5" Type="http://schemas.openxmlformats.org/officeDocument/2006/relationships/slideLayout" Target="../slideLayouts/slideLayout203.xml"/><Relationship Id="rId4" Type="http://schemas.openxmlformats.org/officeDocument/2006/relationships/slideLayout" Target="../slideLayouts/slideLayout202.xml"/><Relationship Id="rId3" Type="http://schemas.openxmlformats.org/officeDocument/2006/relationships/slideLayout" Target="../slideLayouts/slideLayout201.xml"/><Relationship Id="rId2" Type="http://schemas.openxmlformats.org/officeDocument/2006/relationships/slideLayout" Target="../slideLayouts/slideLayout200.xml"/><Relationship Id="rId18" Type="http://schemas.openxmlformats.org/officeDocument/2006/relationships/theme" Target="../theme/theme19.xml"/><Relationship Id="rId17" Type="http://schemas.openxmlformats.org/officeDocument/2006/relationships/tags" Target="../tags/tag1178.xml"/><Relationship Id="rId16" Type="http://schemas.openxmlformats.org/officeDocument/2006/relationships/tags" Target="../tags/tag1177.xml"/><Relationship Id="rId15" Type="http://schemas.openxmlformats.org/officeDocument/2006/relationships/tags" Target="../tags/tag1176.xml"/><Relationship Id="rId14" Type="http://schemas.openxmlformats.org/officeDocument/2006/relationships/tags" Target="../tags/tag1175.xml"/><Relationship Id="rId13" Type="http://schemas.openxmlformats.org/officeDocument/2006/relationships/tags" Target="../tags/tag1174.xml"/><Relationship Id="rId12" Type="http://schemas.openxmlformats.org/officeDocument/2006/relationships/tags" Target="../tags/tag1173.xml"/><Relationship Id="rId11" Type="http://schemas.openxmlformats.org/officeDocument/2006/relationships/slideLayout" Target="../slideLayouts/slideLayout209.xml"/><Relationship Id="rId10" Type="http://schemas.openxmlformats.org/officeDocument/2006/relationships/slideLayout" Target="../slideLayouts/slideLayout208.xml"/><Relationship Id="rId1" Type="http://schemas.openxmlformats.org/officeDocument/2006/relationships/slideLayout" Target="../slideLayouts/slideLayout19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18.xml"/><Relationship Id="rId8" Type="http://schemas.openxmlformats.org/officeDocument/2006/relationships/slideLayout" Target="../slideLayouts/slideLayout217.xml"/><Relationship Id="rId7" Type="http://schemas.openxmlformats.org/officeDocument/2006/relationships/slideLayout" Target="../slideLayouts/slideLayout216.xml"/><Relationship Id="rId6" Type="http://schemas.openxmlformats.org/officeDocument/2006/relationships/slideLayout" Target="../slideLayouts/slideLayout215.xml"/><Relationship Id="rId5" Type="http://schemas.openxmlformats.org/officeDocument/2006/relationships/slideLayout" Target="../slideLayouts/slideLayout214.xml"/><Relationship Id="rId4" Type="http://schemas.openxmlformats.org/officeDocument/2006/relationships/slideLayout" Target="../slideLayouts/slideLayout213.xml"/><Relationship Id="rId3" Type="http://schemas.openxmlformats.org/officeDocument/2006/relationships/slideLayout" Target="../slideLayouts/slideLayout212.xml"/><Relationship Id="rId2" Type="http://schemas.openxmlformats.org/officeDocument/2006/relationships/slideLayout" Target="../slideLayouts/slideLayout211.xml"/><Relationship Id="rId18" Type="http://schemas.openxmlformats.org/officeDocument/2006/relationships/theme" Target="../theme/theme20.xml"/><Relationship Id="rId17" Type="http://schemas.openxmlformats.org/officeDocument/2006/relationships/tags" Target="../tags/tag1240.xml"/><Relationship Id="rId16" Type="http://schemas.openxmlformats.org/officeDocument/2006/relationships/tags" Target="../tags/tag1239.xml"/><Relationship Id="rId15" Type="http://schemas.openxmlformats.org/officeDocument/2006/relationships/tags" Target="../tags/tag1238.xml"/><Relationship Id="rId14" Type="http://schemas.openxmlformats.org/officeDocument/2006/relationships/tags" Target="../tags/tag1237.xml"/><Relationship Id="rId13" Type="http://schemas.openxmlformats.org/officeDocument/2006/relationships/tags" Target="../tags/tag1236.xml"/><Relationship Id="rId12" Type="http://schemas.openxmlformats.org/officeDocument/2006/relationships/tags" Target="../tags/tag1235.xml"/><Relationship Id="rId11" Type="http://schemas.openxmlformats.org/officeDocument/2006/relationships/slideLayout" Target="../slideLayouts/slideLayout220.xml"/><Relationship Id="rId10" Type="http://schemas.openxmlformats.org/officeDocument/2006/relationships/slideLayout" Target="../slideLayouts/slideLayout219.xml"/><Relationship Id="rId1"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29.xml"/><Relationship Id="rId8" Type="http://schemas.openxmlformats.org/officeDocument/2006/relationships/slideLayout" Target="../slideLayouts/slideLayout228.xml"/><Relationship Id="rId7" Type="http://schemas.openxmlformats.org/officeDocument/2006/relationships/slideLayout" Target="../slideLayouts/slideLayout227.xml"/><Relationship Id="rId6" Type="http://schemas.openxmlformats.org/officeDocument/2006/relationships/slideLayout" Target="../slideLayouts/slideLayout226.xml"/><Relationship Id="rId5" Type="http://schemas.openxmlformats.org/officeDocument/2006/relationships/slideLayout" Target="../slideLayouts/slideLayout225.xml"/><Relationship Id="rId4" Type="http://schemas.openxmlformats.org/officeDocument/2006/relationships/slideLayout" Target="../slideLayouts/slideLayout224.xml"/><Relationship Id="rId3" Type="http://schemas.openxmlformats.org/officeDocument/2006/relationships/slideLayout" Target="../slideLayouts/slideLayout223.xml"/><Relationship Id="rId2" Type="http://schemas.openxmlformats.org/officeDocument/2006/relationships/slideLayout" Target="../slideLayouts/slideLayout222.xml"/><Relationship Id="rId18" Type="http://schemas.openxmlformats.org/officeDocument/2006/relationships/theme" Target="../theme/theme21.xml"/><Relationship Id="rId17" Type="http://schemas.openxmlformats.org/officeDocument/2006/relationships/tags" Target="../tags/tag1302.xml"/><Relationship Id="rId16" Type="http://schemas.openxmlformats.org/officeDocument/2006/relationships/tags" Target="../tags/tag1301.xml"/><Relationship Id="rId15" Type="http://schemas.openxmlformats.org/officeDocument/2006/relationships/tags" Target="../tags/tag1300.xml"/><Relationship Id="rId14" Type="http://schemas.openxmlformats.org/officeDocument/2006/relationships/tags" Target="../tags/tag1299.xml"/><Relationship Id="rId13" Type="http://schemas.openxmlformats.org/officeDocument/2006/relationships/tags" Target="../tags/tag1298.xml"/><Relationship Id="rId12" Type="http://schemas.openxmlformats.org/officeDocument/2006/relationships/tags" Target="../tags/tag1297.xml"/><Relationship Id="rId11" Type="http://schemas.openxmlformats.org/officeDocument/2006/relationships/slideLayout" Target="../slideLayouts/slideLayout231.xml"/><Relationship Id="rId10" Type="http://schemas.openxmlformats.org/officeDocument/2006/relationships/slideLayout" Target="../slideLayouts/slideLayout230.xml"/><Relationship Id="rId1"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40.xml"/><Relationship Id="rId8" Type="http://schemas.openxmlformats.org/officeDocument/2006/relationships/slideLayout" Target="../slideLayouts/slideLayout239.xml"/><Relationship Id="rId7" Type="http://schemas.openxmlformats.org/officeDocument/2006/relationships/slideLayout" Target="../slideLayouts/slideLayout238.xml"/><Relationship Id="rId6" Type="http://schemas.openxmlformats.org/officeDocument/2006/relationships/slideLayout" Target="../slideLayouts/slideLayout237.xml"/><Relationship Id="rId5" Type="http://schemas.openxmlformats.org/officeDocument/2006/relationships/slideLayout" Target="../slideLayouts/slideLayout236.xml"/><Relationship Id="rId4" Type="http://schemas.openxmlformats.org/officeDocument/2006/relationships/slideLayout" Target="../slideLayouts/slideLayout235.xml"/><Relationship Id="rId3" Type="http://schemas.openxmlformats.org/officeDocument/2006/relationships/slideLayout" Target="../slideLayouts/slideLayout234.xml"/><Relationship Id="rId2" Type="http://schemas.openxmlformats.org/officeDocument/2006/relationships/slideLayout" Target="../slideLayouts/slideLayout233.xml"/><Relationship Id="rId18" Type="http://schemas.openxmlformats.org/officeDocument/2006/relationships/theme" Target="../theme/theme22.xml"/><Relationship Id="rId17" Type="http://schemas.openxmlformats.org/officeDocument/2006/relationships/tags" Target="../tags/tag1364.xml"/><Relationship Id="rId16" Type="http://schemas.openxmlformats.org/officeDocument/2006/relationships/tags" Target="../tags/tag1363.xml"/><Relationship Id="rId15" Type="http://schemas.openxmlformats.org/officeDocument/2006/relationships/tags" Target="../tags/tag1362.xml"/><Relationship Id="rId14" Type="http://schemas.openxmlformats.org/officeDocument/2006/relationships/tags" Target="../tags/tag1361.xml"/><Relationship Id="rId13" Type="http://schemas.openxmlformats.org/officeDocument/2006/relationships/tags" Target="../tags/tag1360.xml"/><Relationship Id="rId12" Type="http://schemas.openxmlformats.org/officeDocument/2006/relationships/tags" Target="../tags/tag1359.xml"/><Relationship Id="rId11" Type="http://schemas.openxmlformats.org/officeDocument/2006/relationships/slideLayout" Target="../slideLayouts/slideLayout242.xml"/><Relationship Id="rId10" Type="http://schemas.openxmlformats.org/officeDocument/2006/relationships/slideLayout" Target="../slideLayouts/slideLayout241.xml"/><Relationship Id="rId1"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51.xml"/><Relationship Id="rId8" Type="http://schemas.openxmlformats.org/officeDocument/2006/relationships/slideLayout" Target="../slideLayouts/slideLayout250.xml"/><Relationship Id="rId7" Type="http://schemas.openxmlformats.org/officeDocument/2006/relationships/slideLayout" Target="../slideLayouts/slideLayout249.xml"/><Relationship Id="rId6" Type="http://schemas.openxmlformats.org/officeDocument/2006/relationships/slideLayout" Target="../slideLayouts/slideLayout248.xml"/><Relationship Id="rId5" Type="http://schemas.openxmlformats.org/officeDocument/2006/relationships/slideLayout" Target="../slideLayouts/slideLayout247.xml"/><Relationship Id="rId4" Type="http://schemas.openxmlformats.org/officeDocument/2006/relationships/slideLayout" Target="../slideLayouts/slideLayout246.xml"/><Relationship Id="rId3" Type="http://schemas.openxmlformats.org/officeDocument/2006/relationships/slideLayout" Target="../slideLayouts/slideLayout245.xml"/><Relationship Id="rId2" Type="http://schemas.openxmlformats.org/officeDocument/2006/relationships/slideLayout" Target="../slideLayouts/slideLayout244.xml"/><Relationship Id="rId18" Type="http://schemas.openxmlformats.org/officeDocument/2006/relationships/theme" Target="../theme/theme23.xml"/><Relationship Id="rId17" Type="http://schemas.openxmlformats.org/officeDocument/2006/relationships/tags" Target="../tags/tag1426.xml"/><Relationship Id="rId16" Type="http://schemas.openxmlformats.org/officeDocument/2006/relationships/tags" Target="../tags/tag1425.xml"/><Relationship Id="rId15" Type="http://schemas.openxmlformats.org/officeDocument/2006/relationships/tags" Target="../tags/tag1424.xml"/><Relationship Id="rId14" Type="http://schemas.openxmlformats.org/officeDocument/2006/relationships/tags" Target="../tags/tag1423.xml"/><Relationship Id="rId13" Type="http://schemas.openxmlformats.org/officeDocument/2006/relationships/tags" Target="../tags/tag1422.xml"/><Relationship Id="rId12" Type="http://schemas.openxmlformats.org/officeDocument/2006/relationships/tags" Target="../tags/tag1421.xml"/><Relationship Id="rId11" Type="http://schemas.openxmlformats.org/officeDocument/2006/relationships/slideLayout" Target="../slideLayouts/slideLayout253.xml"/><Relationship Id="rId10" Type="http://schemas.openxmlformats.org/officeDocument/2006/relationships/slideLayout" Target="../slideLayouts/slideLayout252.xml"/><Relationship Id="rId1"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262.xml"/><Relationship Id="rId8" Type="http://schemas.openxmlformats.org/officeDocument/2006/relationships/slideLayout" Target="../slideLayouts/slideLayout261.xml"/><Relationship Id="rId7" Type="http://schemas.openxmlformats.org/officeDocument/2006/relationships/slideLayout" Target="../slideLayouts/slideLayout260.xml"/><Relationship Id="rId6" Type="http://schemas.openxmlformats.org/officeDocument/2006/relationships/slideLayout" Target="../slideLayouts/slideLayout259.xml"/><Relationship Id="rId5" Type="http://schemas.openxmlformats.org/officeDocument/2006/relationships/slideLayout" Target="../slideLayouts/slideLayout258.xml"/><Relationship Id="rId4" Type="http://schemas.openxmlformats.org/officeDocument/2006/relationships/slideLayout" Target="../slideLayouts/slideLayout257.xml"/><Relationship Id="rId3" Type="http://schemas.openxmlformats.org/officeDocument/2006/relationships/slideLayout" Target="../slideLayouts/slideLayout256.xml"/><Relationship Id="rId2" Type="http://schemas.openxmlformats.org/officeDocument/2006/relationships/slideLayout" Target="../slideLayouts/slideLayout255.xml"/><Relationship Id="rId18" Type="http://schemas.openxmlformats.org/officeDocument/2006/relationships/theme" Target="../theme/theme24.xml"/><Relationship Id="rId17" Type="http://schemas.openxmlformats.org/officeDocument/2006/relationships/tags" Target="../tags/tag1488.xml"/><Relationship Id="rId16" Type="http://schemas.openxmlformats.org/officeDocument/2006/relationships/tags" Target="../tags/tag1487.xml"/><Relationship Id="rId15" Type="http://schemas.openxmlformats.org/officeDocument/2006/relationships/tags" Target="../tags/tag1486.xml"/><Relationship Id="rId14" Type="http://schemas.openxmlformats.org/officeDocument/2006/relationships/tags" Target="../tags/tag1485.xml"/><Relationship Id="rId13" Type="http://schemas.openxmlformats.org/officeDocument/2006/relationships/tags" Target="../tags/tag1484.xml"/><Relationship Id="rId12" Type="http://schemas.openxmlformats.org/officeDocument/2006/relationships/tags" Target="../tags/tag1483.xml"/><Relationship Id="rId11" Type="http://schemas.openxmlformats.org/officeDocument/2006/relationships/slideLayout" Target="../slideLayouts/slideLayout264.xml"/><Relationship Id="rId10" Type="http://schemas.openxmlformats.org/officeDocument/2006/relationships/slideLayout" Target="../slideLayouts/slideLayout263.xml"/><Relationship Id="rId1" Type="http://schemas.openxmlformats.org/officeDocument/2006/relationships/slideLayout" Target="../slideLayouts/slideLayout254.xml"/></Relationships>
</file>

<file path=ppt/slideMasters/_rels/slideMaster25.xml.rels><?xml version="1.0" encoding="UTF-8" standalone="yes"?>
<Relationships xmlns="http://schemas.openxmlformats.org/package/2006/relationships"><Relationship Id="rId9" Type="http://schemas.openxmlformats.org/officeDocument/2006/relationships/slideLayout" Target="../slideLayouts/slideLayout273.xml"/><Relationship Id="rId8" Type="http://schemas.openxmlformats.org/officeDocument/2006/relationships/slideLayout" Target="../slideLayouts/slideLayout272.xml"/><Relationship Id="rId7" Type="http://schemas.openxmlformats.org/officeDocument/2006/relationships/slideLayout" Target="../slideLayouts/slideLayout271.xml"/><Relationship Id="rId6" Type="http://schemas.openxmlformats.org/officeDocument/2006/relationships/slideLayout" Target="../slideLayouts/slideLayout270.xml"/><Relationship Id="rId5" Type="http://schemas.openxmlformats.org/officeDocument/2006/relationships/slideLayout" Target="../slideLayouts/slideLayout269.xml"/><Relationship Id="rId4" Type="http://schemas.openxmlformats.org/officeDocument/2006/relationships/slideLayout" Target="../slideLayouts/slideLayout268.xml"/><Relationship Id="rId3" Type="http://schemas.openxmlformats.org/officeDocument/2006/relationships/slideLayout" Target="../slideLayouts/slideLayout267.xml"/><Relationship Id="rId2" Type="http://schemas.openxmlformats.org/officeDocument/2006/relationships/slideLayout" Target="../slideLayouts/slideLayout266.xml"/><Relationship Id="rId18" Type="http://schemas.openxmlformats.org/officeDocument/2006/relationships/theme" Target="../theme/theme25.xml"/><Relationship Id="rId17" Type="http://schemas.openxmlformats.org/officeDocument/2006/relationships/tags" Target="../tags/tag1550.xml"/><Relationship Id="rId16" Type="http://schemas.openxmlformats.org/officeDocument/2006/relationships/tags" Target="../tags/tag1549.xml"/><Relationship Id="rId15" Type="http://schemas.openxmlformats.org/officeDocument/2006/relationships/tags" Target="../tags/tag1548.xml"/><Relationship Id="rId14" Type="http://schemas.openxmlformats.org/officeDocument/2006/relationships/tags" Target="../tags/tag1547.xml"/><Relationship Id="rId13" Type="http://schemas.openxmlformats.org/officeDocument/2006/relationships/tags" Target="../tags/tag1546.xml"/><Relationship Id="rId12" Type="http://schemas.openxmlformats.org/officeDocument/2006/relationships/tags" Target="../tags/tag1545.xml"/><Relationship Id="rId11" Type="http://schemas.openxmlformats.org/officeDocument/2006/relationships/slideLayout" Target="../slideLayouts/slideLayout275.xml"/><Relationship Id="rId10" Type="http://schemas.openxmlformats.org/officeDocument/2006/relationships/slideLayout" Target="../slideLayouts/slideLayout274.xml"/><Relationship Id="rId1" Type="http://schemas.openxmlformats.org/officeDocument/2006/relationships/slideLayout" Target="../slideLayouts/slideLayout265.xml"/></Relationships>
</file>

<file path=ppt/slideMasters/_rels/slideMaster26.xml.rels><?xml version="1.0" encoding="UTF-8" standalone="yes"?>
<Relationships xmlns="http://schemas.openxmlformats.org/package/2006/relationships"><Relationship Id="rId9" Type="http://schemas.openxmlformats.org/officeDocument/2006/relationships/slideLayout" Target="../slideLayouts/slideLayout284.xml"/><Relationship Id="rId8" Type="http://schemas.openxmlformats.org/officeDocument/2006/relationships/slideLayout" Target="../slideLayouts/slideLayout283.xml"/><Relationship Id="rId7" Type="http://schemas.openxmlformats.org/officeDocument/2006/relationships/slideLayout" Target="../slideLayouts/slideLayout282.xml"/><Relationship Id="rId6" Type="http://schemas.openxmlformats.org/officeDocument/2006/relationships/slideLayout" Target="../slideLayouts/slideLayout281.xml"/><Relationship Id="rId5" Type="http://schemas.openxmlformats.org/officeDocument/2006/relationships/slideLayout" Target="../slideLayouts/slideLayout280.xml"/><Relationship Id="rId4" Type="http://schemas.openxmlformats.org/officeDocument/2006/relationships/slideLayout" Target="../slideLayouts/slideLayout279.xml"/><Relationship Id="rId3" Type="http://schemas.openxmlformats.org/officeDocument/2006/relationships/slideLayout" Target="../slideLayouts/slideLayout278.xml"/><Relationship Id="rId2" Type="http://schemas.openxmlformats.org/officeDocument/2006/relationships/slideLayout" Target="../slideLayouts/slideLayout277.xml"/><Relationship Id="rId18" Type="http://schemas.openxmlformats.org/officeDocument/2006/relationships/theme" Target="../theme/theme26.xml"/><Relationship Id="rId17" Type="http://schemas.openxmlformats.org/officeDocument/2006/relationships/tags" Target="../tags/tag1612.xml"/><Relationship Id="rId16" Type="http://schemas.openxmlformats.org/officeDocument/2006/relationships/tags" Target="../tags/tag1611.xml"/><Relationship Id="rId15" Type="http://schemas.openxmlformats.org/officeDocument/2006/relationships/tags" Target="../tags/tag1610.xml"/><Relationship Id="rId14" Type="http://schemas.openxmlformats.org/officeDocument/2006/relationships/tags" Target="../tags/tag1609.xml"/><Relationship Id="rId13" Type="http://schemas.openxmlformats.org/officeDocument/2006/relationships/tags" Target="../tags/tag1608.xml"/><Relationship Id="rId12" Type="http://schemas.openxmlformats.org/officeDocument/2006/relationships/tags" Target="../tags/tag1607.xml"/><Relationship Id="rId11" Type="http://schemas.openxmlformats.org/officeDocument/2006/relationships/slideLayout" Target="../slideLayouts/slideLayout286.xml"/><Relationship Id="rId10" Type="http://schemas.openxmlformats.org/officeDocument/2006/relationships/slideLayout" Target="../slideLayouts/slideLayout285.xml"/><Relationship Id="rId1" Type="http://schemas.openxmlformats.org/officeDocument/2006/relationships/slideLayout" Target="../slideLayouts/slideLayout276.xml"/></Relationships>
</file>

<file path=ppt/slideMasters/_rels/slideMaster27.xml.rels><?xml version="1.0" encoding="UTF-8" standalone="yes"?>
<Relationships xmlns="http://schemas.openxmlformats.org/package/2006/relationships"><Relationship Id="rId9" Type="http://schemas.openxmlformats.org/officeDocument/2006/relationships/slideLayout" Target="../slideLayouts/slideLayout295.xml"/><Relationship Id="rId8" Type="http://schemas.openxmlformats.org/officeDocument/2006/relationships/slideLayout" Target="../slideLayouts/slideLayout294.xml"/><Relationship Id="rId7" Type="http://schemas.openxmlformats.org/officeDocument/2006/relationships/slideLayout" Target="../slideLayouts/slideLayout293.xml"/><Relationship Id="rId6" Type="http://schemas.openxmlformats.org/officeDocument/2006/relationships/slideLayout" Target="../slideLayouts/slideLayout292.xml"/><Relationship Id="rId5" Type="http://schemas.openxmlformats.org/officeDocument/2006/relationships/slideLayout" Target="../slideLayouts/slideLayout291.xml"/><Relationship Id="rId4" Type="http://schemas.openxmlformats.org/officeDocument/2006/relationships/slideLayout" Target="../slideLayouts/slideLayout290.xml"/><Relationship Id="rId3" Type="http://schemas.openxmlformats.org/officeDocument/2006/relationships/slideLayout" Target="../slideLayouts/slideLayout289.xml"/><Relationship Id="rId2" Type="http://schemas.openxmlformats.org/officeDocument/2006/relationships/slideLayout" Target="../slideLayouts/slideLayout288.xml"/><Relationship Id="rId18" Type="http://schemas.openxmlformats.org/officeDocument/2006/relationships/theme" Target="../theme/theme27.xml"/><Relationship Id="rId17" Type="http://schemas.openxmlformats.org/officeDocument/2006/relationships/tags" Target="../tags/tag1674.xml"/><Relationship Id="rId16" Type="http://schemas.openxmlformats.org/officeDocument/2006/relationships/tags" Target="../tags/tag1673.xml"/><Relationship Id="rId15" Type="http://schemas.openxmlformats.org/officeDocument/2006/relationships/tags" Target="../tags/tag1672.xml"/><Relationship Id="rId14" Type="http://schemas.openxmlformats.org/officeDocument/2006/relationships/tags" Target="../tags/tag1671.xml"/><Relationship Id="rId13" Type="http://schemas.openxmlformats.org/officeDocument/2006/relationships/tags" Target="../tags/tag1670.xml"/><Relationship Id="rId12" Type="http://schemas.openxmlformats.org/officeDocument/2006/relationships/tags" Target="../tags/tag1669.xml"/><Relationship Id="rId11" Type="http://schemas.openxmlformats.org/officeDocument/2006/relationships/slideLayout" Target="../slideLayouts/slideLayout297.xml"/><Relationship Id="rId10" Type="http://schemas.openxmlformats.org/officeDocument/2006/relationships/slideLayout" Target="../slideLayouts/slideLayout296.xml"/><Relationship Id="rId1" Type="http://schemas.openxmlformats.org/officeDocument/2006/relationships/slideLayout" Target="../slideLayouts/slideLayout287.xml"/></Relationships>
</file>

<file path=ppt/slideMasters/_rels/slideMaster28.xml.rels><?xml version="1.0" encoding="UTF-8" standalone="yes"?>
<Relationships xmlns="http://schemas.openxmlformats.org/package/2006/relationships"><Relationship Id="rId9" Type="http://schemas.openxmlformats.org/officeDocument/2006/relationships/slideLayout" Target="../slideLayouts/slideLayout306.xml"/><Relationship Id="rId8" Type="http://schemas.openxmlformats.org/officeDocument/2006/relationships/slideLayout" Target="../slideLayouts/slideLayout305.xml"/><Relationship Id="rId7" Type="http://schemas.openxmlformats.org/officeDocument/2006/relationships/slideLayout" Target="../slideLayouts/slideLayout304.xml"/><Relationship Id="rId6" Type="http://schemas.openxmlformats.org/officeDocument/2006/relationships/slideLayout" Target="../slideLayouts/slideLayout303.xml"/><Relationship Id="rId5" Type="http://schemas.openxmlformats.org/officeDocument/2006/relationships/slideLayout" Target="../slideLayouts/slideLayout302.xml"/><Relationship Id="rId4" Type="http://schemas.openxmlformats.org/officeDocument/2006/relationships/slideLayout" Target="../slideLayouts/slideLayout301.xml"/><Relationship Id="rId3" Type="http://schemas.openxmlformats.org/officeDocument/2006/relationships/slideLayout" Target="../slideLayouts/slideLayout300.xml"/><Relationship Id="rId2" Type="http://schemas.openxmlformats.org/officeDocument/2006/relationships/slideLayout" Target="../slideLayouts/slideLayout299.xml"/><Relationship Id="rId18" Type="http://schemas.openxmlformats.org/officeDocument/2006/relationships/theme" Target="../theme/theme28.xml"/><Relationship Id="rId17" Type="http://schemas.openxmlformats.org/officeDocument/2006/relationships/tags" Target="../tags/tag1736.xml"/><Relationship Id="rId16" Type="http://schemas.openxmlformats.org/officeDocument/2006/relationships/tags" Target="../tags/tag1735.xml"/><Relationship Id="rId15" Type="http://schemas.openxmlformats.org/officeDocument/2006/relationships/tags" Target="../tags/tag1734.xml"/><Relationship Id="rId14" Type="http://schemas.openxmlformats.org/officeDocument/2006/relationships/tags" Target="../tags/tag1733.xml"/><Relationship Id="rId13" Type="http://schemas.openxmlformats.org/officeDocument/2006/relationships/tags" Target="../tags/tag1732.xml"/><Relationship Id="rId12" Type="http://schemas.openxmlformats.org/officeDocument/2006/relationships/tags" Target="../tags/tag1731.xml"/><Relationship Id="rId11" Type="http://schemas.openxmlformats.org/officeDocument/2006/relationships/slideLayout" Target="../slideLayouts/slideLayout308.xml"/><Relationship Id="rId10" Type="http://schemas.openxmlformats.org/officeDocument/2006/relationships/slideLayout" Target="../slideLayouts/slideLayout307.xml"/><Relationship Id="rId1" Type="http://schemas.openxmlformats.org/officeDocument/2006/relationships/slideLayout" Target="../slideLayouts/slideLayout298.xml"/></Relationships>
</file>

<file path=ppt/slideMasters/_rels/slideMaster29.xml.rels><?xml version="1.0" encoding="UTF-8" standalone="yes"?>
<Relationships xmlns="http://schemas.openxmlformats.org/package/2006/relationships"><Relationship Id="rId9" Type="http://schemas.openxmlformats.org/officeDocument/2006/relationships/slideLayout" Target="../slideLayouts/slideLayout317.xml"/><Relationship Id="rId8" Type="http://schemas.openxmlformats.org/officeDocument/2006/relationships/slideLayout" Target="../slideLayouts/slideLayout316.xml"/><Relationship Id="rId7" Type="http://schemas.openxmlformats.org/officeDocument/2006/relationships/slideLayout" Target="../slideLayouts/slideLayout315.xml"/><Relationship Id="rId6" Type="http://schemas.openxmlformats.org/officeDocument/2006/relationships/slideLayout" Target="../slideLayouts/slideLayout314.xml"/><Relationship Id="rId5" Type="http://schemas.openxmlformats.org/officeDocument/2006/relationships/slideLayout" Target="../slideLayouts/slideLayout313.xml"/><Relationship Id="rId4" Type="http://schemas.openxmlformats.org/officeDocument/2006/relationships/slideLayout" Target="../slideLayouts/slideLayout312.xml"/><Relationship Id="rId3" Type="http://schemas.openxmlformats.org/officeDocument/2006/relationships/slideLayout" Target="../slideLayouts/slideLayout311.xml"/><Relationship Id="rId2" Type="http://schemas.openxmlformats.org/officeDocument/2006/relationships/slideLayout" Target="../slideLayouts/slideLayout310.xml"/><Relationship Id="rId18" Type="http://schemas.openxmlformats.org/officeDocument/2006/relationships/theme" Target="../theme/theme29.xml"/><Relationship Id="rId17" Type="http://schemas.openxmlformats.org/officeDocument/2006/relationships/tags" Target="../tags/tag1798.xml"/><Relationship Id="rId16" Type="http://schemas.openxmlformats.org/officeDocument/2006/relationships/tags" Target="../tags/tag1797.xml"/><Relationship Id="rId15" Type="http://schemas.openxmlformats.org/officeDocument/2006/relationships/tags" Target="../tags/tag1796.xml"/><Relationship Id="rId14" Type="http://schemas.openxmlformats.org/officeDocument/2006/relationships/tags" Target="../tags/tag1795.xml"/><Relationship Id="rId13" Type="http://schemas.openxmlformats.org/officeDocument/2006/relationships/tags" Target="../tags/tag1794.xml"/><Relationship Id="rId12" Type="http://schemas.openxmlformats.org/officeDocument/2006/relationships/tags" Target="../tags/tag1793.xml"/><Relationship Id="rId11" Type="http://schemas.openxmlformats.org/officeDocument/2006/relationships/slideLayout" Target="../slideLayouts/slideLayout319.xml"/><Relationship Id="rId10" Type="http://schemas.openxmlformats.org/officeDocument/2006/relationships/slideLayout" Target="../slideLayouts/slideLayout318.xml"/><Relationship Id="rId1" Type="http://schemas.openxmlformats.org/officeDocument/2006/relationships/slideLayout" Target="../slideLayouts/slideLayout30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8" Type="http://schemas.openxmlformats.org/officeDocument/2006/relationships/theme" Target="../theme/theme3.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30.xml.rels><?xml version="1.0" encoding="UTF-8" standalone="yes"?>
<Relationships xmlns="http://schemas.openxmlformats.org/package/2006/relationships"><Relationship Id="rId9" Type="http://schemas.openxmlformats.org/officeDocument/2006/relationships/slideLayout" Target="../slideLayouts/slideLayout328.xml"/><Relationship Id="rId8" Type="http://schemas.openxmlformats.org/officeDocument/2006/relationships/slideLayout" Target="../slideLayouts/slideLayout327.xml"/><Relationship Id="rId7" Type="http://schemas.openxmlformats.org/officeDocument/2006/relationships/slideLayout" Target="../slideLayouts/slideLayout326.xml"/><Relationship Id="rId6" Type="http://schemas.openxmlformats.org/officeDocument/2006/relationships/slideLayout" Target="../slideLayouts/slideLayout325.xml"/><Relationship Id="rId5" Type="http://schemas.openxmlformats.org/officeDocument/2006/relationships/slideLayout" Target="../slideLayouts/slideLayout324.xml"/><Relationship Id="rId4" Type="http://schemas.openxmlformats.org/officeDocument/2006/relationships/slideLayout" Target="../slideLayouts/slideLayout323.xml"/><Relationship Id="rId3" Type="http://schemas.openxmlformats.org/officeDocument/2006/relationships/slideLayout" Target="../slideLayouts/slideLayout322.xml"/><Relationship Id="rId2" Type="http://schemas.openxmlformats.org/officeDocument/2006/relationships/slideLayout" Target="../slideLayouts/slideLayout321.xml"/><Relationship Id="rId18" Type="http://schemas.openxmlformats.org/officeDocument/2006/relationships/theme" Target="../theme/theme30.xml"/><Relationship Id="rId17" Type="http://schemas.openxmlformats.org/officeDocument/2006/relationships/tags" Target="../tags/tag1860.xml"/><Relationship Id="rId16" Type="http://schemas.openxmlformats.org/officeDocument/2006/relationships/tags" Target="../tags/tag1859.xml"/><Relationship Id="rId15" Type="http://schemas.openxmlformats.org/officeDocument/2006/relationships/tags" Target="../tags/tag1858.xml"/><Relationship Id="rId14" Type="http://schemas.openxmlformats.org/officeDocument/2006/relationships/tags" Target="../tags/tag1857.xml"/><Relationship Id="rId13" Type="http://schemas.openxmlformats.org/officeDocument/2006/relationships/tags" Target="../tags/tag1856.xml"/><Relationship Id="rId12" Type="http://schemas.openxmlformats.org/officeDocument/2006/relationships/tags" Target="../tags/tag1855.xml"/><Relationship Id="rId11" Type="http://schemas.openxmlformats.org/officeDocument/2006/relationships/slideLayout" Target="../slideLayouts/slideLayout330.xml"/><Relationship Id="rId10" Type="http://schemas.openxmlformats.org/officeDocument/2006/relationships/slideLayout" Target="../slideLayouts/slideLayout329.xml"/><Relationship Id="rId1" Type="http://schemas.openxmlformats.org/officeDocument/2006/relationships/slideLayout" Target="../slideLayouts/slideLayout320.xml"/></Relationships>
</file>

<file path=ppt/slideMasters/_rels/slideMaster31.xml.rels><?xml version="1.0" encoding="UTF-8" standalone="yes"?>
<Relationships xmlns="http://schemas.openxmlformats.org/package/2006/relationships"><Relationship Id="rId9" Type="http://schemas.openxmlformats.org/officeDocument/2006/relationships/slideLayout" Target="../slideLayouts/slideLayout339.xml"/><Relationship Id="rId8" Type="http://schemas.openxmlformats.org/officeDocument/2006/relationships/slideLayout" Target="../slideLayouts/slideLayout338.xml"/><Relationship Id="rId7" Type="http://schemas.openxmlformats.org/officeDocument/2006/relationships/slideLayout" Target="../slideLayouts/slideLayout337.xml"/><Relationship Id="rId6" Type="http://schemas.openxmlformats.org/officeDocument/2006/relationships/slideLayout" Target="../slideLayouts/slideLayout336.xml"/><Relationship Id="rId5" Type="http://schemas.openxmlformats.org/officeDocument/2006/relationships/slideLayout" Target="../slideLayouts/slideLayout335.xml"/><Relationship Id="rId4" Type="http://schemas.openxmlformats.org/officeDocument/2006/relationships/slideLayout" Target="../slideLayouts/slideLayout334.xml"/><Relationship Id="rId3" Type="http://schemas.openxmlformats.org/officeDocument/2006/relationships/slideLayout" Target="../slideLayouts/slideLayout333.xml"/><Relationship Id="rId2" Type="http://schemas.openxmlformats.org/officeDocument/2006/relationships/slideLayout" Target="../slideLayouts/slideLayout332.xml"/><Relationship Id="rId18" Type="http://schemas.openxmlformats.org/officeDocument/2006/relationships/theme" Target="../theme/theme31.xml"/><Relationship Id="rId17" Type="http://schemas.openxmlformats.org/officeDocument/2006/relationships/tags" Target="../tags/tag1922.xml"/><Relationship Id="rId16" Type="http://schemas.openxmlformats.org/officeDocument/2006/relationships/tags" Target="../tags/tag1921.xml"/><Relationship Id="rId15" Type="http://schemas.openxmlformats.org/officeDocument/2006/relationships/tags" Target="../tags/tag1920.xml"/><Relationship Id="rId14" Type="http://schemas.openxmlformats.org/officeDocument/2006/relationships/tags" Target="../tags/tag1919.xml"/><Relationship Id="rId13" Type="http://schemas.openxmlformats.org/officeDocument/2006/relationships/tags" Target="../tags/tag1918.xml"/><Relationship Id="rId12" Type="http://schemas.openxmlformats.org/officeDocument/2006/relationships/tags" Target="../tags/tag1917.xml"/><Relationship Id="rId11" Type="http://schemas.openxmlformats.org/officeDocument/2006/relationships/slideLayout" Target="../slideLayouts/slideLayout341.xml"/><Relationship Id="rId10" Type="http://schemas.openxmlformats.org/officeDocument/2006/relationships/slideLayout" Target="../slideLayouts/slideLayout340.xml"/><Relationship Id="rId1" Type="http://schemas.openxmlformats.org/officeDocument/2006/relationships/slideLayout" Target="../slideLayouts/slideLayout331.xml"/></Relationships>
</file>

<file path=ppt/slideMasters/_rels/slideMaster32.xml.rels><?xml version="1.0" encoding="UTF-8" standalone="yes"?>
<Relationships xmlns="http://schemas.openxmlformats.org/package/2006/relationships"><Relationship Id="rId9" Type="http://schemas.openxmlformats.org/officeDocument/2006/relationships/slideLayout" Target="../slideLayouts/slideLayout350.xml"/><Relationship Id="rId8" Type="http://schemas.openxmlformats.org/officeDocument/2006/relationships/slideLayout" Target="../slideLayouts/slideLayout349.xml"/><Relationship Id="rId7" Type="http://schemas.openxmlformats.org/officeDocument/2006/relationships/slideLayout" Target="../slideLayouts/slideLayout348.xml"/><Relationship Id="rId6" Type="http://schemas.openxmlformats.org/officeDocument/2006/relationships/slideLayout" Target="../slideLayouts/slideLayout347.xml"/><Relationship Id="rId5" Type="http://schemas.openxmlformats.org/officeDocument/2006/relationships/slideLayout" Target="../slideLayouts/slideLayout346.xml"/><Relationship Id="rId4" Type="http://schemas.openxmlformats.org/officeDocument/2006/relationships/slideLayout" Target="../slideLayouts/slideLayout345.xml"/><Relationship Id="rId3" Type="http://schemas.openxmlformats.org/officeDocument/2006/relationships/slideLayout" Target="../slideLayouts/slideLayout344.xml"/><Relationship Id="rId2" Type="http://schemas.openxmlformats.org/officeDocument/2006/relationships/slideLayout" Target="../slideLayouts/slideLayout343.xml"/><Relationship Id="rId18" Type="http://schemas.openxmlformats.org/officeDocument/2006/relationships/theme" Target="../theme/theme32.xml"/><Relationship Id="rId17" Type="http://schemas.openxmlformats.org/officeDocument/2006/relationships/tags" Target="../tags/tag1984.xml"/><Relationship Id="rId16" Type="http://schemas.openxmlformats.org/officeDocument/2006/relationships/tags" Target="../tags/tag1983.xml"/><Relationship Id="rId15" Type="http://schemas.openxmlformats.org/officeDocument/2006/relationships/tags" Target="../tags/tag1982.xml"/><Relationship Id="rId14" Type="http://schemas.openxmlformats.org/officeDocument/2006/relationships/tags" Target="../tags/tag1981.xml"/><Relationship Id="rId13" Type="http://schemas.openxmlformats.org/officeDocument/2006/relationships/tags" Target="../tags/tag1980.xml"/><Relationship Id="rId12" Type="http://schemas.openxmlformats.org/officeDocument/2006/relationships/tags" Target="../tags/tag1979.xml"/><Relationship Id="rId11" Type="http://schemas.openxmlformats.org/officeDocument/2006/relationships/slideLayout" Target="../slideLayouts/slideLayout352.xml"/><Relationship Id="rId10" Type="http://schemas.openxmlformats.org/officeDocument/2006/relationships/slideLayout" Target="../slideLayouts/slideLayout351.xml"/><Relationship Id="rId1" Type="http://schemas.openxmlformats.org/officeDocument/2006/relationships/slideLayout" Target="../slideLayouts/slideLayout342.xml"/></Relationships>
</file>

<file path=ppt/slideMasters/_rels/slideMaster33.xml.rels><?xml version="1.0" encoding="UTF-8" standalone="yes"?>
<Relationships xmlns="http://schemas.openxmlformats.org/package/2006/relationships"><Relationship Id="rId9" Type="http://schemas.openxmlformats.org/officeDocument/2006/relationships/slideLayout" Target="../slideLayouts/slideLayout361.xml"/><Relationship Id="rId8" Type="http://schemas.openxmlformats.org/officeDocument/2006/relationships/slideLayout" Target="../slideLayouts/slideLayout360.xml"/><Relationship Id="rId7" Type="http://schemas.openxmlformats.org/officeDocument/2006/relationships/slideLayout" Target="../slideLayouts/slideLayout359.xml"/><Relationship Id="rId6" Type="http://schemas.openxmlformats.org/officeDocument/2006/relationships/slideLayout" Target="../slideLayouts/slideLayout358.xml"/><Relationship Id="rId5" Type="http://schemas.openxmlformats.org/officeDocument/2006/relationships/slideLayout" Target="../slideLayouts/slideLayout357.xml"/><Relationship Id="rId4" Type="http://schemas.openxmlformats.org/officeDocument/2006/relationships/slideLayout" Target="../slideLayouts/slideLayout356.xml"/><Relationship Id="rId3" Type="http://schemas.openxmlformats.org/officeDocument/2006/relationships/slideLayout" Target="../slideLayouts/slideLayout355.xml"/><Relationship Id="rId2" Type="http://schemas.openxmlformats.org/officeDocument/2006/relationships/slideLayout" Target="../slideLayouts/slideLayout354.xml"/><Relationship Id="rId18" Type="http://schemas.openxmlformats.org/officeDocument/2006/relationships/theme" Target="../theme/theme33.xml"/><Relationship Id="rId17" Type="http://schemas.openxmlformats.org/officeDocument/2006/relationships/tags" Target="../tags/tag2046.xml"/><Relationship Id="rId16" Type="http://schemas.openxmlformats.org/officeDocument/2006/relationships/tags" Target="../tags/tag2045.xml"/><Relationship Id="rId15" Type="http://schemas.openxmlformats.org/officeDocument/2006/relationships/tags" Target="../tags/tag2044.xml"/><Relationship Id="rId14" Type="http://schemas.openxmlformats.org/officeDocument/2006/relationships/tags" Target="../tags/tag2043.xml"/><Relationship Id="rId13" Type="http://schemas.openxmlformats.org/officeDocument/2006/relationships/tags" Target="../tags/tag2042.xml"/><Relationship Id="rId12" Type="http://schemas.openxmlformats.org/officeDocument/2006/relationships/tags" Target="../tags/tag2041.xml"/><Relationship Id="rId11" Type="http://schemas.openxmlformats.org/officeDocument/2006/relationships/slideLayout" Target="../slideLayouts/slideLayout363.xml"/><Relationship Id="rId10" Type="http://schemas.openxmlformats.org/officeDocument/2006/relationships/slideLayout" Target="../slideLayouts/slideLayout362.xml"/><Relationship Id="rId1" Type="http://schemas.openxmlformats.org/officeDocument/2006/relationships/slideLayout" Target="../slideLayouts/slideLayout353.xml"/></Relationships>
</file>

<file path=ppt/slideMasters/_rels/slideMaster34.xml.rels><?xml version="1.0" encoding="UTF-8" standalone="yes"?>
<Relationships xmlns="http://schemas.openxmlformats.org/package/2006/relationships"><Relationship Id="rId9" Type="http://schemas.openxmlformats.org/officeDocument/2006/relationships/slideLayout" Target="../slideLayouts/slideLayout372.xml"/><Relationship Id="rId8" Type="http://schemas.openxmlformats.org/officeDocument/2006/relationships/slideLayout" Target="../slideLayouts/slideLayout371.xml"/><Relationship Id="rId7" Type="http://schemas.openxmlformats.org/officeDocument/2006/relationships/slideLayout" Target="../slideLayouts/slideLayout370.xml"/><Relationship Id="rId6" Type="http://schemas.openxmlformats.org/officeDocument/2006/relationships/slideLayout" Target="../slideLayouts/slideLayout369.xml"/><Relationship Id="rId5" Type="http://schemas.openxmlformats.org/officeDocument/2006/relationships/slideLayout" Target="../slideLayouts/slideLayout368.xml"/><Relationship Id="rId4" Type="http://schemas.openxmlformats.org/officeDocument/2006/relationships/slideLayout" Target="../slideLayouts/slideLayout367.xml"/><Relationship Id="rId3" Type="http://schemas.openxmlformats.org/officeDocument/2006/relationships/slideLayout" Target="../slideLayouts/slideLayout366.xml"/><Relationship Id="rId2" Type="http://schemas.openxmlformats.org/officeDocument/2006/relationships/slideLayout" Target="../slideLayouts/slideLayout365.xml"/><Relationship Id="rId18" Type="http://schemas.openxmlformats.org/officeDocument/2006/relationships/theme" Target="../theme/theme34.xml"/><Relationship Id="rId17" Type="http://schemas.openxmlformats.org/officeDocument/2006/relationships/tags" Target="../tags/tag2108.xml"/><Relationship Id="rId16" Type="http://schemas.openxmlformats.org/officeDocument/2006/relationships/tags" Target="../tags/tag2107.xml"/><Relationship Id="rId15" Type="http://schemas.openxmlformats.org/officeDocument/2006/relationships/tags" Target="../tags/tag2106.xml"/><Relationship Id="rId14" Type="http://schemas.openxmlformats.org/officeDocument/2006/relationships/tags" Target="../tags/tag2105.xml"/><Relationship Id="rId13" Type="http://schemas.openxmlformats.org/officeDocument/2006/relationships/tags" Target="../tags/tag2104.xml"/><Relationship Id="rId12" Type="http://schemas.openxmlformats.org/officeDocument/2006/relationships/tags" Target="../tags/tag2103.xml"/><Relationship Id="rId11" Type="http://schemas.openxmlformats.org/officeDocument/2006/relationships/slideLayout" Target="../slideLayouts/slideLayout374.xml"/><Relationship Id="rId10" Type="http://schemas.openxmlformats.org/officeDocument/2006/relationships/slideLayout" Target="../slideLayouts/slideLayout373.xml"/><Relationship Id="rId1" Type="http://schemas.openxmlformats.org/officeDocument/2006/relationships/slideLayout" Target="../slideLayouts/slideLayout364.xml"/></Relationships>
</file>

<file path=ppt/slideMasters/_rels/slideMaster35.xml.rels><?xml version="1.0" encoding="UTF-8" standalone="yes"?>
<Relationships xmlns="http://schemas.openxmlformats.org/package/2006/relationships"><Relationship Id="rId9" Type="http://schemas.openxmlformats.org/officeDocument/2006/relationships/slideLayout" Target="../slideLayouts/slideLayout383.xml"/><Relationship Id="rId8" Type="http://schemas.openxmlformats.org/officeDocument/2006/relationships/slideLayout" Target="../slideLayouts/slideLayout382.xml"/><Relationship Id="rId7" Type="http://schemas.openxmlformats.org/officeDocument/2006/relationships/slideLayout" Target="../slideLayouts/slideLayout381.xml"/><Relationship Id="rId6" Type="http://schemas.openxmlformats.org/officeDocument/2006/relationships/slideLayout" Target="../slideLayouts/slideLayout380.xml"/><Relationship Id="rId5" Type="http://schemas.openxmlformats.org/officeDocument/2006/relationships/slideLayout" Target="../slideLayouts/slideLayout379.xml"/><Relationship Id="rId4" Type="http://schemas.openxmlformats.org/officeDocument/2006/relationships/slideLayout" Target="../slideLayouts/slideLayout378.xml"/><Relationship Id="rId3" Type="http://schemas.openxmlformats.org/officeDocument/2006/relationships/slideLayout" Target="../slideLayouts/slideLayout377.xml"/><Relationship Id="rId2" Type="http://schemas.openxmlformats.org/officeDocument/2006/relationships/slideLayout" Target="../slideLayouts/slideLayout376.xml"/><Relationship Id="rId18" Type="http://schemas.openxmlformats.org/officeDocument/2006/relationships/theme" Target="../theme/theme35.xml"/><Relationship Id="rId17" Type="http://schemas.openxmlformats.org/officeDocument/2006/relationships/tags" Target="../tags/tag2170.xml"/><Relationship Id="rId16" Type="http://schemas.openxmlformats.org/officeDocument/2006/relationships/tags" Target="../tags/tag2169.xml"/><Relationship Id="rId15" Type="http://schemas.openxmlformats.org/officeDocument/2006/relationships/tags" Target="../tags/tag2168.xml"/><Relationship Id="rId14" Type="http://schemas.openxmlformats.org/officeDocument/2006/relationships/tags" Target="../tags/tag2167.xml"/><Relationship Id="rId13" Type="http://schemas.openxmlformats.org/officeDocument/2006/relationships/tags" Target="../tags/tag2166.xml"/><Relationship Id="rId12" Type="http://schemas.openxmlformats.org/officeDocument/2006/relationships/tags" Target="../tags/tag2165.xml"/><Relationship Id="rId11" Type="http://schemas.openxmlformats.org/officeDocument/2006/relationships/slideLayout" Target="../slideLayouts/slideLayout385.xml"/><Relationship Id="rId10" Type="http://schemas.openxmlformats.org/officeDocument/2006/relationships/slideLayout" Target="../slideLayouts/slideLayout384.xml"/><Relationship Id="rId1" Type="http://schemas.openxmlformats.org/officeDocument/2006/relationships/slideLayout" Target="../slideLayouts/slideLayout375.xml"/></Relationships>
</file>

<file path=ppt/slideMasters/_rels/slideMaster36.xml.rels><?xml version="1.0" encoding="UTF-8" standalone="yes"?>
<Relationships xmlns="http://schemas.openxmlformats.org/package/2006/relationships"><Relationship Id="rId9" Type="http://schemas.openxmlformats.org/officeDocument/2006/relationships/slideLayout" Target="../slideLayouts/slideLayout394.xml"/><Relationship Id="rId8" Type="http://schemas.openxmlformats.org/officeDocument/2006/relationships/slideLayout" Target="../slideLayouts/slideLayout393.xml"/><Relationship Id="rId7" Type="http://schemas.openxmlformats.org/officeDocument/2006/relationships/slideLayout" Target="../slideLayouts/slideLayout392.xml"/><Relationship Id="rId6" Type="http://schemas.openxmlformats.org/officeDocument/2006/relationships/slideLayout" Target="../slideLayouts/slideLayout391.xml"/><Relationship Id="rId5" Type="http://schemas.openxmlformats.org/officeDocument/2006/relationships/slideLayout" Target="../slideLayouts/slideLayout390.xml"/><Relationship Id="rId4" Type="http://schemas.openxmlformats.org/officeDocument/2006/relationships/slideLayout" Target="../slideLayouts/slideLayout389.xml"/><Relationship Id="rId3" Type="http://schemas.openxmlformats.org/officeDocument/2006/relationships/slideLayout" Target="../slideLayouts/slideLayout388.xml"/><Relationship Id="rId2" Type="http://schemas.openxmlformats.org/officeDocument/2006/relationships/slideLayout" Target="../slideLayouts/slideLayout387.xml"/><Relationship Id="rId18" Type="http://schemas.openxmlformats.org/officeDocument/2006/relationships/theme" Target="../theme/theme36.xml"/><Relationship Id="rId17" Type="http://schemas.openxmlformats.org/officeDocument/2006/relationships/tags" Target="../tags/tag2232.xml"/><Relationship Id="rId16" Type="http://schemas.openxmlformats.org/officeDocument/2006/relationships/tags" Target="../tags/tag2231.xml"/><Relationship Id="rId15" Type="http://schemas.openxmlformats.org/officeDocument/2006/relationships/tags" Target="../tags/tag2230.xml"/><Relationship Id="rId14" Type="http://schemas.openxmlformats.org/officeDocument/2006/relationships/tags" Target="../tags/tag2229.xml"/><Relationship Id="rId13" Type="http://schemas.openxmlformats.org/officeDocument/2006/relationships/tags" Target="../tags/tag2228.xml"/><Relationship Id="rId12" Type="http://schemas.openxmlformats.org/officeDocument/2006/relationships/tags" Target="../tags/tag2227.xml"/><Relationship Id="rId11" Type="http://schemas.openxmlformats.org/officeDocument/2006/relationships/slideLayout" Target="../slideLayouts/slideLayout396.xml"/><Relationship Id="rId10" Type="http://schemas.openxmlformats.org/officeDocument/2006/relationships/slideLayout" Target="../slideLayouts/slideLayout395.xml"/><Relationship Id="rId1" Type="http://schemas.openxmlformats.org/officeDocument/2006/relationships/slideLayout" Target="../slideLayouts/slideLayout386.xml"/></Relationships>
</file>

<file path=ppt/slideMasters/_rels/slideMaster37.xml.rels><?xml version="1.0" encoding="UTF-8" standalone="yes"?>
<Relationships xmlns="http://schemas.openxmlformats.org/package/2006/relationships"><Relationship Id="rId9" Type="http://schemas.openxmlformats.org/officeDocument/2006/relationships/slideLayout" Target="../slideLayouts/slideLayout405.xml"/><Relationship Id="rId8" Type="http://schemas.openxmlformats.org/officeDocument/2006/relationships/slideLayout" Target="../slideLayouts/slideLayout404.xml"/><Relationship Id="rId7" Type="http://schemas.openxmlformats.org/officeDocument/2006/relationships/slideLayout" Target="../slideLayouts/slideLayout403.xml"/><Relationship Id="rId6" Type="http://schemas.openxmlformats.org/officeDocument/2006/relationships/slideLayout" Target="../slideLayouts/slideLayout402.xml"/><Relationship Id="rId5" Type="http://schemas.openxmlformats.org/officeDocument/2006/relationships/slideLayout" Target="../slideLayouts/slideLayout401.xml"/><Relationship Id="rId4" Type="http://schemas.openxmlformats.org/officeDocument/2006/relationships/slideLayout" Target="../slideLayouts/slideLayout400.xml"/><Relationship Id="rId3" Type="http://schemas.openxmlformats.org/officeDocument/2006/relationships/slideLayout" Target="../slideLayouts/slideLayout399.xml"/><Relationship Id="rId2" Type="http://schemas.openxmlformats.org/officeDocument/2006/relationships/slideLayout" Target="../slideLayouts/slideLayout398.xml"/><Relationship Id="rId18" Type="http://schemas.openxmlformats.org/officeDocument/2006/relationships/theme" Target="../theme/theme37.xml"/><Relationship Id="rId17" Type="http://schemas.openxmlformats.org/officeDocument/2006/relationships/tags" Target="../tags/tag2294.xml"/><Relationship Id="rId16" Type="http://schemas.openxmlformats.org/officeDocument/2006/relationships/tags" Target="../tags/tag2293.xml"/><Relationship Id="rId15" Type="http://schemas.openxmlformats.org/officeDocument/2006/relationships/tags" Target="../tags/tag2292.xml"/><Relationship Id="rId14" Type="http://schemas.openxmlformats.org/officeDocument/2006/relationships/tags" Target="../tags/tag2291.xml"/><Relationship Id="rId13" Type="http://schemas.openxmlformats.org/officeDocument/2006/relationships/tags" Target="../tags/tag2290.xml"/><Relationship Id="rId12" Type="http://schemas.openxmlformats.org/officeDocument/2006/relationships/tags" Target="../tags/tag2289.xml"/><Relationship Id="rId11" Type="http://schemas.openxmlformats.org/officeDocument/2006/relationships/slideLayout" Target="../slideLayouts/slideLayout407.xml"/><Relationship Id="rId10" Type="http://schemas.openxmlformats.org/officeDocument/2006/relationships/slideLayout" Target="../slideLayouts/slideLayout406.xml"/><Relationship Id="rId1" Type="http://schemas.openxmlformats.org/officeDocument/2006/relationships/slideLayout" Target="../slideLayouts/slideLayout397.xml"/></Relationships>
</file>

<file path=ppt/slideMasters/_rels/slideMaster38.xml.rels><?xml version="1.0" encoding="UTF-8" standalone="yes"?>
<Relationships xmlns="http://schemas.openxmlformats.org/package/2006/relationships"><Relationship Id="rId9" Type="http://schemas.openxmlformats.org/officeDocument/2006/relationships/slideLayout" Target="../slideLayouts/slideLayout416.xml"/><Relationship Id="rId8" Type="http://schemas.openxmlformats.org/officeDocument/2006/relationships/slideLayout" Target="../slideLayouts/slideLayout415.xml"/><Relationship Id="rId7" Type="http://schemas.openxmlformats.org/officeDocument/2006/relationships/slideLayout" Target="../slideLayouts/slideLayout414.xml"/><Relationship Id="rId6" Type="http://schemas.openxmlformats.org/officeDocument/2006/relationships/slideLayout" Target="../slideLayouts/slideLayout413.xml"/><Relationship Id="rId5" Type="http://schemas.openxmlformats.org/officeDocument/2006/relationships/slideLayout" Target="../slideLayouts/slideLayout412.xml"/><Relationship Id="rId4" Type="http://schemas.openxmlformats.org/officeDocument/2006/relationships/slideLayout" Target="../slideLayouts/slideLayout411.xml"/><Relationship Id="rId3" Type="http://schemas.openxmlformats.org/officeDocument/2006/relationships/slideLayout" Target="../slideLayouts/slideLayout410.xml"/><Relationship Id="rId2" Type="http://schemas.openxmlformats.org/officeDocument/2006/relationships/slideLayout" Target="../slideLayouts/slideLayout409.xml"/><Relationship Id="rId18" Type="http://schemas.openxmlformats.org/officeDocument/2006/relationships/theme" Target="../theme/theme38.xml"/><Relationship Id="rId17" Type="http://schemas.openxmlformats.org/officeDocument/2006/relationships/tags" Target="../tags/tag2356.xml"/><Relationship Id="rId16" Type="http://schemas.openxmlformats.org/officeDocument/2006/relationships/tags" Target="../tags/tag2355.xml"/><Relationship Id="rId15" Type="http://schemas.openxmlformats.org/officeDocument/2006/relationships/tags" Target="../tags/tag2354.xml"/><Relationship Id="rId14" Type="http://schemas.openxmlformats.org/officeDocument/2006/relationships/tags" Target="../tags/tag2353.xml"/><Relationship Id="rId13" Type="http://schemas.openxmlformats.org/officeDocument/2006/relationships/tags" Target="../tags/tag2352.xml"/><Relationship Id="rId12" Type="http://schemas.openxmlformats.org/officeDocument/2006/relationships/tags" Target="../tags/tag2351.xml"/><Relationship Id="rId11" Type="http://schemas.openxmlformats.org/officeDocument/2006/relationships/slideLayout" Target="../slideLayouts/slideLayout418.xml"/><Relationship Id="rId10" Type="http://schemas.openxmlformats.org/officeDocument/2006/relationships/slideLayout" Target="../slideLayouts/slideLayout417.xml"/><Relationship Id="rId1" Type="http://schemas.openxmlformats.org/officeDocument/2006/relationships/slideLayout" Target="../slideLayouts/slideLayout408.xml"/></Relationships>
</file>

<file path=ppt/slideMasters/_rels/slideMaster39.xml.rels><?xml version="1.0" encoding="UTF-8" standalone="yes"?>
<Relationships xmlns="http://schemas.openxmlformats.org/package/2006/relationships"><Relationship Id="rId9" Type="http://schemas.openxmlformats.org/officeDocument/2006/relationships/slideLayout" Target="../slideLayouts/slideLayout427.xml"/><Relationship Id="rId8" Type="http://schemas.openxmlformats.org/officeDocument/2006/relationships/slideLayout" Target="../slideLayouts/slideLayout426.xml"/><Relationship Id="rId7" Type="http://schemas.openxmlformats.org/officeDocument/2006/relationships/slideLayout" Target="../slideLayouts/slideLayout425.xml"/><Relationship Id="rId6" Type="http://schemas.openxmlformats.org/officeDocument/2006/relationships/slideLayout" Target="../slideLayouts/slideLayout424.xml"/><Relationship Id="rId5" Type="http://schemas.openxmlformats.org/officeDocument/2006/relationships/slideLayout" Target="../slideLayouts/slideLayout423.xml"/><Relationship Id="rId4" Type="http://schemas.openxmlformats.org/officeDocument/2006/relationships/slideLayout" Target="../slideLayouts/slideLayout422.xml"/><Relationship Id="rId3" Type="http://schemas.openxmlformats.org/officeDocument/2006/relationships/slideLayout" Target="../slideLayouts/slideLayout421.xml"/><Relationship Id="rId2" Type="http://schemas.openxmlformats.org/officeDocument/2006/relationships/slideLayout" Target="../slideLayouts/slideLayout420.xml"/><Relationship Id="rId18" Type="http://schemas.openxmlformats.org/officeDocument/2006/relationships/theme" Target="../theme/theme39.xml"/><Relationship Id="rId17" Type="http://schemas.openxmlformats.org/officeDocument/2006/relationships/tags" Target="../tags/tag2418.xml"/><Relationship Id="rId16" Type="http://schemas.openxmlformats.org/officeDocument/2006/relationships/tags" Target="../tags/tag2417.xml"/><Relationship Id="rId15" Type="http://schemas.openxmlformats.org/officeDocument/2006/relationships/tags" Target="../tags/tag2416.xml"/><Relationship Id="rId14" Type="http://schemas.openxmlformats.org/officeDocument/2006/relationships/tags" Target="../tags/tag2415.xml"/><Relationship Id="rId13" Type="http://schemas.openxmlformats.org/officeDocument/2006/relationships/tags" Target="../tags/tag2414.xml"/><Relationship Id="rId12" Type="http://schemas.openxmlformats.org/officeDocument/2006/relationships/tags" Target="../tags/tag2413.xml"/><Relationship Id="rId11" Type="http://schemas.openxmlformats.org/officeDocument/2006/relationships/slideLayout" Target="../slideLayouts/slideLayout429.xml"/><Relationship Id="rId10" Type="http://schemas.openxmlformats.org/officeDocument/2006/relationships/slideLayout" Target="../slideLayouts/slideLayout428.xml"/><Relationship Id="rId1" Type="http://schemas.openxmlformats.org/officeDocument/2006/relationships/slideLayout" Target="../slideLayouts/slideLayout41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8" Type="http://schemas.openxmlformats.org/officeDocument/2006/relationships/theme" Target="../theme/theme4.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40.xml.rels><?xml version="1.0" encoding="UTF-8" standalone="yes"?>
<Relationships xmlns="http://schemas.openxmlformats.org/package/2006/relationships"><Relationship Id="rId9" Type="http://schemas.openxmlformats.org/officeDocument/2006/relationships/slideLayout" Target="../slideLayouts/slideLayout438.xml"/><Relationship Id="rId8" Type="http://schemas.openxmlformats.org/officeDocument/2006/relationships/slideLayout" Target="../slideLayouts/slideLayout437.xml"/><Relationship Id="rId7" Type="http://schemas.openxmlformats.org/officeDocument/2006/relationships/slideLayout" Target="../slideLayouts/slideLayout436.xml"/><Relationship Id="rId6" Type="http://schemas.openxmlformats.org/officeDocument/2006/relationships/slideLayout" Target="../slideLayouts/slideLayout435.xml"/><Relationship Id="rId5" Type="http://schemas.openxmlformats.org/officeDocument/2006/relationships/slideLayout" Target="../slideLayouts/slideLayout434.xml"/><Relationship Id="rId4" Type="http://schemas.openxmlformats.org/officeDocument/2006/relationships/slideLayout" Target="../slideLayouts/slideLayout433.xml"/><Relationship Id="rId3" Type="http://schemas.openxmlformats.org/officeDocument/2006/relationships/slideLayout" Target="../slideLayouts/slideLayout432.xml"/><Relationship Id="rId2" Type="http://schemas.openxmlformats.org/officeDocument/2006/relationships/slideLayout" Target="../slideLayouts/slideLayout431.xml"/><Relationship Id="rId18" Type="http://schemas.openxmlformats.org/officeDocument/2006/relationships/theme" Target="../theme/theme40.xml"/><Relationship Id="rId17" Type="http://schemas.openxmlformats.org/officeDocument/2006/relationships/tags" Target="../tags/tag2480.xml"/><Relationship Id="rId16" Type="http://schemas.openxmlformats.org/officeDocument/2006/relationships/tags" Target="../tags/tag2479.xml"/><Relationship Id="rId15" Type="http://schemas.openxmlformats.org/officeDocument/2006/relationships/tags" Target="../tags/tag2478.xml"/><Relationship Id="rId14" Type="http://schemas.openxmlformats.org/officeDocument/2006/relationships/tags" Target="../tags/tag2477.xml"/><Relationship Id="rId13" Type="http://schemas.openxmlformats.org/officeDocument/2006/relationships/tags" Target="../tags/tag2476.xml"/><Relationship Id="rId12" Type="http://schemas.openxmlformats.org/officeDocument/2006/relationships/tags" Target="../tags/tag2475.xml"/><Relationship Id="rId11" Type="http://schemas.openxmlformats.org/officeDocument/2006/relationships/slideLayout" Target="../slideLayouts/slideLayout440.xml"/><Relationship Id="rId10" Type="http://schemas.openxmlformats.org/officeDocument/2006/relationships/slideLayout" Target="../slideLayouts/slideLayout439.xml"/><Relationship Id="rId1" Type="http://schemas.openxmlformats.org/officeDocument/2006/relationships/slideLayout" Target="../slideLayouts/slideLayout430.xml"/></Relationships>
</file>

<file path=ppt/slideMasters/_rels/slideMaster41.xml.rels><?xml version="1.0" encoding="UTF-8" standalone="yes"?>
<Relationships xmlns="http://schemas.openxmlformats.org/package/2006/relationships"><Relationship Id="rId9" Type="http://schemas.openxmlformats.org/officeDocument/2006/relationships/slideLayout" Target="../slideLayouts/slideLayout449.xml"/><Relationship Id="rId8" Type="http://schemas.openxmlformats.org/officeDocument/2006/relationships/slideLayout" Target="../slideLayouts/slideLayout448.xml"/><Relationship Id="rId7" Type="http://schemas.openxmlformats.org/officeDocument/2006/relationships/slideLayout" Target="../slideLayouts/slideLayout447.xml"/><Relationship Id="rId6" Type="http://schemas.openxmlformats.org/officeDocument/2006/relationships/slideLayout" Target="../slideLayouts/slideLayout446.xml"/><Relationship Id="rId5" Type="http://schemas.openxmlformats.org/officeDocument/2006/relationships/slideLayout" Target="../slideLayouts/slideLayout445.xml"/><Relationship Id="rId4" Type="http://schemas.openxmlformats.org/officeDocument/2006/relationships/slideLayout" Target="../slideLayouts/slideLayout444.xml"/><Relationship Id="rId3" Type="http://schemas.openxmlformats.org/officeDocument/2006/relationships/slideLayout" Target="../slideLayouts/slideLayout443.xml"/><Relationship Id="rId2" Type="http://schemas.openxmlformats.org/officeDocument/2006/relationships/slideLayout" Target="../slideLayouts/slideLayout442.xml"/><Relationship Id="rId18" Type="http://schemas.openxmlformats.org/officeDocument/2006/relationships/theme" Target="../theme/theme41.xml"/><Relationship Id="rId17" Type="http://schemas.openxmlformats.org/officeDocument/2006/relationships/tags" Target="../tags/tag2542.xml"/><Relationship Id="rId16" Type="http://schemas.openxmlformats.org/officeDocument/2006/relationships/tags" Target="../tags/tag2541.xml"/><Relationship Id="rId15" Type="http://schemas.openxmlformats.org/officeDocument/2006/relationships/tags" Target="../tags/tag2540.xml"/><Relationship Id="rId14" Type="http://schemas.openxmlformats.org/officeDocument/2006/relationships/tags" Target="../tags/tag2539.xml"/><Relationship Id="rId13" Type="http://schemas.openxmlformats.org/officeDocument/2006/relationships/tags" Target="../tags/tag2538.xml"/><Relationship Id="rId12" Type="http://schemas.openxmlformats.org/officeDocument/2006/relationships/tags" Target="../tags/tag2537.xml"/><Relationship Id="rId11" Type="http://schemas.openxmlformats.org/officeDocument/2006/relationships/slideLayout" Target="../slideLayouts/slideLayout451.xml"/><Relationship Id="rId10" Type="http://schemas.openxmlformats.org/officeDocument/2006/relationships/slideLayout" Target="../slideLayouts/slideLayout450.xml"/><Relationship Id="rId1" Type="http://schemas.openxmlformats.org/officeDocument/2006/relationships/slideLayout" Target="../slideLayouts/slideLayout441.xml"/></Relationships>
</file>

<file path=ppt/slideMasters/_rels/slideMaster42.xml.rels><?xml version="1.0" encoding="UTF-8" standalone="yes"?>
<Relationships xmlns="http://schemas.openxmlformats.org/package/2006/relationships"><Relationship Id="rId9" Type="http://schemas.openxmlformats.org/officeDocument/2006/relationships/slideLayout" Target="../slideLayouts/slideLayout460.xml"/><Relationship Id="rId8" Type="http://schemas.openxmlformats.org/officeDocument/2006/relationships/slideLayout" Target="../slideLayouts/slideLayout459.xml"/><Relationship Id="rId7" Type="http://schemas.openxmlformats.org/officeDocument/2006/relationships/slideLayout" Target="../slideLayouts/slideLayout458.xml"/><Relationship Id="rId6" Type="http://schemas.openxmlformats.org/officeDocument/2006/relationships/slideLayout" Target="../slideLayouts/slideLayout457.xml"/><Relationship Id="rId5" Type="http://schemas.openxmlformats.org/officeDocument/2006/relationships/slideLayout" Target="../slideLayouts/slideLayout456.xml"/><Relationship Id="rId4" Type="http://schemas.openxmlformats.org/officeDocument/2006/relationships/slideLayout" Target="../slideLayouts/slideLayout455.xml"/><Relationship Id="rId3" Type="http://schemas.openxmlformats.org/officeDocument/2006/relationships/slideLayout" Target="../slideLayouts/slideLayout454.xml"/><Relationship Id="rId2" Type="http://schemas.openxmlformats.org/officeDocument/2006/relationships/slideLayout" Target="../slideLayouts/slideLayout453.xml"/><Relationship Id="rId18" Type="http://schemas.openxmlformats.org/officeDocument/2006/relationships/theme" Target="../theme/theme42.xml"/><Relationship Id="rId17" Type="http://schemas.openxmlformats.org/officeDocument/2006/relationships/tags" Target="../tags/tag2604.xml"/><Relationship Id="rId16" Type="http://schemas.openxmlformats.org/officeDocument/2006/relationships/tags" Target="../tags/tag2603.xml"/><Relationship Id="rId15" Type="http://schemas.openxmlformats.org/officeDocument/2006/relationships/tags" Target="../tags/tag2602.xml"/><Relationship Id="rId14" Type="http://schemas.openxmlformats.org/officeDocument/2006/relationships/tags" Target="../tags/tag2601.xml"/><Relationship Id="rId13" Type="http://schemas.openxmlformats.org/officeDocument/2006/relationships/tags" Target="../tags/tag2600.xml"/><Relationship Id="rId12" Type="http://schemas.openxmlformats.org/officeDocument/2006/relationships/tags" Target="../tags/tag2599.xml"/><Relationship Id="rId11" Type="http://schemas.openxmlformats.org/officeDocument/2006/relationships/slideLayout" Target="../slideLayouts/slideLayout462.xml"/><Relationship Id="rId10" Type="http://schemas.openxmlformats.org/officeDocument/2006/relationships/slideLayout" Target="../slideLayouts/slideLayout461.xml"/><Relationship Id="rId1" Type="http://schemas.openxmlformats.org/officeDocument/2006/relationships/slideLayout" Target="../slideLayouts/slideLayout452.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8" Type="http://schemas.openxmlformats.org/officeDocument/2006/relationships/theme" Target="../theme/theme5.xml"/><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8" Type="http://schemas.openxmlformats.org/officeDocument/2006/relationships/theme" Target="../theme/theme6.xml"/><Relationship Id="rId17" Type="http://schemas.openxmlformats.org/officeDocument/2006/relationships/tags" Target="../tags/tag372.xml"/><Relationship Id="rId16" Type="http://schemas.openxmlformats.org/officeDocument/2006/relationships/tags" Target="../tags/tag371.xml"/><Relationship Id="rId15" Type="http://schemas.openxmlformats.org/officeDocument/2006/relationships/tags" Target="../tags/tag370.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8" Type="http://schemas.openxmlformats.org/officeDocument/2006/relationships/theme" Target="../theme/theme7.xml"/><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8" Type="http://schemas.openxmlformats.org/officeDocument/2006/relationships/theme" Target="../theme/theme8.xml"/><Relationship Id="rId17" Type="http://schemas.openxmlformats.org/officeDocument/2006/relationships/tags" Target="../tags/tag496.xml"/><Relationship Id="rId16" Type="http://schemas.openxmlformats.org/officeDocument/2006/relationships/tags" Target="../tags/tag495.xml"/><Relationship Id="rId15" Type="http://schemas.openxmlformats.org/officeDocument/2006/relationships/tags" Target="../tags/tag494.xml"/><Relationship Id="rId14" Type="http://schemas.openxmlformats.org/officeDocument/2006/relationships/tags" Target="../tags/tag493.xml"/><Relationship Id="rId13" Type="http://schemas.openxmlformats.org/officeDocument/2006/relationships/tags" Target="../tags/tag492.xml"/><Relationship Id="rId12" Type="http://schemas.openxmlformats.org/officeDocument/2006/relationships/tags" Target="../tags/tag491.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8" Type="http://schemas.openxmlformats.org/officeDocument/2006/relationships/theme" Target="../theme/theme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607.xml"/><Relationship Id="rId2" Type="http://schemas.openxmlformats.org/officeDocument/2006/relationships/tags" Target="../tags/tag2606.xml"/><Relationship Id="rId1" Type="http://schemas.openxmlformats.org/officeDocument/2006/relationships/tags" Target="../tags/tag260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6.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17.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8.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19.xml"/><Relationship Id="rId2" Type="http://schemas.openxmlformats.org/officeDocument/2006/relationships/image" Target="../media/image14.png"/><Relationship Id="rId1" Type="http://schemas.openxmlformats.org/officeDocument/2006/relationships/image" Target="../media/image3.GI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0.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1.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2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4.xml"/><Relationship Id="rId1" Type="http://schemas.openxmlformats.org/officeDocument/2006/relationships/image" Target="../media/image3.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2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08.xml"/><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6.xml"/><Relationship Id="rId2" Type="http://schemas.openxmlformats.org/officeDocument/2006/relationships/image" Target="../media/image19.png"/><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627.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628.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2629.xml"/><Relationship Id="rId2" Type="http://schemas.openxmlformats.org/officeDocument/2006/relationships/image" Target="../media/image23.png"/><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tags" Target="../tags/tag2630.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tags" Target="../tags/tag2631.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tags" Target="../tags/tag2632.xml"/><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tags" Target="../tags/tag2633.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2634.xml"/><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33.xml"/><Relationship Id="rId2" Type="http://schemas.openxmlformats.org/officeDocument/2006/relationships/tags" Target="../tags/tag2635.x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0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44.xml"/><Relationship Id="rId2" Type="http://schemas.openxmlformats.org/officeDocument/2006/relationships/tags" Target="../tags/tag2636.xml"/><Relationship Id="rId1" Type="http://schemas.openxmlformats.org/officeDocument/2006/relationships/image" Target="../media/image3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55.xml"/><Relationship Id="rId1" Type="http://schemas.openxmlformats.org/officeDocument/2006/relationships/tags" Target="../tags/tag263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66.xml"/><Relationship Id="rId2" Type="http://schemas.openxmlformats.org/officeDocument/2006/relationships/tags" Target="../tags/tag2638.xml"/><Relationship Id="rId1" Type="http://schemas.openxmlformats.org/officeDocument/2006/relationships/image" Target="../media/image3.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263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2640.xml"/><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01.xml"/><Relationship Id="rId2" Type="http://schemas.openxmlformats.org/officeDocument/2006/relationships/tags" Target="../tags/tag2641.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tags" Target="../tags/tag2642.xml"/><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tags" Target="../tags/tag2643.xml"/><Relationship Id="rId1"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tags" Target="../tags/tag2644.xml"/><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tags" Target="../tags/tag2645.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0.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tags" Target="../tags/tag2646.xml"/><Relationship Id="rId1"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tags" Target="../tags/tag2647.xml"/><Relationship Id="rId1" Type="http://schemas.openxmlformats.org/officeDocument/2006/relationships/image" Target="../media/image38.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78.xml"/><Relationship Id="rId3" Type="http://schemas.openxmlformats.org/officeDocument/2006/relationships/tags" Target="../tags/tag2648.xml"/><Relationship Id="rId2" Type="http://schemas.openxmlformats.org/officeDocument/2006/relationships/image" Target="../media/image40.png"/><Relationship Id="rId1"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42.xml"/><Relationship Id="rId2" Type="http://schemas.openxmlformats.org/officeDocument/2006/relationships/tags" Target="../tags/tag2649.xml"/><Relationship Id="rId1"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53.xml"/><Relationship Id="rId2" Type="http://schemas.openxmlformats.org/officeDocument/2006/relationships/tags" Target="../tags/tag2650.xml"/><Relationship Id="rId1" Type="http://schemas.openxmlformats.org/officeDocument/2006/relationships/image" Target="../media/image42.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89.xml"/><Relationship Id="rId3" Type="http://schemas.openxmlformats.org/officeDocument/2006/relationships/tags" Target="../tags/tag2651.xml"/><Relationship Id="rId2" Type="http://schemas.openxmlformats.org/officeDocument/2006/relationships/image" Target="../media/image44.png"/><Relationship Id="rId1"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77.xml"/><Relationship Id="rId2" Type="http://schemas.openxmlformats.org/officeDocument/2006/relationships/tags" Target="../tags/tag2652.xml"/><Relationship Id="rId1" Type="http://schemas.openxmlformats.org/officeDocument/2006/relationships/image" Target="../media/image45.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4.xml"/><Relationship Id="rId1" Type="http://schemas.openxmlformats.org/officeDocument/2006/relationships/tags" Target="../tags/tag265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tags" Target="../tags/tag2654.xml"/><Relationship Id="rId1"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88.xml"/><Relationship Id="rId2" Type="http://schemas.openxmlformats.org/officeDocument/2006/relationships/tags" Target="../tags/tag2655.xml"/><Relationship Id="rId1"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1.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11.xml"/><Relationship Id="rId1" Type="http://schemas.openxmlformats.org/officeDocument/2006/relationships/tags" Target="../tags/tag2656.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99.xml"/><Relationship Id="rId2" Type="http://schemas.openxmlformats.org/officeDocument/2006/relationships/tags" Target="../tags/tag2657.xml"/><Relationship Id="rId1"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10.xml"/><Relationship Id="rId2" Type="http://schemas.openxmlformats.org/officeDocument/2006/relationships/tags" Target="../tags/tag2658.xml"/><Relationship Id="rId1" Type="http://schemas.openxmlformats.org/officeDocument/2006/relationships/image" Target="../media/image49.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21.xml"/><Relationship Id="rId2" Type="http://schemas.openxmlformats.org/officeDocument/2006/relationships/tags" Target="../tags/tag2659.xml"/><Relationship Id="rId1" Type="http://schemas.openxmlformats.org/officeDocument/2006/relationships/image" Target="../media/image50.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32.xml"/><Relationship Id="rId2" Type="http://schemas.openxmlformats.org/officeDocument/2006/relationships/tags" Target="../tags/tag2660.xml"/><Relationship Id="rId1" Type="http://schemas.openxmlformats.org/officeDocument/2006/relationships/image" Target="../media/image51.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43.xml"/><Relationship Id="rId2" Type="http://schemas.openxmlformats.org/officeDocument/2006/relationships/tags" Target="../tags/tag2661.xml"/><Relationship Id="rId1" Type="http://schemas.openxmlformats.org/officeDocument/2006/relationships/image" Target="../media/image52.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54.xml"/><Relationship Id="rId2" Type="http://schemas.openxmlformats.org/officeDocument/2006/relationships/tags" Target="../tags/tag2662.xml"/><Relationship Id="rId1" Type="http://schemas.openxmlformats.org/officeDocument/2006/relationships/image" Target="../media/image5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65.xml"/><Relationship Id="rId2" Type="http://schemas.openxmlformats.org/officeDocument/2006/relationships/tags" Target="../tags/tag2663.xml"/><Relationship Id="rId1"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76.xml"/><Relationship Id="rId2" Type="http://schemas.openxmlformats.org/officeDocument/2006/relationships/tags" Target="../tags/tag2664.xml"/><Relationship Id="rId1" Type="http://schemas.openxmlformats.org/officeDocument/2006/relationships/image" Target="../media/image5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87.xml"/><Relationship Id="rId2" Type="http://schemas.openxmlformats.org/officeDocument/2006/relationships/tags" Target="../tags/tag2665.xml"/><Relationship Id="rId1"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2.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398.xml"/><Relationship Id="rId2" Type="http://schemas.openxmlformats.org/officeDocument/2006/relationships/tags" Target="../tags/tag2666.xml"/><Relationship Id="rId1"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09.xml"/><Relationship Id="rId2" Type="http://schemas.openxmlformats.org/officeDocument/2006/relationships/tags" Target="../tags/tag2667.xml"/><Relationship Id="rId1" Type="http://schemas.openxmlformats.org/officeDocument/2006/relationships/image" Target="../media/image5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20.xml"/><Relationship Id="rId2" Type="http://schemas.openxmlformats.org/officeDocument/2006/relationships/tags" Target="../tags/tag2668.xml"/><Relationship Id="rId1" Type="http://schemas.openxmlformats.org/officeDocument/2006/relationships/image" Target="../media/image59.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431.xml"/><Relationship Id="rId2" Type="http://schemas.openxmlformats.org/officeDocument/2006/relationships/tags" Target="../tags/tag2669.xml"/><Relationship Id="rId1" Type="http://schemas.openxmlformats.org/officeDocument/2006/relationships/image" Target="../media/image6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22.xml"/><Relationship Id="rId1" Type="http://schemas.openxmlformats.org/officeDocument/2006/relationships/tags" Target="../tags/tag267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4.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15.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en-US" dirty="0" smtClean="0">
                <a:sym typeface="+mn-ea"/>
              </a:rPr>
              <a:t>项目六环境与特效</a:t>
            </a:r>
            <a:endParaRPr lang="zh-CN" altLang="zh-CN"/>
          </a:p>
        </p:txBody>
      </p:sp>
      <p:sp>
        <p:nvSpPr>
          <p:cNvPr id="3" name="副标题 2"/>
          <p:cNvSpPr>
            <a:spLocks noGrp="1"/>
          </p:cNvSpPr>
          <p:nvPr>
            <p:ph type="subTitle" idx="1"/>
            <p:custDataLst>
              <p:tags r:id="rId2"/>
            </p:custDataLst>
          </p:nvPr>
        </p:nvSpPr>
        <p:spPr>
          <a:xfrm>
            <a:off x="1198880" y="2129790"/>
            <a:ext cx="9799320" cy="2903220"/>
          </a:xfrm>
        </p:spPr>
        <p:txBody>
          <a:bodyPr>
            <a:normAutofit lnSpcReduction="20000"/>
          </a:bodyPr>
          <a:p>
            <a:pPr algn="l"/>
            <a:r>
              <a:rPr lang="en-US" altLang="zh-CN" dirty="0" smtClean="0">
                <a:solidFill>
                  <a:schemeClr val="tx1"/>
                </a:solidFill>
                <a:sym typeface="+mn-ea"/>
              </a:rPr>
              <a:t>3ds Max</a:t>
            </a:r>
            <a:r>
              <a:rPr lang="zh-CN" altLang="en-US" dirty="0" smtClean="0">
                <a:solidFill>
                  <a:schemeClr val="tx1"/>
                </a:solidFill>
                <a:sym typeface="+mn-ea"/>
              </a:rPr>
              <a:t>提供了丰富的环境效果，可以实现天空、火焰、体积光等效果，以增强场景的渲染气氛，这样就可以使场景看上去更加真实具有感染力。本项目将通过三个案例，使读者熟练掌握体积雾的使用方法，并理解主要参数的含义。</a:t>
            </a:r>
            <a:endParaRPr lang="zh-CN" altLang="en-US" dirty="0" smtClean="0">
              <a:solidFill>
                <a:schemeClr val="tx1"/>
              </a:solidFill>
              <a:sym typeface="+mn-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160645" cy="4759325"/>
          </a:xfrm>
        </p:spPr>
        <p:txBody>
          <a:bodyPr/>
          <a:p>
            <a:r>
              <a:rPr lang="zh-CN" altLang="en-US" dirty="0">
                <a:sym typeface="+mn-ea"/>
              </a:rPr>
              <a:t>步骤八设置大气装</a:t>
            </a:r>
            <a:r>
              <a:rPr lang="zh-CN" altLang="en-US" dirty="0" smtClean="0">
                <a:sym typeface="+mn-ea"/>
              </a:rPr>
              <a:t>置</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a:t>
            </a:r>
            <a:r>
              <a:rPr lang="zh-CN" altLang="en-US" dirty="0">
                <a:sym typeface="+mn-ea"/>
              </a:rPr>
              <a:t>击“拾取</a:t>
            </a:r>
            <a:r>
              <a:rPr lang="en-US" altLang="zh-CN" dirty="0">
                <a:sym typeface="+mn-ea"/>
              </a:rPr>
              <a:t>Gzmo”</a:t>
            </a:r>
            <a:r>
              <a:rPr lang="zh-CN" altLang="en-US" dirty="0">
                <a:sym typeface="+mn-ea"/>
              </a:rPr>
              <a:t>按钮，在视图中选择创建的大气装置，将其作为创建体积雾的载体，在“噪波”选项区域之中启用“分形”复选框，将“高”设置为</a:t>
            </a:r>
            <a:r>
              <a:rPr lang="en-US" altLang="zh-CN" dirty="0">
                <a:sym typeface="+mn-ea"/>
              </a:rPr>
              <a:t>0.3</a:t>
            </a:r>
            <a:r>
              <a:rPr lang="zh-CN" altLang="en-US" dirty="0">
                <a:sym typeface="+mn-ea"/>
              </a:rPr>
              <a:t>，“低” 设置为</a:t>
            </a:r>
            <a:r>
              <a:rPr lang="en-US" altLang="zh-CN" dirty="0">
                <a:sym typeface="+mn-ea"/>
              </a:rPr>
              <a:t>0.2</a:t>
            </a:r>
            <a:r>
              <a:rPr lang="zh-CN" altLang="en-US" dirty="0">
                <a:sym typeface="+mn-ea"/>
              </a:rPr>
              <a:t>，“均匀性”设置为</a:t>
            </a:r>
            <a:r>
              <a:rPr lang="en-US" altLang="zh-CN" dirty="0">
                <a:sym typeface="+mn-ea"/>
              </a:rPr>
              <a:t>-0.02,</a:t>
            </a:r>
            <a:r>
              <a:rPr lang="zh-CN" altLang="en-US" dirty="0">
                <a:sym typeface="+mn-ea"/>
              </a:rPr>
              <a:t>将级别设置为</a:t>
            </a:r>
            <a:r>
              <a:rPr lang="en-US" altLang="zh-CN" dirty="0">
                <a:sym typeface="+mn-ea"/>
              </a:rPr>
              <a:t>4,</a:t>
            </a:r>
            <a:r>
              <a:rPr lang="zh-CN" altLang="en-US" dirty="0">
                <a:sym typeface="+mn-ea"/>
              </a:rPr>
              <a:t>将“大小”设置为</a:t>
            </a:r>
            <a:r>
              <a:rPr lang="en-US" altLang="zh-CN" dirty="0">
                <a:sym typeface="+mn-ea"/>
              </a:rPr>
              <a:t>20</a:t>
            </a:r>
            <a:r>
              <a:rPr lang="zh-CN" altLang="en-US" dirty="0">
                <a:sym typeface="+mn-ea"/>
              </a:rPr>
              <a:t>。在“风力来源”选项组中选中“左”单击按钮，将“风力的强度”设置为</a:t>
            </a:r>
            <a:r>
              <a:rPr lang="en-US" altLang="zh-CN" dirty="0">
                <a:sym typeface="+mn-ea"/>
              </a:rPr>
              <a:t>12</a:t>
            </a:r>
            <a:r>
              <a:rPr lang="zh-CN" altLang="en-US" dirty="0">
                <a:sym typeface="+mn-ea"/>
              </a:rPr>
              <a:t>。</a:t>
            </a:r>
            <a:endParaRPr lang="zh-CN" altLang="en-US"/>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90939" y="1142175"/>
            <a:ext cx="3738597" cy="5455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869305" cy="4759325"/>
          </a:xfrm>
        </p:spPr>
        <p:txBody>
          <a:bodyPr/>
          <a:p>
            <a:pPr marL="0" indent="0">
              <a:buNone/>
            </a:pPr>
            <a:r>
              <a:rPr lang="zh-CN" altLang="en-US" dirty="0">
                <a:sym typeface="+mn-ea"/>
              </a:rPr>
              <a:t>步骤十动画视频格式设</a:t>
            </a:r>
            <a:r>
              <a:rPr lang="zh-CN" altLang="en-US" dirty="0" smtClean="0">
                <a:sym typeface="+mn-ea"/>
              </a:rPr>
              <a:t>置</a:t>
            </a:r>
            <a:endParaRPr lang="en-US" altLang="zh-CN" dirty="0" smtClean="0"/>
          </a:p>
          <a:p>
            <a:pPr marL="0" indent="0">
              <a:buNone/>
            </a:pPr>
            <a:r>
              <a:rPr lang="en-US" altLang="zh-CN" dirty="0">
                <a:sym typeface="+mn-ea"/>
              </a:rPr>
              <a:t> </a:t>
            </a:r>
            <a:r>
              <a:rPr lang="en-US" altLang="zh-CN" dirty="0" smtClean="0">
                <a:sym typeface="+mn-ea"/>
              </a:rPr>
              <a:t>        </a:t>
            </a:r>
            <a:r>
              <a:rPr lang="zh-CN" altLang="en-US" dirty="0" smtClean="0">
                <a:sym typeface="+mn-ea"/>
              </a:rPr>
              <a:t>在</a:t>
            </a:r>
            <a:r>
              <a:rPr lang="zh-CN" altLang="en-US" dirty="0">
                <a:sym typeface="+mn-ea"/>
              </a:rPr>
              <a:t>动画控制区域中单击“时间配置”按钮，在打开的“时间配置”对话框中选择“帧频率”选区、“</a:t>
            </a:r>
            <a:r>
              <a:rPr lang="en-US" altLang="zh-CN" dirty="0">
                <a:sym typeface="+mn-ea"/>
              </a:rPr>
              <a:t>PAI ”</a:t>
            </a:r>
            <a:r>
              <a:rPr lang="zh-CN" altLang="en-US" dirty="0">
                <a:sym typeface="+mn-ea"/>
              </a:rPr>
              <a:t>单选按钮。</a:t>
            </a:r>
            <a:endParaRPr lang="zh-CN" altLang="en-US" dirty="0"/>
          </a:p>
          <a:p>
            <a:pPr marL="0" indent="0">
              <a:buNone/>
            </a:pPr>
            <a:endParaRPr lang="zh-CN" altLang="en-US"/>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1835" y="3729355"/>
            <a:ext cx="4627880" cy="227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376" y="1653689"/>
            <a:ext cx="3528393" cy="4777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步骤十一生成动画效</a:t>
            </a:r>
            <a:r>
              <a:rPr lang="zh-CN" altLang="en-US" dirty="0" smtClean="0">
                <a:sym typeface="+mn-ea"/>
              </a:rPr>
              <a:t>果</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a:t>
            </a:r>
            <a:r>
              <a:rPr lang="zh-CN" altLang="en-US" dirty="0">
                <a:sym typeface="+mn-ea"/>
              </a:rPr>
              <a:t>击菜单栏“渲染”</a:t>
            </a:r>
            <a:r>
              <a:rPr lang="en-US" altLang="zh-CN" dirty="0">
                <a:sym typeface="+mn-ea"/>
              </a:rPr>
              <a:t>_---‘“</a:t>
            </a:r>
            <a:r>
              <a:rPr lang="zh-CN" altLang="en-US" dirty="0">
                <a:sym typeface="+mn-ea"/>
              </a:rPr>
              <a:t>渲染设置”命令，弹出渲染设置”对话框，在“时间输出”选区中选择“范围”单选按钮，在“渲染输出”选区选中复选框，选择“文件”按钮设置输出文件的位置和格式，最后单击“渲染”按钮。</a:t>
            </a:r>
            <a:endParaRPr lang="zh-CN" altLang="en-US"/>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98979" y="3131195"/>
            <a:ext cx="4608512" cy="3476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4964430" cy="4759325"/>
          </a:xfrm>
        </p:spPr>
        <p:txBody>
          <a:bodyPr/>
          <a:p>
            <a:r>
              <a:rPr lang="en-US" altLang="zh-CN" dirty="0" smtClean="0"/>
              <a:t>1.</a:t>
            </a:r>
            <a:r>
              <a:rPr lang="zh-CN" altLang="zh-CN" dirty="0" smtClean="0"/>
              <a:t>动画基础</a:t>
            </a:r>
            <a:endParaRPr lang="en-US" altLang="zh-CN" dirty="0" smtClean="0"/>
          </a:p>
          <a:p>
            <a:r>
              <a:rPr lang="en-US" altLang="zh-CN" dirty="0">
                <a:sym typeface="+mn-ea"/>
              </a:rPr>
              <a:t> </a:t>
            </a:r>
            <a:r>
              <a:rPr lang="en-US" altLang="zh-CN" dirty="0" smtClean="0">
                <a:sym typeface="+mn-ea"/>
              </a:rPr>
              <a:t>     </a:t>
            </a:r>
            <a:r>
              <a:rPr lang="zh-CN" altLang="en-US" dirty="0" smtClean="0">
                <a:sym typeface="+mn-ea"/>
              </a:rPr>
              <a:t>（</a:t>
            </a:r>
            <a:r>
              <a:rPr lang="en-US" altLang="zh-CN" dirty="0" smtClean="0">
                <a:sym typeface="+mn-ea"/>
              </a:rPr>
              <a:t>1</a:t>
            </a:r>
            <a:r>
              <a:rPr lang="zh-CN" altLang="en-US" dirty="0" smtClean="0">
                <a:sym typeface="+mn-ea"/>
              </a:rPr>
              <a:t>）</a:t>
            </a:r>
            <a:r>
              <a:rPr lang="en-US" altLang="zh-CN" dirty="0">
                <a:sym typeface="+mn-ea"/>
              </a:rPr>
              <a:t>.</a:t>
            </a:r>
            <a:r>
              <a:rPr lang="zh-CN" altLang="en-US" dirty="0">
                <a:sym typeface="+mn-ea"/>
              </a:rPr>
              <a:t>时间设置点击“时间设置”按钮，可以对时间进行精确的控制，其中包括</a:t>
            </a:r>
            <a:r>
              <a:rPr lang="en-US" altLang="zh-CN" dirty="0">
                <a:sym typeface="+mn-ea"/>
              </a:rPr>
              <a:t>:</a:t>
            </a:r>
            <a:r>
              <a:rPr lang="zh-CN" altLang="en-US" dirty="0">
                <a:sym typeface="+mn-ea"/>
              </a:rPr>
              <a:t>时间的测量和显示方式，活动时间的长度以及动画的每个渲染帧涉及的时间长度。</a:t>
            </a:r>
            <a:endParaRPr lang="zh-CN" altLang="en-US" dirty="0"/>
          </a:p>
          <a:p>
            <a:endParaRPr lang="zh-CN" altLang="en-US"/>
          </a:p>
        </p:txBody>
      </p:sp>
      <p:sp>
        <p:nvSpPr>
          <p:cNvPr id="4" name="内容占位符 2"/>
          <p:cNvSpPr>
            <a:spLocks noGrp="1"/>
          </p:cNvSpPr>
          <p:nvPr/>
        </p:nvSpPr>
        <p:spPr>
          <a:xfrm>
            <a:off x="5949950" y="1475105"/>
            <a:ext cx="4964430" cy="3205480"/>
          </a:xfrm>
          <a:prstGeom prst="rect">
            <a:avLst/>
          </a:prstGeom>
        </p:spPr>
        <p:txBody>
          <a:bodyPr vert="horz" lIns="90000" tIns="46800" rIns="90000" bIns="46800" rtlCol="0">
            <a:normAutofit fontScale="80000"/>
          </a:bodyPr>
          <a:lstStyle>
            <a:lvl1pPr marL="285750" indent="-285750" algn="l" defTabSz="914400" rtl="0" eaLnBrk="1" fontAlgn="auto" latinLnBrk="0" hangingPunct="1">
              <a:lnSpc>
                <a:spcPct val="130000"/>
              </a:lnSpc>
              <a:spcBef>
                <a:spcPts val="0"/>
              </a:spcBef>
              <a:spcAft>
                <a:spcPts val="1000"/>
              </a:spcAft>
              <a:buSzPct val="100000"/>
              <a:buFont typeface="Arial" panose="020B0604020202020204" pitchFamily="34" charset="0"/>
              <a:buBlip>
                <a:blip r:embed="rId1"/>
              </a:buBlip>
              <a:defRPr sz="1800" u="none" strike="noStrike" kern="1200" cap="none" spc="150" normalizeH="0" baseline="0">
                <a:solidFill>
                  <a:schemeClr val="tx1">
                    <a:lumMod val="65000"/>
                    <a:lumOff val="35000"/>
                  </a:schemeClr>
                </a:solidFill>
                <a:uFillTx/>
                <a:latin typeface="+mn-lt"/>
                <a:ea typeface="+mn-ea"/>
                <a:cs typeface="+mn-cs"/>
              </a:defRPr>
            </a:lvl1pPr>
            <a:lvl2pPr marL="7429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2001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defRPr sz="1600" u="none" strike="noStrike" kern="1200" cap="none" spc="150" normalizeH="0" baseline="0">
                <a:solidFill>
                  <a:schemeClr val="tx1">
                    <a:lumMod val="65000"/>
                    <a:lumOff val="35000"/>
                  </a:schemeClr>
                </a:solidFill>
                <a:uFillTx/>
                <a:latin typeface="+mn-lt"/>
                <a:ea typeface="+mn-ea"/>
                <a:cs typeface="+mn-cs"/>
              </a:defRPr>
            </a:lvl3pPr>
            <a:lvl4pPr marL="16573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4pPr>
            <a:lvl5pPr marL="21145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mn-ea"/>
              </a:rPr>
              <a:t>（</a:t>
            </a:r>
            <a:r>
              <a:rPr lang="en-US" altLang="zh-CN" dirty="0">
                <a:sym typeface="+mn-ea"/>
              </a:rPr>
              <a:t>2</a:t>
            </a:r>
            <a:r>
              <a:rPr lang="zh-CN" altLang="en-US" dirty="0">
                <a:sym typeface="+mn-ea"/>
              </a:rPr>
              <a:t>）</a:t>
            </a:r>
            <a:r>
              <a:rPr lang="en-US" altLang="zh-CN" dirty="0">
                <a:sym typeface="+mn-ea"/>
              </a:rPr>
              <a:t>.</a:t>
            </a:r>
            <a:r>
              <a:rPr lang="zh-CN" altLang="en-US" dirty="0">
                <a:sym typeface="+mn-ea"/>
              </a:rPr>
              <a:t>轨迹视</a:t>
            </a:r>
            <a:r>
              <a:rPr lang="zh-CN" altLang="en-US" dirty="0" smtClean="0">
                <a:sym typeface="+mn-ea"/>
              </a:rPr>
              <a:t>图</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a:t>
            </a:r>
            <a:r>
              <a:rPr lang="zh-CN" altLang="en-US" dirty="0">
                <a:sym typeface="+mn-ea"/>
              </a:rPr>
              <a:t>击可以打开“轨迹视图”，它使用两种不同的模式</a:t>
            </a:r>
            <a:r>
              <a:rPr lang="en-US" altLang="zh-CN" dirty="0">
                <a:sym typeface="+mn-ea"/>
              </a:rPr>
              <a:t>:“</a:t>
            </a:r>
            <a:r>
              <a:rPr lang="zh-CN" altLang="en-US" dirty="0">
                <a:sym typeface="+mn-ea"/>
              </a:rPr>
              <a:t>曲线编辑器”和“摄影表”。“曲线编辑器”模式可以将动画显示为功能曲线。“摄影表</a:t>
            </a:r>
            <a:r>
              <a:rPr lang="en-US" altLang="zh-CN" dirty="0">
                <a:sym typeface="+mn-ea"/>
              </a:rPr>
              <a:t>"</a:t>
            </a:r>
            <a:r>
              <a:rPr lang="zh-CN" altLang="en-US" dirty="0">
                <a:sym typeface="+mn-ea"/>
              </a:rPr>
              <a:t>模式可以将动画显示为关键点和范围的电子表格，关键点是带颜色的代码，便于辨认，“轨迹视图”中的</a:t>
            </a:r>
            <a:r>
              <a:rPr lang="en-US" altLang="zh-CN" dirty="0">
                <a:sym typeface="+mn-ea"/>
              </a:rPr>
              <a:t>- -</a:t>
            </a:r>
            <a:r>
              <a:rPr lang="zh-CN" altLang="en-US" dirty="0">
                <a:sym typeface="+mn-ea"/>
              </a:rPr>
              <a:t>些功能，例如移动和删除关键点，也可以在时间滑块附件的轨迹栏上得到，还可以展开轨迹栏显示曲线。通过“轨迹视图”中的工具栏，可以方便的修改轨迹。</a:t>
            </a:r>
            <a:endParaRPr lang="zh-CN" altLang="en-US" dirty="0"/>
          </a:p>
          <a:p>
            <a:endParaRPr lang="zh-CN" alt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5466" y="4625975"/>
            <a:ext cx="7360615"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7000240" cy="4759325"/>
          </a:xfrm>
        </p:spPr>
        <p:txBody>
          <a:bodyPr>
            <a:normAutofit lnSpcReduction="20000"/>
          </a:bodyPr>
          <a:p>
            <a:r>
              <a:rPr lang="zh-CN" altLang="en-US" dirty="0">
                <a:sym typeface="+mn-ea"/>
              </a:rPr>
              <a:t>当我们制作</a:t>
            </a:r>
            <a:r>
              <a:rPr lang="en-US" altLang="zh-CN" dirty="0">
                <a:sym typeface="+mn-ea"/>
              </a:rPr>
              <a:t>-</a:t>
            </a:r>
            <a:r>
              <a:rPr lang="zh-CN" altLang="en-US" dirty="0">
                <a:sym typeface="+mn-ea"/>
              </a:rPr>
              <a:t>一个小球“下落”后“弹回”的动画，默认情况下生</a:t>
            </a:r>
            <a:r>
              <a:rPr lang="zh-CN" altLang="en-US" dirty="0" smtClean="0">
                <a:sym typeface="+mn-ea"/>
              </a:rPr>
              <a:t>成如图所示的</a:t>
            </a:r>
            <a:r>
              <a:rPr lang="zh-CN" altLang="en-US" dirty="0">
                <a:sym typeface="+mn-ea"/>
              </a:rPr>
              <a:t>效果，它反映的是小球下落时由慢变快，接近地面是又变慢，反弹时相反，显然这不符合实际情况，如何修改呢</a:t>
            </a:r>
            <a:r>
              <a:rPr lang="en-US" altLang="zh-CN" dirty="0">
                <a:sym typeface="+mn-ea"/>
              </a:rPr>
              <a:t>?</a:t>
            </a:r>
            <a:r>
              <a:rPr lang="zh-CN" altLang="en-US" dirty="0">
                <a:sym typeface="+mn-ea"/>
              </a:rPr>
              <a:t>我们通过工具栏可以轻松完成实际的效果曲线。</a:t>
            </a:r>
            <a:endParaRPr lang="zh-CN" altLang="en-US" dirty="0"/>
          </a:p>
          <a:p>
            <a:endParaRPr lang="zh-CN" altLang="en-US"/>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82905" y="3505463"/>
            <a:ext cx="7656513"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必备知识</a:t>
            </a:r>
            <a:endParaRPr lang="zh-CN" altLang="en-US"/>
          </a:p>
        </p:txBody>
      </p:sp>
      <p:sp>
        <p:nvSpPr>
          <p:cNvPr id="4" name="内容占位符 3"/>
          <p:cNvSpPr/>
          <p:nvPr>
            <p:ph idx="1"/>
          </p:nvPr>
        </p:nvSpPr>
        <p:spPr/>
        <p:txBody>
          <a:bodyPr/>
          <a:p>
            <a:r>
              <a:rPr lang="en-US" altLang="zh-CN" dirty="0">
                <a:sym typeface="+mn-ea"/>
              </a:rPr>
              <a:t>2.</a:t>
            </a:r>
            <a:r>
              <a:rPr lang="zh-CN" altLang="en-US" dirty="0">
                <a:sym typeface="+mn-ea"/>
              </a:rPr>
              <a:t>大气效果</a:t>
            </a:r>
            <a:endParaRPr lang="zh-CN" altLang="en-US" dirty="0">
              <a:sym typeface="+mn-ea"/>
            </a:endParaRPr>
          </a:p>
          <a:p>
            <a:r>
              <a:rPr lang="en-US" altLang="zh-CN" dirty="0">
                <a:sym typeface="+mn-ea"/>
              </a:rPr>
              <a:t>3ds Max</a:t>
            </a:r>
            <a:r>
              <a:rPr lang="zh-CN" altLang="en-US" dirty="0">
                <a:sym typeface="+mn-ea"/>
              </a:rPr>
              <a:t>自带的大气特效包括火焰效果、雾、体积雾和体积光</a:t>
            </a:r>
            <a:r>
              <a:rPr lang="en-US" altLang="zh-CN" dirty="0">
                <a:sym typeface="+mn-ea"/>
              </a:rPr>
              <a:t>4</a:t>
            </a:r>
            <a:r>
              <a:rPr lang="zh-CN" altLang="en-US" dirty="0">
                <a:sym typeface="+mn-ea"/>
              </a:rPr>
              <a:t>中类型，大气特效的添加和删除等编辑工具都需要在环境编辑器中“大气”卷展栏中进行设置。</a:t>
            </a:r>
            <a:endParaRPr lang="zh-CN" altLang="en-US"/>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73674" y="2946549"/>
            <a:ext cx="6376473"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pPr marL="0" indent="0">
              <a:buNone/>
            </a:pPr>
            <a:r>
              <a:rPr lang="zh-CN" altLang="en-US" dirty="0">
                <a:sym typeface="+mn-ea"/>
              </a:rPr>
              <a:t>大气卷展栏的主要参数介绍</a:t>
            </a:r>
            <a:r>
              <a:rPr lang="en-US" altLang="zh-CN" dirty="0" smtClean="0">
                <a:sym typeface="+mn-ea"/>
              </a:rPr>
              <a:t>:</a:t>
            </a:r>
            <a:endParaRPr lang="en-US" altLang="zh-CN" dirty="0" smtClean="0"/>
          </a:p>
          <a:p>
            <a:pPr marL="0" indent="0">
              <a:buNone/>
            </a:pPr>
            <a:r>
              <a:rPr lang="en-US" altLang="zh-CN" dirty="0" smtClean="0">
                <a:sym typeface="+mn-ea"/>
              </a:rPr>
              <a:t>1</a:t>
            </a:r>
            <a:r>
              <a:rPr lang="en-US" altLang="zh-CN" dirty="0">
                <a:sym typeface="+mn-ea"/>
              </a:rPr>
              <a:t>)</a:t>
            </a:r>
            <a:r>
              <a:rPr lang="zh-CN" altLang="en-US" dirty="0">
                <a:sym typeface="+mn-ea"/>
              </a:rPr>
              <a:t>效果</a:t>
            </a:r>
            <a:r>
              <a:rPr lang="en-US" altLang="zh-CN" dirty="0">
                <a:sym typeface="+mn-ea"/>
              </a:rPr>
              <a:t>:</a:t>
            </a:r>
            <a:r>
              <a:rPr lang="zh-CN" altLang="en-US" dirty="0">
                <a:sym typeface="+mn-ea"/>
              </a:rPr>
              <a:t>用于显示场景中已经添加的大气效果，在效果中选中一种大气效果后，在下面会出现相应的参数设置卷展栏</a:t>
            </a:r>
            <a:r>
              <a:rPr lang="zh-CN" altLang="en-US" dirty="0" smtClean="0">
                <a:sym typeface="+mn-ea"/>
              </a:rPr>
              <a:t>。</a:t>
            </a:r>
            <a:endParaRPr lang="en-US" altLang="zh-CN" dirty="0" smtClean="0"/>
          </a:p>
          <a:p>
            <a:pPr marL="0" indent="0">
              <a:buNone/>
            </a:pPr>
            <a:r>
              <a:rPr lang="en-US" altLang="zh-CN" dirty="0" smtClean="0">
                <a:sym typeface="+mn-ea"/>
              </a:rPr>
              <a:t>2</a:t>
            </a:r>
            <a:r>
              <a:rPr lang="en-US" altLang="zh-CN" dirty="0">
                <a:sym typeface="+mn-ea"/>
              </a:rPr>
              <a:t>)</a:t>
            </a:r>
            <a:r>
              <a:rPr lang="zh-CN" altLang="en-US" dirty="0">
                <a:sym typeface="+mn-ea"/>
              </a:rPr>
              <a:t>名称</a:t>
            </a:r>
            <a:r>
              <a:rPr lang="en-US" altLang="zh-CN" dirty="0">
                <a:sym typeface="+mn-ea"/>
              </a:rPr>
              <a:t>:</a:t>
            </a:r>
            <a:r>
              <a:rPr lang="zh-CN" altLang="en-US" dirty="0">
                <a:sym typeface="+mn-ea"/>
              </a:rPr>
              <a:t>在此文本框中可以为已经添加的大气效果重新命名</a:t>
            </a:r>
            <a:r>
              <a:rPr lang="zh-CN" altLang="en-US" dirty="0" smtClean="0">
                <a:sym typeface="+mn-ea"/>
              </a:rPr>
              <a:t>。</a:t>
            </a:r>
            <a:endParaRPr lang="en-US" altLang="zh-CN" dirty="0" smtClean="0"/>
          </a:p>
          <a:p>
            <a:pPr marL="0" indent="0">
              <a:buNone/>
            </a:pPr>
            <a:r>
              <a:rPr lang="en-US" altLang="zh-CN" dirty="0" smtClean="0">
                <a:sym typeface="+mn-ea"/>
              </a:rPr>
              <a:t>3</a:t>
            </a:r>
            <a:r>
              <a:rPr lang="en-US" altLang="zh-CN" dirty="0">
                <a:sym typeface="+mn-ea"/>
              </a:rPr>
              <a:t>)</a:t>
            </a:r>
            <a:r>
              <a:rPr lang="zh-CN" altLang="en-US" dirty="0">
                <a:sym typeface="+mn-ea"/>
              </a:rPr>
              <a:t>添加</a:t>
            </a:r>
            <a:r>
              <a:rPr lang="en-US" altLang="zh-CN" dirty="0">
                <a:sym typeface="+mn-ea"/>
              </a:rPr>
              <a:t>:</a:t>
            </a:r>
            <a:r>
              <a:rPr lang="zh-CN" altLang="en-US" dirty="0">
                <a:sym typeface="+mn-ea"/>
              </a:rPr>
              <a:t>单击“添加”按钮会弹出“添加大气效果”对话框，从对话框中可以选择需要添加的大气效果</a:t>
            </a:r>
            <a:r>
              <a:rPr lang="zh-CN" altLang="en-US" dirty="0" smtClean="0">
                <a:sym typeface="+mn-ea"/>
              </a:rPr>
              <a:t>。</a:t>
            </a:r>
            <a:endParaRPr lang="en-US" altLang="zh-CN" dirty="0" smtClean="0"/>
          </a:p>
          <a:p>
            <a:pPr marL="0" indent="0">
              <a:buNone/>
            </a:pPr>
            <a:r>
              <a:rPr lang="en-US" altLang="zh-CN" dirty="0" smtClean="0">
                <a:sym typeface="+mn-ea"/>
              </a:rPr>
              <a:t>4</a:t>
            </a:r>
            <a:r>
              <a:rPr lang="en-US" altLang="zh-CN" dirty="0">
                <a:sym typeface="+mn-ea"/>
              </a:rPr>
              <a:t>)</a:t>
            </a:r>
            <a:r>
              <a:rPr lang="zh-CN" altLang="en-US" dirty="0">
                <a:sym typeface="+mn-ea"/>
              </a:rPr>
              <a:t>活动</a:t>
            </a:r>
            <a:r>
              <a:rPr lang="en-US" altLang="zh-CN" dirty="0">
                <a:sym typeface="+mn-ea"/>
              </a:rPr>
              <a:t>:</a:t>
            </a:r>
            <a:r>
              <a:rPr lang="zh-CN" altLang="en-US" dirty="0">
                <a:sym typeface="+mn-ea"/>
              </a:rPr>
              <a:t>只有勾选此复选框后，“效果”列表中被选中的大气效果才会生效</a:t>
            </a:r>
            <a:r>
              <a:rPr lang="zh-CN" altLang="en-US" dirty="0" smtClean="0">
                <a:sym typeface="+mn-ea"/>
              </a:rPr>
              <a:t>。</a:t>
            </a:r>
            <a:endParaRPr lang="en-US" altLang="zh-CN" dirty="0" smtClean="0"/>
          </a:p>
          <a:p>
            <a:pPr marL="0" indent="0">
              <a:buNone/>
            </a:pPr>
            <a:r>
              <a:rPr lang="en-US" altLang="zh-CN" dirty="0" smtClean="0">
                <a:sym typeface="+mn-ea"/>
              </a:rPr>
              <a:t>5</a:t>
            </a:r>
            <a:r>
              <a:rPr lang="en-US" altLang="zh-CN" dirty="0">
                <a:sym typeface="+mn-ea"/>
              </a:rPr>
              <a:t>)</a:t>
            </a:r>
            <a:r>
              <a:rPr lang="zh-CN" altLang="en-US" dirty="0">
                <a:sym typeface="+mn-ea"/>
              </a:rPr>
              <a:t>上移下移</a:t>
            </a:r>
            <a:r>
              <a:rPr lang="en-US" altLang="zh-CN" dirty="0">
                <a:sym typeface="+mn-ea"/>
              </a:rPr>
              <a:t>:</a:t>
            </a:r>
            <a:r>
              <a:rPr lang="zh-CN" altLang="en-US" dirty="0">
                <a:sym typeface="+mn-ea"/>
              </a:rPr>
              <a:t>位于“效果”列表中下方的特效会优先进行渲染</a:t>
            </a:r>
            <a:r>
              <a:rPr lang="en-US" altLang="zh-CN" dirty="0">
                <a:sym typeface="+mn-ea"/>
              </a:rPr>
              <a:t>,</a:t>
            </a:r>
            <a:r>
              <a:rPr lang="zh-CN" altLang="en-US" dirty="0">
                <a:sym typeface="+mn-ea"/>
              </a:rPr>
              <a:t>这两个按钮用于决定特效的渲染的先后顺序</a:t>
            </a:r>
            <a:r>
              <a:rPr lang="zh-CN" altLang="en-US" dirty="0" smtClean="0">
                <a:sym typeface="+mn-ea"/>
              </a:rPr>
              <a:t>。</a:t>
            </a:r>
            <a:endParaRPr lang="en-US" altLang="zh-CN" dirty="0" smtClean="0"/>
          </a:p>
          <a:p>
            <a:pPr marL="0" indent="0">
              <a:buNone/>
            </a:pPr>
            <a:r>
              <a:rPr lang="en-US" altLang="zh-CN" dirty="0" smtClean="0">
                <a:sym typeface="+mn-ea"/>
              </a:rPr>
              <a:t>6</a:t>
            </a:r>
            <a:r>
              <a:rPr lang="en-US" altLang="zh-CN" dirty="0">
                <a:sym typeface="+mn-ea"/>
              </a:rPr>
              <a:t>)</a:t>
            </a:r>
            <a:r>
              <a:rPr lang="zh-CN" altLang="en-US" dirty="0">
                <a:sym typeface="+mn-ea"/>
              </a:rPr>
              <a:t>合并</a:t>
            </a:r>
            <a:r>
              <a:rPr lang="en-US" altLang="zh-CN" dirty="0">
                <a:sym typeface="+mn-ea"/>
              </a:rPr>
              <a:t>:</a:t>
            </a:r>
            <a:r>
              <a:rPr lang="zh-CN" altLang="en-US" dirty="0">
                <a:sym typeface="+mn-ea"/>
              </a:rPr>
              <a:t>从其他已经保存的场景中获取大气效果参数设置。</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3621405" cy="4759325"/>
          </a:xfrm>
        </p:spPr>
        <p:txBody>
          <a:bodyPr/>
          <a:p>
            <a:r>
              <a:rPr lang="zh-CN" altLang="en-US" dirty="0">
                <a:sym typeface="+mn-ea"/>
              </a:rPr>
              <a:t>体积雾参数设置</a:t>
            </a:r>
            <a:r>
              <a:rPr lang="en-US" altLang="zh-CN" dirty="0">
                <a:sym typeface="+mn-ea"/>
              </a:rPr>
              <a:t>:</a:t>
            </a:r>
            <a:endParaRPr lang="en-US" altLang="zh-CN" dirty="0">
              <a:sym typeface="+mn-ea"/>
            </a:endParaRPr>
          </a:p>
          <a:p>
            <a:r>
              <a:rPr lang="zh-CN" altLang="en-US" dirty="0">
                <a:sym typeface="+mn-ea"/>
              </a:rPr>
              <a:t>“体积雾</a:t>
            </a:r>
            <a:r>
              <a:rPr lang="en-US" altLang="zh-CN" dirty="0">
                <a:sym typeface="+mn-ea"/>
              </a:rPr>
              <a:t>"</a:t>
            </a:r>
            <a:r>
              <a:rPr lang="zh-CN" altLang="en-US" dirty="0">
                <a:sym typeface="+mn-ea"/>
              </a:rPr>
              <a:t>特效可以在场景中生成密度不均匀的三维云团，有专门的噪声控制参数，可以控制风的速度和云雾运动的速度。另外体积雾不但可以用于整个场景，还可以通过使用线框对象产生有范围的云团，只有在摄像机视图或透视图中会渲染体积雾效果</a:t>
            </a:r>
            <a:r>
              <a:rPr lang="en-US" altLang="zh-CN" dirty="0">
                <a:sym typeface="+mn-ea"/>
              </a:rPr>
              <a:t>,</a:t>
            </a:r>
            <a:endParaRPr lang="zh-CN" altLang="en-US" dirty="0"/>
          </a:p>
          <a:p>
            <a:endParaRPr lang="zh-CN" altLang="en-US" dirty="0"/>
          </a:p>
          <a:p>
            <a:pPr marL="0" indent="0">
              <a:buNone/>
            </a:pPr>
            <a:endParaRPr lang="zh-CN" altLang="en-US"/>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52215" y="1289050"/>
            <a:ext cx="4201010" cy="5376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5099685" cy="4759325"/>
          </a:xfrm>
        </p:spPr>
        <p:txBody>
          <a:bodyPr>
            <a:normAutofit fontScale="50000"/>
          </a:bodyPr>
          <a:p>
            <a:pPr marL="0" indent="0">
              <a:buNone/>
            </a:pPr>
            <a:r>
              <a:rPr lang="zh-CN" altLang="en-US" dirty="0">
                <a:sym typeface="+mn-ea"/>
              </a:rPr>
              <a:t>“体积雾参数”说明如下</a:t>
            </a:r>
            <a:r>
              <a:rPr lang="en-US" altLang="zh-CN" dirty="0" smtClean="0">
                <a:sym typeface="+mn-ea"/>
              </a:rPr>
              <a:t>:</a:t>
            </a:r>
            <a:endParaRPr lang="en-US" altLang="zh-CN" dirty="0" smtClean="0"/>
          </a:p>
          <a:p>
            <a:pPr marL="0" indent="0">
              <a:buNone/>
            </a:pPr>
            <a:r>
              <a:rPr lang="en-US" altLang="zh-CN" dirty="0" smtClean="0">
                <a:sym typeface="+mn-ea"/>
              </a:rPr>
              <a:t>1) Zizmo</a:t>
            </a:r>
            <a:r>
              <a:rPr lang="en-US" altLang="zh-CN" dirty="0">
                <a:sym typeface="+mn-ea"/>
              </a:rPr>
              <a:t>:</a:t>
            </a:r>
            <a:r>
              <a:rPr lang="zh-CN" altLang="en-US" dirty="0">
                <a:sym typeface="+mn-ea"/>
              </a:rPr>
              <a:t>译为线框</a:t>
            </a:r>
            <a:r>
              <a:rPr lang="zh-CN" altLang="en-US" dirty="0" smtClean="0">
                <a:sym typeface="+mn-ea"/>
              </a:rPr>
              <a:t>。</a:t>
            </a:r>
            <a:endParaRPr lang="en-US" altLang="zh-CN" dirty="0" smtClean="0"/>
          </a:p>
          <a:p>
            <a:pPr marL="0" indent="0">
              <a:buNone/>
            </a:pPr>
            <a:r>
              <a:rPr lang="en-US" altLang="zh-CN" dirty="0" smtClean="0">
                <a:sym typeface="+mn-ea"/>
              </a:rPr>
              <a:t>2</a:t>
            </a:r>
            <a:r>
              <a:rPr lang="en-US" altLang="zh-CN" dirty="0">
                <a:sym typeface="+mn-ea"/>
              </a:rPr>
              <a:t>)_</a:t>
            </a:r>
            <a:r>
              <a:rPr lang="zh-CN" altLang="en-US" dirty="0">
                <a:sym typeface="+mn-ea"/>
              </a:rPr>
              <a:t>拾取</a:t>
            </a:r>
            <a:r>
              <a:rPr lang="en-US" altLang="zh-CN" dirty="0">
                <a:sym typeface="+mn-ea"/>
              </a:rPr>
              <a:t>Zizmo:</a:t>
            </a:r>
            <a:r>
              <a:rPr lang="zh-CN" altLang="en-US" dirty="0">
                <a:sym typeface="+mn-ea"/>
              </a:rPr>
              <a:t>单击此按钮，在场景中指定体积雾的载体</a:t>
            </a:r>
            <a:r>
              <a:rPr lang="en-US" altLang="zh-CN" dirty="0">
                <a:sym typeface="+mn-ea"/>
              </a:rPr>
              <a:t>,</a:t>
            </a:r>
            <a:r>
              <a:rPr lang="zh-CN" altLang="en-US" dirty="0">
                <a:sym typeface="+mn-ea"/>
              </a:rPr>
              <a:t>它可以是球体、长方体、圆柱体或这些几何体的组合</a:t>
            </a:r>
            <a:r>
              <a:rPr lang="zh-CN" altLang="en-US" dirty="0" smtClean="0">
                <a:sym typeface="+mn-ea"/>
              </a:rPr>
              <a:t>。</a:t>
            </a:r>
            <a:endParaRPr lang="en-US" altLang="zh-CN" dirty="0" smtClean="0"/>
          </a:p>
          <a:p>
            <a:pPr marL="0" indent="0">
              <a:buNone/>
            </a:pPr>
            <a:r>
              <a:rPr lang="en-US" altLang="zh-CN" dirty="0" smtClean="0">
                <a:sym typeface="+mn-ea"/>
              </a:rPr>
              <a:t>3</a:t>
            </a:r>
            <a:r>
              <a:rPr lang="en-US" altLang="zh-CN" dirty="0">
                <a:sym typeface="+mn-ea"/>
              </a:rPr>
              <a:t>)</a:t>
            </a:r>
            <a:r>
              <a:rPr lang="zh-CN" altLang="en-US" dirty="0">
                <a:sym typeface="+mn-ea"/>
              </a:rPr>
              <a:t>移除</a:t>
            </a:r>
            <a:r>
              <a:rPr lang="en-US" altLang="zh-CN" dirty="0">
                <a:sym typeface="+mn-ea"/>
              </a:rPr>
              <a:t>Zizmo:</a:t>
            </a:r>
            <a:r>
              <a:rPr lang="zh-CN" altLang="en-US" dirty="0">
                <a:sym typeface="+mn-ea"/>
              </a:rPr>
              <a:t>按下此按钮，可以从下拉列表中删除应用的大气线框对象</a:t>
            </a:r>
            <a:r>
              <a:rPr lang="zh-CN" altLang="en-US" dirty="0" smtClean="0">
                <a:sym typeface="+mn-ea"/>
              </a:rPr>
              <a:t>。</a:t>
            </a:r>
            <a:endParaRPr lang="en-US" altLang="zh-CN" dirty="0" smtClean="0"/>
          </a:p>
          <a:p>
            <a:pPr marL="0" indent="0">
              <a:buNone/>
            </a:pPr>
            <a:r>
              <a:rPr lang="en-US" altLang="zh-CN" dirty="0" smtClean="0">
                <a:sym typeface="+mn-ea"/>
              </a:rPr>
              <a:t>4</a:t>
            </a:r>
            <a:r>
              <a:rPr lang="en-US" altLang="zh-CN" dirty="0">
                <a:sym typeface="+mn-ea"/>
              </a:rPr>
              <a:t>)</a:t>
            </a:r>
            <a:r>
              <a:rPr lang="zh-CN" altLang="en-US" dirty="0">
                <a:sym typeface="+mn-ea"/>
              </a:rPr>
              <a:t>柔化</a:t>
            </a:r>
            <a:r>
              <a:rPr lang="en-US" altLang="zh-CN" dirty="0">
                <a:sym typeface="+mn-ea"/>
              </a:rPr>
              <a:t>Zizmo</a:t>
            </a:r>
            <a:r>
              <a:rPr lang="zh-CN" altLang="en-US" dirty="0">
                <a:sym typeface="+mn-ea"/>
              </a:rPr>
              <a:t>边缘</a:t>
            </a:r>
            <a:r>
              <a:rPr lang="en-US" altLang="zh-CN" dirty="0">
                <a:sym typeface="+mn-ea"/>
              </a:rPr>
              <a:t>:</a:t>
            </a:r>
            <a:r>
              <a:rPr lang="zh-CN" altLang="en-US" dirty="0">
                <a:sym typeface="+mn-ea"/>
              </a:rPr>
              <a:t>设置大气线框边界的柔化程度</a:t>
            </a:r>
            <a:r>
              <a:rPr lang="zh-CN" altLang="en-US" dirty="0" smtClean="0">
                <a:sym typeface="+mn-ea"/>
              </a:rPr>
              <a:t>。</a:t>
            </a:r>
            <a:endParaRPr lang="en-US" altLang="zh-CN" dirty="0" smtClean="0"/>
          </a:p>
          <a:p>
            <a:pPr marL="0" indent="0">
              <a:buNone/>
            </a:pPr>
            <a:r>
              <a:rPr lang="en-US" altLang="zh-CN" dirty="0" smtClean="0">
                <a:sym typeface="+mn-ea"/>
              </a:rPr>
              <a:t>5</a:t>
            </a:r>
            <a:r>
              <a:rPr lang="en-US" altLang="zh-CN" dirty="0">
                <a:sym typeface="+mn-ea"/>
              </a:rPr>
              <a:t>)</a:t>
            </a:r>
            <a:r>
              <a:rPr lang="zh-CN" altLang="en-US" dirty="0">
                <a:sym typeface="+mn-ea"/>
              </a:rPr>
              <a:t>指数</a:t>
            </a:r>
            <a:r>
              <a:rPr lang="en-US" altLang="zh-CN" dirty="0">
                <a:sym typeface="+mn-ea"/>
              </a:rPr>
              <a:t>:</a:t>
            </a:r>
            <a:r>
              <a:rPr lang="zh-CN" altLang="en-US" dirty="0">
                <a:sym typeface="+mn-ea"/>
              </a:rPr>
              <a:t>勾选此复选框后，随着距离的增加，无雾的密度一指数方式增加</a:t>
            </a:r>
            <a:r>
              <a:rPr lang="en-US" altLang="zh-CN" dirty="0">
                <a:sym typeface="+mn-ea"/>
              </a:rPr>
              <a:t>;</a:t>
            </a:r>
            <a:r>
              <a:rPr lang="zh-CN" altLang="en-US" dirty="0">
                <a:sym typeface="+mn-ea"/>
              </a:rPr>
              <a:t>未被选中是，雾的密度以线性方式增加</a:t>
            </a:r>
            <a:r>
              <a:rPr lang="zh-CN" altLang="en-US" dirty="0" smtClean="0">
                <a:sym typeface="+mn-ea"/>
              </a:rPr>
              <a:t>。</a:t>
            </a:r>
            <a:endParaRPr lang="en-US" altLang="zh-CN" dirty="0" smtClean="0"/>
          </a:p>
          <a:p>
            <a:pPr marL="0" indent="0">
              <a:buNone/>
            </a:pPr>
            <a:r>
              <a:rPr lang="en-US" altLang="zh-CN" dirty="0" smtClean="0">
                <a:sym typeface="+mn-ea"/>
              </a:rPr>
              <a:t>6</a:t>
            </a:r>
            <a:r>
              <a:rPr lang="en-US" altLang="zh-CN" dirty="0">
                <a:sym typeface="+mn-ea"/>
              </a:rPr>
              <a:t>)</a:t>
            </a:r>
            <a:r>
              <a:rPr lang="zh-CN" altLang="en-US" dirty="0">
                <a:sym typeface="+mn-ea"/>
              </a:rPr>
              <a:t>密度</a:t>
            </a:r>
            <a:r>
              <a:rPr lang="en-US" altLang="zh-CN" dirty="0">
                <a:sym typeface="+mn-ea"/>
              </a:rPr>
              <a:t>:</a:t>
            </a:r>
            <a:r>
              <a:rPr lang="zh-CN" altLang="en-US" dirty="0">
                <a:sym typeface="+mn-ea"/>
              </a:rPr>
              <a:t>用于设置体积雾的密度，数值越大密度越大</a:t>
            </a:r>
            <a:r>
              <a:rPr lang="zh-CN" altLang="en-US" dirty="0" smtClean="0">
                <a:sym typeface="+mn-ea"/>
              </a:rPr>
              <a:t>。</a:t>
            </a:r>
            <a:endParaRPr lang="en-US" altLang="zh-CN" dirty="0" smtClean="0"/>
          </a:p>
          <a:p>
            <a:pPr marL="0" indent="0">
              <a:buNone/>
            </a:pPr>
            <a:r>
              <a:rPr lang="en-US" altLang="zh-CN" dirty="0" smtClean="0">
                <a:sym typeface="+mn-ea"/>
              </a:rPr>
              <a:t>7</a:t>
            </a:r>
            <a:r>
              <a:rPr lang="en-US" altLang="zh-CN" dirty="0">
                <a:sym typeface="+mn-ea"/>
              </a:rPr>
              <a:t>)</a:t>
            </a:r>
            <a:r>
              <a:rPr lang="zh-CN" altLang="en-US" dirty="0">
                <a:sym typeface="+mn-ea"/>
              </a:rPr>
              <a:t>步长大小</a:t>
            </a:r>
            <a:r>
              <a:rPr lang="en-US" altLang="zh-CN" dirty="0">
                <a:sym typeface="+mn-ea"/>
              </a:rPr>
              <a:t>:</a:t>
            </a:r>
            <a:r>
              <a:rPr lang="zh-CN" altLang="en-US" dirty="0">
                <a:sym typeface="+mn-ea"/>
              </a:rPr>
              <a:t>设置体积雾的样本颗粒尺寸，数值越小效果越好</a:t>
            </a:r>
            <a:r>
              <a:rPr lang="zh-CN" altLang="en-US" dirty="0" smtClean="0">
                <a:sym typeface="+mn-ea"/>
              </a:rPr>
              <a:t>。</a:t>
            </a:r>
            <a:endParaRPr lang="en-US" altLang="zh-CN" dirty="0" smtClean="0"/>
          </a:p>
          <a:p>
            <a:pPr marL="0" indent="0">
              <a:buNone/>
            </a:pPr>
            <a:r>
              <a:rPr lang="en-US" altLang="zh-CN" dirty="0" smtClean="0">
                <a:sym typeface="+mn-ea"/>
              </a:rPr>
              <a:t>8</a:t>
            </a:r>
            <a:r>
              <a:rPr lang="en-US" altLang="zh-CN" dirty="0">
                <a:sym typeface="+mn-ea"/>
              </a:rPr>
              <a:t>)</a:t>
            </a:r>
            <a:r>
              <a:rPr lang="zh-CN" altLang="en-US" dirty="0">
                <a:sym typeface="+mn-ea"/>
              </a:rPr>
              <a:t>最大步数</a:t>
            </a:r>
            <a:r>
              <a:rPr lang="en-US" altLang="zh-CN" dirty="0">
                <a:sym typeface="+mn-ea"/>
              </a:rPr>
              <a:t>:</a:t>
            </a:r>
            <a:r>
              <a:rPr lang="zh-CN" altLang="en-US" dirty="0">
                <a:sym typeface="+mn-ea"/>
              </a:rPr>
              <a:t>用于限制体积雾采用总数</a:t>
            </a:r>
            <a:r>
              <a:rPr lang="zh-CN" altLang="en-US" dirty="0" smtClean="0">
                <a:sym typeface="+mn-ea"/>
              </a:rPr>
              <a:t>。</a:t>
            </a:r>
            <a:endParaRPr lang="en-US" altLang="zh-CN" dirty="0" smtClean="0"/>
          </a:p>
          <a:p>
            <a:pPr marL="0" indent="0">
              <a:buNone/>
            </a:pPr>
            <a:r>
              <a:rPr lang="en-US" altLang="zh-CN" dirty="0" smtClean="0">
                <a:sym typeface="+mn-ea"/>
              </a:rPr>
              <a:t>9</a:t>
            </a:r>
            <a:r>
              <a:rPr lang="en-US" altLang="zh-CN" dirty="0">
                <a:sym typeface="+mn-ea"/>
              </a:rPr>
              <a:t>)</a:t>
            </a:r>
            <a:r>
              <a:rPr lang="zh-CN" altLang="en-US" dirty="0">
                <a:sym typeface="+mn-ea"/>
              </a:rPr>
              <a:t>类型</a:t>
            </a:r>
            <a:r>
              <a:rPr lang="en-US" altLang="zh-CN" dirty="0" smtClean="0">
                <a:sym typeface="+mn-ea"/>
              </a:rPr>
              <a:t>:</a:t>
            </a:r>
            <a:endParaRPr lang="en-US" altLang="zh-CN" dirty="0" smtClean="0"/>
          </a:p>
          <a:p>
            <a:pPr marL="0" indent="0">
              <a:buNone/>
            </a:pPr>
            <a:r>
              <a:rPr lang="zh-CN" altLang="en-US" dirty="0" smtClean="0">
                <a:sym typeface="+mn-ea"/>
              </a:rPr>
              <a:t>规</a:t>
            </a:r>
            <a:r>
              <a:rPr lang="zh-CN" altLang="en-US" dirty="0">
                <a:sym typeface="+mn-ea"/>
              </a:rPr>
              <a:t>则，产生标准的噪波图案</a:t>
            </a:r>
            <a:r>
              <a:rPr lang="zh-CN" altLang="en-US" dirty="0" smtClean="0">
                <a:sym typeface="+mn-ea"/>
              </a:rPr>
              <a:t>。</a:t>
            </a:r>
            <a:endParaRPr lang="en-US" altLang="zh-CN" dirty="0" smtClean="0"/>
          </a:p>
          <a:p>
            <a:pPr marL="0" indent="0">
              <a:buNone/>
            </a:pPr>
            <a:r>
              <a:rPr lang="zh-CN" altLang="en-US" dirty="0" smtClean="0">
                <a:sym typeface="+mn-ea"/>
              </a:rPr>
              <a:t>分</a:t>
            </a:r>
            <a:r>
              <a:rPr lang="zh-CN" altLang="en-US" dirty="0">
                <a:sym typeface="+mn-ea"/>
              </a:rPr>
              <a:t>形，迭代分形噪波图案</a:t>
            </a:r>
            <a:r>
              <a:rPr lang="zh-CN" altLang="en-US" dirty="0" smtClean="0">
                <a:sym typeface="+mn-ea"/>
              </a:rPr>
              <a:t>。</a:t>
            </a:r>
            <a:endParaRPr lang="en-US" altLang="zh-CN" dirty="0" smtClean="0"/>
          </a:p>
          <a:p>
            <a:pPr marL="0" indent="0">
              <a:buNone/>
            </a:pPr>
            <a:r>
              <a:rPr lang="zh-CN" altLang="en-US" dirty="0" smtClean="0">
                <a:sym typeface="+mn-ea"/>
              </a:rPr>
              <a:t>湍</a:t>
            </a:r>
            <a:r>
              <a:rPr lang="zh-CN" altLang="en-US" dirty="0">
                <a:sym typeface="+mn-ea"/>
              </a:rPr>
              <a:t>流，迭代湍流图案。</a:t>
            </a:r>
            <a:endParaRPr lang="zh-CN" altLang="en-US" dirty="0"/>
          </a:p>
          <a:p>
            <a:pPr marL="0" indent="0">
              <a:buNone/>
            </a:pPr>
            <a:endParaRPr lang="zh-CN" altLang="en-US" dirty="0" smtClean="0"/>
          </a:p>
          <a:p>
            <a:endParaRPr lang="zh-CN" altLang="en-US"/>
          </a:p>
        </p:txBody>
      </p:sp>
      <p:sp>
        <p:nvSpPr>
          <p:cNvPr id="4" name="内容占位符 2"/>
          <p:cNvSpPr>
            <a:spLocks noGrp="1"/>
          </p:cNvSpPr>
          <p:nvPr/>
        </p:nvSpPr>
        <p:spPr>
          <a:xfrm>
            <a:off x="6203950" y="1505585"/>
            <a:ext cx="5099685" cy="4759325"/>
          </a:xfrm>
          <a:prstGeom prst="rect">
            <a:avLst/>
          </a:prstGeom>
        </p:spPr>
        <p:txBody>
          <a:bodyPr vert="horz" lIns="90000" tIns="46800" rIns="90000" bIns="46800" rtlCol="0">
            <a:normAutofit fontScale="60000"/>
          </a:bodyPr>
          <a:lstStyle>
            <a:lvl1pPr marL="285750" indent="-285750" algn="l" defTabSz="914400" rtl="0" eaLnBrk="1" fontAlgn="auto" latinLnBrk="0" hangingPunct="1">
              <a:lnSpc>
                <a:spcPct val="130000"/>
              </a:lnSpc>
              <a:spcBef>
                <a:spcPts val="0"/>
              </a:spcBef>
              <a:spcAft>
                <a:spcPts val="1000"/>
              </a:spcAft>
              <a:buSzPct val="100000"/>
              <a:buFont typeface="Arial" panose="020B0604020202020204" pitchFamily="34" charset="0"/>
              <a:buBlip>
                <a:blip r:embed="rId1"/>
              </a:buBlip>
              <a:defRPr sz="1800" u="none" strike="noStrike" kern="1200" cap="none" spc="150" normalizeH="0" baseline="0">
                <a:solidFill>
                  <a:schemeClr val="tx1">
                    <a:lumMod val="65000"/>
                    <a:lumOff val="35000"/>
                  </a:schemeClr>
                </a:solidFill>
                <a:uFillTx/>
                <a:latin typeface="+mn-lt"/>
                <a:ea typeface="+mn-ea"/>
                <a:cs typeface="+mn-cs"/>
              </a:defRPr>
            </a:lvl1pPr>
            <a:lvl2pPr marL="7429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2001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defRPr sz="1600" u="none" strike="noStrike" kern="1200" cap="none" spc="150" normalizeH="0" baseline="0">
                <a:solidFill>
                  <a:schemeClr val="tx1">
                    <a:lumMod val="65000"/>
                    <a:lumOff val="35000"/>
                  </a:schemeClr>
                </a:solidFill>
                <a:uFillTx/>
                <a:latin typeface="+mn-lt"/>
                <a:ea typeface="+mn-ea"/>
                <a:cs typeface="+mn-cs"/>
              </a:defRPr>
            </a:lvl3pPr>
            <a:lvl4pPr marL="16573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4pPr>
            <a:lvl5pPr marL="21145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dirty="0">
                <a:sym typeface="+mn-ea"/>
              </a:rPr>
              <a:t>10)</a:t>
            </a:r>
            <a:r>
              <a:rPr lang="zh-CN" altLang="en-US" dirty="0">
                <a:sym typeface="+mn-ea"/>
              </a:rPr>
              <a:t>反转</a:t>
            </a:r>
            <a:r>
              <a:rPr lang="en-US" altLang="zh-CN" dirty="0">
                <a:sym typeface="+mn-ea"/>
              </a:rPr>
              <a:t>:</a:t>
            </a:r>
            <a:r>
              <a:rPr lang="zh-CN" altLang="en-US" dirty="0">
                <a:sym typeface="+mn-ea"/>
              </a:rPr>
              <a:t>勾选此复选框后可以将噪波的效果反向</a:t>
            </a:r>
            <a:r>
              <a:rPr lang="zh-CN" altLang="en-US" dirty="0" smtClean="0">
                <a:sym typeface="+mn-ea"/>
              </a:rPr>
              <a:t>。</a:t>
            </a:r>
            <a:endParaRPr lang="en-US" altLang="zh-CN" dirty="0" smtClean="0"/>
          </a:p>
          <a:p>
            <a:pPr marL="0" indent="0">
              <a:buNone/>
            </a:pPr>
            <a:r>
              <a:rPr lang="en-US" altLang="zh-CN" dirty="0" smtClean="0">
                <a:sym typeface="+mn-ea"/>
              </a:rPr>
              <a:t>11</a:t>
            </a:r>
            <a:r>
              <a:rPr lang="en-US" altLang="zh-CN" dirty="0">
                <a:sym typeface="+mn-ea"/>
              </a:rPr>
              <a:t>)</a:t>
            </a:r>
            <a:r>
              <a:rPr lang="zh-CN" altLang="en-US" dirty="0">
                <a:sym typeface="+mn-ea"/>
              </a:rPr>
              <a:t>噪波阈值</a:t>
            </a:r>
            <a:r>
              <a:rPr lang="en-US" altLang="zh-CN" dirty="0">
                <a:sym typeface="+mn-ea"/>
              </a:rPr>
              <a:t>:</a:t>
            </a:r>
            <a:r>
              <a:rPr lang="zh-CN" altLang="en-US" dirty="0">
                <a:sym typeface="+mn-ea"/>
              </a:rPr>
              <a:t>限制噪波的影响，当噪波值在最高阈值和最低的阈值之间时，生成的体积雾密度过渡的比较平稳</a:t>
            </a:r>
            <a:r>
              <a:rPr lang="zh-CN" altLang="en-US" dirty="0" smtClean="0">
                <a:sym typeface="+mn-ea"/>
              </a:rPr>
              <a:t>。</a:t>
            </a:r>
            <a:endParaRPr lang="en-US" altLang="zh-CN" dirty="0" smtClean="0"/>
          </a:p>
          <a:p>
            <a:pPr marL="0" indent="0">
              <a:buNone/>
            </a:pPr>
            <a:r>
              <a:rPr lang="en-US" altLang="zh-CN" dirty="0" smtClean="0">
                <a:sym typeface="+mn-ea"/>
              </a:rPr>
              <a:t>12</a:t>
            </a:r>
            <a:r>
              <a:rPr lang="en-US" altLang="zh-CN" dirty="0">
                <a:sym typeface="+mn-ea"/>
              </a:rPr>
              <a:t>)</a:t>
            </a:r>
            <a:r>
              <a:rPr lang="zh-CN" altLang="en-US" dirty="0">
                <a:sym typeface="+mn-ea"/>
              </a:rPr>
              <a:t>高</a:t>
            </a:r>
            <a:r>
              <a:rPr lang="en-US" altLang="zh-CN" dirty="0">
                <a:sym typeface="+mn-ea"/>
              </a:rPr>
              <a:t>/</a:t>
            </a:r>
            <a:r>
              <a:rPr lang="zh-CN" altLang="en-US" dirty="0">
                <a:sym typeface="+mn-ea"/>
              </a:rPr>
              <a:t>低</a:t>
            </a:r>
            <a:r>
              <a:rPr lang="en-US" altLang="zh-CN" dirty="0">
                <a:sym typeface="+mn-ea"/>
              </a:rPr>
              <a:t>:</a:t>
            </a:r>
            <a:r>
              <a:rPr lang="zh-CN" altLang="en-US" dirty="0">
                <a:sym typeface="+mn-ea"/>
              </a:rPr>
              <a:t>用于设置最高和最低阈值</a:t>
            </a:r>
            <a:r>
              <a:rPr lang="zh-CN" altLang="en-US" dirty="0" smtClean="0">
                <a:sym typeface="+mn-ea"/>
              </a:rPr>
              <a:t>。</a:t>
            </a:r>
            <a:endParaRPr lang="en-US" altLang="zh-CN" dirty="0" smtClean="0"/>
          </a:p>
          <a:p>
            <a:pPr marL="0" indent="0">
              <a:buNone/>
            </a:pPr>
            <a:r>
              <a:rPr lang="en-US" altLang="zh-CN" dirty="0" smtClean="0">
                <a:sym typeface="+mn-ea"/>
              </a:rPr>
              <a:t>13</a:t>
            </a:r>
            <a:r>
              <a:rPr lang="en-US" altLang="zh-CN" dirty="0">
                <a:sym typeface="+mn-ea"/>
              </a:rPr>
              <a:t>)</a:t>
            </a:r>
            <a:r>
              <a:rPr lang="zh-CN" altLang="en-US" dirty="0">
                <a:sym typeface="+mn-ea"/>
              </a:rPr>
              <a:t>均匀性</a:t>
            </a:r>
            <a:r>
              <a:rPr lang="en-US" altLang="zh-CN" dirty="0">
                <a:sym typeface="+mn-ea"/>
              </a:rPr>
              <a:t>:</a:t>
            </a:r>
            <a:r>
              <a:rPr lang="zh-CN" altLang="en-US" dirty="0">
                <a:sym typeface="+mn-ea"/>
              </a:rPr>
              <a:t>此参数的作用如同</a:t>
            </a:r>
            <a:r>
              <a:rPr lang="en-US" altLang="zh-CN" dirty="0">
                <a:sym typeface="+mn-ea"/>
              </a:rPr>
              <a:t>-</a:t>
            </a:r>
            <a:r>
              <a:rPr lang="zh-CN" altLang="en-US" dirty="0">
                <a:sym typeface="+mn-ea"/>
              </a:rPr>
              <a:t>一个滤镜，较小的数值会使雾看起来更加不透明，包含分散的烟雾泡</a:t>
            </a:r>
            <a:r>
              <a:rPr lang="zh-CN" altLang="en-US" dirty="0" smtClean="0">
                <a:sym typeface="+mn-ea"/>
              </a:rPr>
              <a:t>。</a:t>
            </a:r>
            <a:endParaRPr lang="en-US" altLang="zh-CN" dirty="0" smtClean="0"/>
          </a:p>
          <a:p>
            <a:pPr marL="0" indent="0">
              <a:buNone/>
            </a:pPr>
            <a:r>
              <a:rPr lang="en-US" altLang="zh-CN" dirty="0" smtClean="0">
                <a:sym typeface="+mn-ea"/>
              </a:rPr>
              <a:t>14</a:t>
            </a:r>
            <a:r>
              <a:rPr lang="en-US" altLang="zh-CN" dirty="0">
                <a:sym typeface="+mn-ea"/>
              </a:rPr>
              <a:t>) </a:t>
            </a:r>
            <a:r>
              <a:rPr lang="zh-CN" altLang="en-US" dirty="0">
                <a:sym typeface="+mn-ea"/>
              </a:rPr>
              <a:t>级别</a:t>
            </a:r>
            <a:r>
              <a:rPr lang="en-US" altLang="zh-CN" dirty="0">
                <a:sym typeface="+mn-ea"/>
              </a:rPr>
              <a:t>:</a:t>
            </a:r>
            <a:r>
              <a:rPr lang="zh-CN" altLang="en-US" dirty="0">
                <a:sym typeface="+mn-ea"/>
              </a:rPr>
              <a:t>设置分形计算的迭代次数，数值越大雾效果越精细</a:t>
            </a:r>
            <a:r>
              <a:rPr lang="zh-CN" altLang="en-US" dirty="0" smtClean="0">
                <a:sym typeface="+mn-ea"/>
              </a:rPr>
              <a:t>。</a:t>
            </a:r>
            <a:endParaRPr lang="en-US" altLang="zh-CN" dirty="0" smtClean="0"/>
          </a:p>
          <a:p>
            <a:pPr marL="0" indent="0">
              <a:buNone/>
            </a:pPr>
            <a:r>
              <a:rPr lang="en-US" altLang="zh-CN" dirty="0" smtClean="0">
                <a:sym typeface="+mn-ea"/>
              </a:rPr>
              <a:t>15</a:t>
            </a:r>
            <a:r>
              <a:rPr lang="en-US" altLang="zh-CN" dirty="0">
                <a:sym typeface="+mn-ea"/>
              </a:rPr>
              <a:t>)</a:t>
            </a:r>
            <a:r>
              <a:rPr lang="zh-CN" altLang="en-US" dirty="0">
                <a:sym typeface="+mn-ea"/>
              </a:rPr>
              <a:t>大小</a:t>
            </a:r>
            <a:r>
              <a:rPr lang="en-US" altLang="zh-CN" dirty="0">
                <a:sym typeface="+mn-ea"/>
              </a:rPr>
              <a:t>:</a:t>
            </a:r>
            <a:r>
              <a:rPr lang="zh-CN" altLang="en-US" dirty="0">
                <a:sym typeface="+mn-ea"/>
              </a:rPr>
              <a:t>设置雾块的大小</a:t>
            </a:r>
            <a:r>
              <a:rPr lang="zh-CN" altLang="en-US" dirty="0" smtClean="0">
                <a:sym typeface="+mn-ea"/>
              </a:rPr>
              <a:t>。</a:t>
            </a:r>
            <a:endParaRPr lang="en-US" altLang="zh-CN" dirty="0" smtClean="0"/>
          </a:p>
          <a:p>
            <a:pPr marL="0" indent="0">
              <a:buNone/>
            </a:pPr>
            <a:r>
              <a:rPr lang="en-US" altLang="zh-CN" dirty="0" smtClean="0">
                <a:sym typeface="+mn-ea"/>
              </a:rPr>
              <a:t>16</a:t>
            </a:r>
            <a:r>
              <a:rPr lang="en-US" altLang="zh-CN" dirty="0">
                <a:sym typeface="+mn-ea"/>
              </a:rPr>
              <a:t>)</a:t>
            </a:r>
            <a:r>
              <a:rPr lang="zh-CN" altLang="en-US" dirty="0">
                <a:sym typeface="+mn-ea"/>
              </a:rPr>
              <a:t>相位</a:t>
            </a:r>
            <a:r>
              <a:rPr lang="en-US" altLang="zh-CN" dirty="0">
                <a:sym typeface="+mn-ea"/>
              </a:rPr>
              <a:t>:</a:t>
            </a:r>
            <a:r>
              <a:rPr lang="zh-CN" altLang="en-US" dirty="0">
                <a:sym typeface="+mn-ea"/>
              </a:rPr>
              <a:t>用于控制风的种子。如果“风的强度”的值大于</a:t>
            </a:r>
            <a:r>
              <a:rPr lang="en-US" altLang="zh-CN" dirty="0">
                <a:sym typeface="+mn-ea"/>
              </a:rPr>
              <a:t>0,</a:t>
            </a:r>
            <a:r>
              <a:rPr lang="zh-CN" altLang="en-US" dirty="0">
                <a:sym typeface="+mn-ea"/>
              </a:rPr>
              <a:t>体积雾会根据风向产生动画</a:t>
            </a:r>
            <a:r>
              <a:rPr lang="zh-CN" altLang="en-US" dirty="0" smtClean="0">
                <a:sym typeface="+mn-ea"/>
              </a:rPr>
              <a:t>。</a:t>
            </a:r>
            <a:endParaRPr lang="en-US" altLang="zh-CN" dirty="0" smtClean="0"/>
          </a:p>
          <a:p>
            <a:pPr marL="0" indent="0">
              <a:buNone/>
            </a:pPr>
            <a:r>
              <a:rPr lang="en-US" altLang="zh-CN" dirty="0" smtClean="0">
                <a:sym typeface="+mn-ea"/>
              </a:rPr>
              <a:t>17</a:t>
            </a:r>
            <a:r>
              <a:rPr lang="en-US" altLang="zh-CN" dirty="0">
                <a:sym typeface="+mn-ea"/>
              </a:rPr>
              <a:t>)</a:t>
            </a:r>
            <a:r>
              <a:rPr lang="zh-CN" altLang="en-US" dirty="0">
                <a:sym typeface="+mn-ea"/>
              </a:rPr>
              <a:t>风力大小</a:t>
            </a:r>
            <a:r>
              <a:rPr lang="en-US" altLang="zh-CN" dirty="0">
                <a:sym typeface="+mn-ea"/>
              </a:rPr>
              <a:t>:</a:t>
            </a:r>
            <a:r>
              <a:rPr lang="zh-CN" altLang="en-US" dirty="0">
                <a:sym typeface="+mn-ea"/>
              </a:rPr>
              <a:t>设置雾沿着风的方向移动的速度</a:t>
            </a:r>
            <a:r>
              <a:rPr lang="zh-CN" altLang="en-US" dirty="0" smtClean="0">
                <a:sym typeface="+mn-ea"/>
              </a:rPr>
              <a:t>。</a:t>
            </a:r>
            <a:endParaRPr lang="en-US" altLang="zh-CN" dirty="0" smtClean="0"/>
          </a:p>
          <a:p>
            <a:pPr marL="0" indent="0">
              <a:buNone/>
            </a:pPr>
            <a:r>
              <a:rPr lang="en-US" altLang="zh-CN" dirty="0" smtClean="0">
                <a:sym typeface="+mn-ea"/>
              </a:rPr>
              <a:t>18</a:t>
            </a:r>
            <a:r>
              <a:rPr lang="en-US" altLang="zh-CN" dirty="0">
                <a:sym typeface="+mn-ea"/>
              </a:rPr>
              <a:t>)</a:t>
            </a:r>
            <a:r>
              <a:rPr lang="zh-CN" altLang="en-US" dirty="0">
                <a:sym typeface="+mn-ea"/>
              </a:rPr>
              <a:t>风力来源</a:t>
            </a:r>
            <a:r>
              <a:rPr lang="en-US" altLang="zh-CN" dirty="0">
                <a:sym typeface="+mn-ea"/>
              </a:rPr>
              <a:t>:</a:t>
            </a:r>
            <a:r>
              <a:rPr lang="zh-CN" altLang="en-US" dirty="0">
                <a:sym typeface="+mn-ea"/>
              </a:rPr>
              <a:t>选择风的方向，提供前、后、左、右、顶、底六中风力的方向</a:t>
            </a:r>
            <a:endParaRPr lang="zh-CN" altLang="en-US" dirty="0"/>
          </a:p>
          <a:p>
            <a:pPr marL="0" indent="0">
              <a:buNone/>
            </a:pPr>
            <a:endParaRPr lang="zh-CN" altLang="en-US" dirty="0" smtClean="0"/>
          </a:p>
          <a:p>
            <a:endParaRPr lang="zh-CN" altLang="en-US"/>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任务二制作火炬</a:t>
            </a:r>
            <a:endParaRPr lang="zh-CN" altLang="en-US"/>
          </a:p>
        </p:txBody>
      </p:sp>
      <p:sp>
        <p:nvSpPr>
          <p:cNvPr id="3" name="内容占位符 2"/>
          <p:cNvSpPr>
            <a:spLocks noGrp="1"/>
          </p:cNvSpPr>
          <p:nvPr>
            <p:ph idx="1"/>
          </p:nvPr>
        </p:nvSpPr>
        <p:spPr/>
        <p:txBody>
          <a:bodyPr/>
          <a:p>
            <a:r>
              <a:rPr lang="en-US" altLang="zh-CN" dirty="0">
                <a:sym typeface="+mn-ea"/>
              </a:rPr>
              <a:t>3dsMax</a:t>
            </a:r>
            <a:r>
              <a:rPr lang="zh-CN" altLang="en-US" dirty="0">
                <a:sym typeface="+mn-ea"/>
              </a:rPr>
              <a:t>的火焰效果可以用于制作火焰、烟雾和爆炸等效果，本任务通过</a:t>
            </a:r>
            <a:r>
              <a:rPr lang="en-US" altLang="zh-CN" dirty="0">
                <a:sym typeface="+mn-ea"/>
              </a:rPr>
              <a:t>3dsMax</a:t>
            </a:r>
            <a:r>
              <a:rPr lang="zh-CN" altLang="en-US" dirty="0">
                <a:sym typeface="+mn-ea"/>
              </a:rPr>
              <a:t>内置大气效果制作火焰效果。</a:t>
            </a:r>
            <a:endParaRPr lang="zh-CN" altLang="en-US" dirty="0"/>
          </a:p>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课堂学习目标</a:t>
            </a:r>
            <a:endParaRPr lang="zh-CN" altLang="en-US"/>
          </a:p>
        </p:txBody>
      </p:sp>
      <p:sp>
        <p:nvSpPr>
          <p:cNvPr id="3" name="内容占位符 2"/>
          <p:cNvSpPr>
            <a:spLocks noGrp="1"/>
          </p:cNvSpPr>
          <p:nvPr>
            <p:ph idx="1"/>
          </p:nvPr>
        </p:nvSpPr>
        <p:spPr/>
        <p:txBody>
          <a:bodyPr/>
          <a:p>
            <a:pPr>
              <a:buBlip>
                <a:blip r:embed="rId1"/>
              </a:buBlip>
            </a:pPr>
            <a:r>
              <a:rPr lang="zh-CN" altLang="en-US" dirty="0" smtClean="0">
                <a:sym typeface="+mn-ea"/>
              </a:rPr>
              <a:t>熟练掌握体积雾的使用方法。</a:t>
            </a:r>
            <a:endParaRPr lang="en-US" altLang="zh-CN" dirty="0" smtClean="0"/>
          </a:p>
          <a:p>
            <a:pPr>
              <a:buBlip>
                <a:blip r:embed="rId1"/>
              </a:buBlip>
            </a:pPr>
            <a:r>
              <a:rPr lang="zh-CN" altLang="en-US" dirty="0" smtClean="0">
                <a:sym typeface="+mn-ea"/>
              </a:rPr>
              <a:t>理解主要参数的含义。</a:t>
            </a:r>
            <a:endParaRPr lang="en-US" altLang="zh-CN" dirty="0" smtClean="0"/>
          </a:p>
          <a:p>
            <a:pPr>
              <a:buBlip>
                <a:blip r:embed="rId1"/>
              </a:buBlip>
            </a:pPr>
            <a:r>
              <a:rPr lang="zh-CN" altLang="en-US" dirty="0" smtClean="0">
                <a:sym typeface="+mn-ea"/>
              </a:rPr>
              <a:t>学会实现天空、火焰、体积光等效果。</a:t>
            </a:r>
            <a:endParaRPr lang="en-US" altLang="zh-CN" dirty="0" smtClean="0"/>
          </a:p>
          <a:p>
            <a:pPr>
              <a:buBlip>
                <a:blip r:embed="rId1"/>
              </a:buBlip>
            </a:pPr>
            <a:r>
              <a:rPr lang="zh-CN" altLang="en-US" dirty="0" smtClean="0">
                <a:sym typeface="+mn-ea"/>
              </a:rPr>
              <a:t>学会通过内置大气效果制作火焰效果</a:t>
            </a:r>
            <a:endParaRPr lang="zh-CN" altLang="en-US"/>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a:t>
            </a:r>
            <a:r>
              <a:rPr lang="en-US" altLang="zh-CN" dirty="0">
                <a:sym typeface="+mn-ea"/>
              </a:rPr>
              <a:t>1:</a:t>
            </a:r>
            <a:r>
              <a:rPr lang="zh-CN" altLang="en-US" dirty="0">
                <a:sym typeface="+mn-ea"/>
              </a:rPr>
              <a:t>制作火炬</a:t>
            </a:r>
            <a:r>
              <a:rPr lang="zh-CN" altLang="en-US" dirty="0" smtClean="0">
                <a:sym typeface="+mn-ea"/>
              </a:rPr>
              <a:t>台</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新</a:t>
            </a:r>
            <a:r>
              <a:rPr lang="zh-CN" altLang="en-US" dirty="0">
                <a:sym typeface="+mn-ea"/>
              </a:rPr>
              <a:t>建</a:t>
            </a:r>
            <a:r>
              <a:rPr lang="en-US" altLang="zh-CN" dirty="0">
                <a:sym typeface="+mn-ea"/>
              </a:rPr>
              <a:t>3dsMax</a:t>
            </a:r>
            <a:r>
              <a:rPr lang="zh-CN" altLang="en-US" dirty="0">
                <a:sym typeface="+mn-ea"/>
              </a:rPr>
              <a:t>文件，重置文件，单击新建图形面板，在卷展栏中单击“线”，在前视图中绘出火炬台的轮廓线，然后为样条线添加“车削”修改器，形成火炬台模型。</a:t>
            </a:r>
            <a:endParaRPr lang="zh-CN" altLang="en-US"/>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0895" y="3301122"/>
            <a:ext cx="3504814"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1225" y="3375808"/>
            <a:ext cx="3658595" cy="3093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627370" cy="4759325"/>
          </a:xfrm>
        </p:spPr>
        <p:txBody>
          <a:bodyPr/>
          <a:p>
            <a:r>
              <a:rPr lang="zh-CN" altLang="en-US" dirty="0">
                <a:sym typeface="+mn-ea"/>
              </a:rPr>
              <a:t>步骤</a:t>
            </a:r>
            <a:r>
              <a:rPr lang="en-US" altLang="zh-CN" dirty="0">
                <a:sym typeface="+mn-ea"/>
              </a:rPr>
              <a:t>2:</a:t>
            </a:r>
            <a:r>
              <a:rPr lang="zh-CN" altLang="en-US" dirty="0">
                <a:sym typeface="+mn-ea"/>
              </a:rPr>
              <a:t>制作火</a:t>
            </a:r>
            <a:r>
              <a:rPr lang="zh-CN" altLang="en-US" dirty="0" smtClean="0">
                <a:sym typeface="+mn-ea"/>
              </a:rPr>
              <a:t>焰</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a:t>
            </a:r>
            <a:r>
              <a:rPr lang="zh-CN" altLang="en-US" dirty="0">
                <a:sym typeface="+mn-ea"/>
              </a:rPr>
              <a:t>击“创建”命令面板中的“辅助对象”按钮，进入其创建命令面板，在下拉列表中选择“大气装置”项，在“对象类型’卷展栏中点击球体“</a:t>
            </a:r>
            <a:r>
              <a:rPr lang="en-US" altLang="zh-CN" dirty="0">
                <a:sym typeface="+mn-ea"/>
              </a:rPr>
              <a:t>Gizmo”</a:t>
            </a:r>
            <a:r>
              <a:rPr lang="zh-CN" altLang="en-US" dirty="0">
                <a:sym typeface="+mn-ea"/>
              </a:rPr>
              <a:t>按钮，在视图中创建一球体框 </a:t>
            </a:r>
            <a:r>
              <a:rPr lang="en-US" altLang="zh-CN" dirty="0">
                <a:sym typeface="+mn-ea"/>
              </a:rPr>
              <a:t>,</a:t>
            </a:r>
            <a:r>
              <a:rPr lang="zh-CN" altLang="en-US" dirty="0">
                <a:sym typeface="+mn-ea"/>
              </a:rPr>
              <a:t>选中这一球体框，点击“修改”命令面板</a:t>
            </a:r>
            <a:r>
              <a:rPr lang="en-US" altLang="zh-CN" dirty="0">
                <a:sym typeface="+mn-ea"/>
              </a:rPr>
              <a:t>,</a:t>
            </a:r>
            <a:r>
              <a:rPr lang="zh-CN" altLang="en-US" dirty="0">
                <a:sym typeface="+mn-ea"/>
              </a:rPr>
              <a:t>修改它的半径值，勾选半球、拉伸其高度</a:t>
            </a:r>
            <a:r>
              <a:rPr lang="en-US" altLang="zh-CN" dirty="0">
                <a:sym typeface="+mn-ea"/>
              </a:rPr>
              <a:t>,</a:t>
            </a:r>
            <a:r>
              <a:rPr lang="zh-CN" altLang="en-US" dirty="0">
                <a:sym typeface="+mn-ea"/>
              </a:rPr>
              <a:t>并将它放置在火炬台的上部</a:t>
            </a:r>
            <a:endParaRPr lang="zh-CN" altLang="en-US"/>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49780" y="2459214"/>
            <a:ext cx="4579243" cy="3880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5900420" y="1490345"/>
            <a:ext cx="5676900" cy="4759325"/>
          </a:xfrm>
        </p:spPr>
        <p:txBody>
          <a:bodyPr/>
          <a:p>
            <a:r>
              <a:rPr lang="zh-CN" altLang="en-US" dirty="0">
                <a:sym typeface="+mn-ea"/>
              </a:rPr>
              <a:t>步骤</a:t>
            </a:r>
            <a:r>
              <a:rPr lang="en-US" altLang="zh-CN" dirty="0">
                <a:sym typeface="+mn-ea"/>
              </a:rPr>
              <a:t>3:</a:t>
            </a:r>
            <a:r>
              <a:rPr lang="zh-CN" altLang="en-US" dirty="0">
                <a:sym typeface="+mn-ea"/>
              </a:rPr>
              <a:t>设置火</a:t>
            </a:r>
            <a:r>
              <a:rPr lang="zh-CN" altLang="en-US" dirty="0" smtClean="0">
                <a:sym typeface="+mn-ea"/>
              </a:rPr>
              <a:t>焰</a:t>
            </a:r>
            <a:r>
              <a:rPr lang="zh-CN" altLang="en-US" dirty="0">
                <a:sym typeface="+mn-ea"/>
              </a:rPr>
              <a:t>参数</a:t>
            </a:r>
            <a:endParaRPr lang="en-US" altLang="zh-CN" dirty="0" smtClean="0"/>
          </a:p>
          <a:p>
            <a:r>
              <a:rPr lang="zh-CN" altLang="en-US" dirty="0" smtClean="0">
                <a:sym typeface="+mn-ea"/>
              </a:rPr>
              <a:t>         选</a:t>
            </a:r>
            <a:r>
              <a:rPr lang="zh-CN" altLang="en-US" dirty="0">
                <a:sym typeface="+mn-ea"/>
              </a:rPr>
              <a:t>择“渲染”菜单下的“环境”项</a:t>
            </a:r>
            <a:r>
              <a:rPr lang="en-US" altLang="zh-CN" dirty="0">
                <a:sym typeface="+mn-ea"/>
              </a:rPr>
              <a:t>,</a:t>
            </a:r>
            <a:r>
              <a:rPr lang="zh-CN" altLang="en-US" dirty="0">
                <a:sym typeface="+mn-ea"/>
              </a:rPr>
              <a:t>打开“环境与效果”对话框，在“效果”卷展栏中单击“添加”按钮，在弹出的“添加大气效果”中，选择“火效果”后确定。在火效果参数的</a:t>
            </a:r>
            <a:r>
              <a:rPr lang="en-US" altLang="zh-CN" dirty="0">
                <a:sym typeface="+mn-ea"/>
              </a:rPr>
              <a:t>Gizmos</a:t>
            </a:r>
            <a:r>
              <a:rPr lang="zh-CN" altLang="en-US" dirty="0">
                <a:sym typeface="+mn-ea"/>
              </a:rPr>
              <a:t>卷，展栏中单击“拾取</a:t>
            </a:r>
            <a:r>
              <a:rPr lang="en-US" altLang="zh-CN" dirty="0">
                <a:sym typeface="+mn-ea"/>
              </a:rPr>
              <a:t>Gizmo"</a:t>
            </a:r>
            <a:r>
              <a:rPr lang="zh-CN" altLang="en-US" dirty="0">
                <a:sym typeface="+mn-ea"/>
              </a:rPr>
              <a:t>，在视图中单击火焰体积球。设置“火效果参数”值。</a:t>
            </a:r>
            <a:endParaRPr lang="zh-CN" altLang="en-US" dirty="0"/>
          </a:p>
          <a:p>
            <a:endParaRPr lang="zh-CN" altLang="en-US"/>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850" y="2097409"/>
            <a:ext cx="5618125" cy="3544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6473190" cy="4759325"/>
          </a:xfrm>
        </p:spPr>
        <p:txBody>
          <a:bodyPr/>
          <a:p>
            <a:r>
              <a:rPr lang="zh-CN" altLang="en-US" dirty="0">
                <a:sym typeface="+mn-ea"/>
              </a:rPr>
              <a:t>步骤</a:t>
            </a:r>
            <a:r>
              <a:rPr lang="en-US" altLang="zh-CN" dirty="0">
                <a:sym typeface="+mn-ea"/>
              </a:rPr>
              <a:t>4</a:t>
            </a:r>
            <a:r>
              <a:rPr lang="zh-CN" altLang="en-US" dirty="0">
                <a:sym typeface="+mn-ea"/>
              </a:rPr>
              <a:t>添加墙体创建材</a:t>
            </a:r>
            <a:r>
              <a:rPr lang="zh-CN" altLang="en-US" dirty="0" smtClean="0">
                <a:sym typeface="+mn-ea"/>
              </a:rPr>
              <a:t>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在</a:t>
            </a:r>
            <a:r>
              <a:rPr lang="zh-CN" altLang="en-US" dirty="0">
                <a:sym typeface="+mn-ea"/>
              </a:rPr>
              <a:t>新建几何体中，选择“平面”在左视图创建一个平面，并调整平面的大小和位置。打开材质编辑器，为火炬台创建</a:t>
            </a:r>
            <a:r>
              <a:rPr lang="en-US" altLang="zh-CN" dirty="0">
                <a:sym typeface="+mn-ea"/>
              </a:rPr>
              <a:t>-</a:t>
            </a:r>
            <a:r>
              <a:rPr lang="zh-CN" altLang="en-US" dirty="0">
                <a:sym typeface="+mn-ea"/>
              </a:rPr>
              <a:t>一个材质</a:t>
            </a:r>
            <a:r>
              <a:rPr lang="en-US" altLang="zh-CN" dirty="0">
                <a:sym typeface="+mn-ea"/>
              </a:rPr>
              <a:t>:</a:t>
            </a:r>
            <a:r>
              <a:rPr lang="zh-CN" altLang="en-US" dirty="0">
                <a:sym typeface="+mn-ea"/>
              </a:rPr>
              <a:t>明暗器基本参数为</a:t>
            </a:r>
            <a:r>
              <a:rPr lang="en-US" altLang="zh-CN" dirty="0">
                <a:sym typeface="+mn-ea"/>
              </a:rPr>
              <a:t>6</a:t>
            </a:r>
            <a:r>
              <a:rPr lang="zh-CN" altLang="en-US" dirty="0">
                <a:sym typeface="+mn-ea"/>
              </a:rPr>
              <a:t>金属” ，漫反射颜色为深黄色”，高光级别</a:t>
            </a:r>
            <a:r>
              <a:rPr lang="en-US" altLang="zh-CN" dirty="0">
                <a:sym typeface="+mn-ea"/>
              </a:rPr>
              <a:t>80,</a:t>
            </a:r>
            <a:r>
              <a:rPr lang="zh-CN" altLang="en-US" dirty="0">
                <a:sym typeface="+mn-ea"/>
              </a:rPr>
              <a:t>光泽度</a:t>
            </a:r>
            <a:r>
              <a:rPr lang="en-US" altLang="zh-CN" dirty="0">
                <a:sym typeface="+mn-ea"/>
              </a:rPr>
              <a:t>60</a:t>
            </a:r>
            <a:r>
              <a:rPr lang="zh-CN" altLang="en-US" dirty="0">
                <a:sym typeface="+mn-ea"/>
              </a:rPr>
              <a:t>。为墙体创建一个材质</a:t>
            </a:r>
            <a:r>
              <a:rPr lang="en-US" altLang="zh-CN" dirty="0">
                <a:sym typeface="+mn-ea"/>
              </a:rPr>
              <a:t>:</a:t>
            </a:r>
            <a:r>
              <a:rPr lang="zh-CN" altLang="en-US" dirty="0">
                <a:sym typeface="+mn-ea"/>
              </a:rPr>
              <a:t>为漫反射添加平铺”贴图，设置贴图参数，坐标卷展栏中“瓷砖”的</a:t>
            </a:r>
            <a:r>
              <a:rPr lang="en-US" altLang="zh-CN" dirty="0">
                <a:sym typeface="+mn-ea"/>
              </a:rPr>
              <a:t>UV</a:t>
            </a:r>
            <a:r>
              <a:rPr lang="zh-CN" altLang="en-US" dirty="0">
                <a:sym typeface="+mn-ea"/>
              </a:rPr>
              <a:t>值均为</a:t>
            </a:r>
            <a:r>
              <a:rPr lang="en-US" altLang="zh-CN" dirty="0">
                <a:sym typeface="+mn-ea"/>
              </a:rPr>
              <a:t>5,</a:t>
            </a:r>
            <a:r>
              <a:rPr lang="zh-CN" altLang="en-US" dirty="0">
                <a:sym typeface="+mn-ea"/>
              </a:rPr>
              <a:t>标准控制栏中的图案设置中预设类型为“</a:t>
            </a:r>
            <a:r>
              <a:rPr lang="en-US" altLang="zh-CN" dirty="0">
                <a:sym typeface="+mn-ea"/>
              </a:rPr>
              <a:t>1/2</a:t>
            </a:r>
            <a:r>
              <a:rPr lang="zh-CN" altLang="en-US" dirty="0">
                <a:sym typeface="+mn-ea"/>
              </a:rPr>
              <a:t>连续砌合”</a:t>
            </a:r>
            <a:r>
              <a:rPr lang="en-US" altLang="zh-CN" dirty="0">
                <a:sym typeface="+mn-ea"/>
              </a:rPr>
              <a:t>,</a:t>
            </a:r>
            <a:r>
              <a:rPr lang="zh-CN" altLang="en-US" dirty="0">
                <a:sym typeface="+mn-ea"/>
              </a:rPr>
              <a:t>高级控制卷展栏的平铺设置的纹理颜色为深红色。将设置好材质指定给“墙面”模型。</a:t>
            </a:r>
            <a:endParaRPr lang="zh-CN" altLang="en-US"/>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81304" y="1679068"/>
            <a:ext cx="2514600" cy="4162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9646" y="1669205"/>
            <a:ext cx="2362200" cy="417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a:t>
            </a:r>
            <a:r>
              <a:rPr lang="en-US" altLang="zh-CN" dirty="0">
                <a:sym typeface="+mn-ea"/>
              </a:rPr>
              <a:t>5</a:t>
            </a:r>
            <a:r>
              <a:rPr lang="zh-CN" altLang="en-US" dirty="0">
                <a:sym typeface="+mn-ea"/>
              </a:rPr>
              <a:t>添加灯</a:t>
            </a:r>
            <a:r>
              <a:rPr lang="zh-CN" altLang="en-US" dirty="0" smtClean="0">
                <a:sym typeface="+mn-ea"/>
              </a:rPr>
              <a:t>光</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a:t>
            </a:r>
            <a:r>
              <a:rPr lang="zh-CN" altLang="en-US" dirty="0">
                <a:sym typeface="+mn-ea"/>
              </a:rPr>
              <a:t>击“创建”命令面板中的“灯光”按钮，在下拉列表中选择“光度学”选项，在创建面板中</a:t>
            </a:r>
            <a:r>
              <a:rPr lang="en-US" altLang="zh-CN" dirty="0">
                <a:sym typeface="+mn-ea"/>
              </a:rPr>
              <a:t>,</a:t>
            </a:r>
            <a:r>
              <a:rPr lang="zh-CN" altLang="en-US" dirty="0">
                <a:sym typeface="+mn-ea"/>
              </a:rPr>
              <a:t>点击“自由灯光”按钮，为场景增添“自由灯光调整灯光与火炬模型的位置，启动灯光阴影。</a:t>
            </a:r>
            <a:endParaRPr lang="zh-CN" altLang="en-US"/>
          </a:p>
        </p:txBody>
      </p:sp>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16070" y="3012440"/>
            <a:ext cx="3710305" cy="3453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a:t>
            </a:r>
            <a:r>
              <a:rPr lang="en-US" altLang="zh-CN" dirty="0">
                <a:sym typeface="+mn-ea"/>
              </a:rPr>
              <a:t>6</a:t>
            </a:r>
            <a:r>
              <a:rPr lang="zh-CN" altLang="en-US" dirty="0">
                <a:sym typeface="+mn-ea"/>
              </a:rPr>
              <a:t>渲</a:t>
            </a:r>
            <a:r>
              <a:rPr lang="zh-CN" altLang="en-US" dirty="0" smtClean="0">
                <a:sym typeface="+mn-ea"/>
              </a:rPr>
              <a:t>染</a:t>
            </a:r>
            <a:endParaRPr lang="en-US" altLang="zh-CN" dirty="0" smtClean="0"/>
          </a:p>
          <a:p>
            <a:r>
              <a:rPr lang="en-US" altLang="zh-CN" dirty="0">
                <a:sym typeface="+mn-ea"/>
              </a:rPr>
              <a:t> </a:t>
            </a:r>
            <a:r>
              <a:rPr lang="en-US" altLang="zh-CN" dirty="0" smtClean="0">
                <a:sym typeface="+mn-ea"/>
              </a:rPr>
              <a:t>       </a:t>
            </a:r>
            <a:r>
              <a:rPr lang="zh-CN" altLang="en-US" dirty="0" smtClean="0">
                <a:sym typeface="+mn-ea"/>
              </a:rPr>
              <a:t>选</a:t>
            </a:r>
            <a:r>
              <a:rPr lang="zh-CN" altLang="en-US" dirty="0">
                <a:sym typeface="+mn-ea"/>
              </a:rPr>
              <a:t>择透视图，调整火炬台与墙体的位置，单击“渲染”“渲染</a:t>
            </a:r>
            <a:r>
              <a:rPr lang="en-US" altLang="zh-CN" dirty="0">
                <a:sym typeface="+mn-ea"/>
              </a:rPr>
              <a:t>;”’,</a:t>
            </a:r>
            <a:r>
              <a:rPr lang="zh-CN" altLang="en-US" dirty="0">
                <a:sym typeface="+mn-ea"/>
              </a:rPr>
              <a:t>， 将渲染图保存。</a:t>
            </a:r>
            <a:endParaRPr lang="zh-CN" altLang="en-US"/>
          </a:p>
        </p:txBody>
      </p:sp>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6165" y="2527300"/>
            <a:ext cx="4486910" cy="4179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10124440" y="49707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109855" y="1490345"/>
            <a:ext cx="7952740" cy="4759325"/>
          </a:xfrm>
        </p:spPr>
        <p:txBody>
          <a:bodyPr>
            <a:normAutofit fontScale="90000"/>
          </a:bodyPr>
          <a:p>
            <a:r>
              <a:rPr lang="en-US" altLang="zh-CN" dirty="0">
                <a:sym typeface="+mn-ea"/>
              </a:rPr>
              <a:t>1</a:t>
            </a:r>
            <a:r>
              <a:rPr lang="zh-CN" altLang="en-US" dirty="0">
                <a:sym typeface="+mn-ea"/>
              </a:rPr>
              <a:t>、火效果参数卷展栏中各选项的功能</a:t>
            </a:r>
            <a:r>
              <a:rPr lang="en-US" altLang="zh-CN" dirty="0">
                <a:sym typeface="+mn-ea"/>
              </a:rPr>
              <a:t>:</a:t>
            </a:r>
            <a:endParaRPr lang="zh-CN" altLang="en-US" dirty="0"/>
          </a:p>
          <a:p>
            <a:r>
              <a:rPr lang="zh-CN" altLang="en-US" dirty="0">
                <a:sym typeface="+mn-ea"/>
              </a:rPr>
              <a:t>拾取</a:t>
            </a:r>
            <a:r>
              <a:rPr lang="en-US" altLang="zh-CN" dirty="0">
                <a:sym typeface="+mn-ea"/>
              </a:rPr>
              <a:t>Gizmo: : </a:t>
            </a:r>
            <a:r>
              <a:rPr lang="zh-CN" altLang="en-US" dirty="0">
                <a:sym typeface="+mn-ea"/>
              </a:rPr>
              <a:t>点击该按钮进入拾取模式，然后在场景中，点击某个大气装置。当我们渲染时，装置会显示火焰效果，装置的名</a:t>
            </a:r>
            <a:r>
              <a:rPr lang="en-US" altLang="zh-CN" dirty="0">
                <a:sym typeface="+mn-ea"/>
              </a:rPr>
              <a:t>.</a:t>
            </a:r>
            <a:r>
              <a:rPr lang="zh-CN" altLang="en-US" dirty="0">
                <a:sym typeface="+mn-ea"/>
              </a:rPr>
              <a:t>称将添加到装置下拉列表框中</a:t>
            </a:r>
            <a:r>
              <a:rPr lang="zh-CN" altLang="en-US" dirty="0" smtClean="0">
                <a:sym typeface="+mn-ea"/>
              </a:rPr>
              <a:t>。</a:t>
            </a:r>
            <a:endParaRPr lang="en-US" altLang="zh-CN" dirty="0" smtClean="0"/>
          </a:p>
          <a:p>
            <a:r>
              <a:rPr lang="zh-CN" altLang="en-US" dirty="0">
                <a:sym typeface="+mn-ea"/>
              </a:rPr>
              <a:t>移除</a:t>
            </a:r>
            <a:r>
              <a:rPr lang="en-US" altLang="zh-CN" dirty="0">
                <a:sym typeface="+mn-ea"/>
              </a:rPr>
              <a:t>Gizmo:</a:t>
            </a:r>
            <a:r>
              <a:rPr lang="zh-CN" altLang="en-US" dirty="0">
                <a:sym typeface="+mn-ea"/>
              </a:rPr>
              <a:t>可将</a:t>
            </a:r>
            <a:r>
              <a:rPr lang="en-US" altLang="zh-CN" dirty="0">
                <a:sym typeface="+mn-ea"/>
              </a:rPr>
              <a:t>Gizmo' </a:t>
            </a:r>
            <a:r>
              <a:rPr lang="zh-CN" altLang="en-US" dirty="0">
                <a:sym typeface="+mn-ea"/>
              </a:rPr>
              <a:t>下拉列表框中所选的</a:t>
            </a:r>
            <a:r>
              <a:rPr lang="en-US" altLang="zh-CN" dirty="0">
                <a:sym typeface="+mn-ea"/>
              </a:rPr>
              <a:t>Gizmo</a:t>
            </a:r>
            <a:r>
              <a:rPr lang="zh-CN" altLang="en-US" dirty="0">
                <a:sym typeface="+mn-ea"/>
              </a:rPr>
              <a:t>移除，注意</a:t>
            </a:r>
            <a:r>
              <a:rPr lang="en-US" altLang="zh-CN" dirty="0">
                <a:sym typeface="+mn-ea"/>
              </a:rPr>
              <a:t>Gizmo</a:t>
            </a:r>
            <a:r>
              <a:rPr lang="zh-CN" altLang="en-US" dirty="0">
                <a:sym typeface="+mn-ea"/>
              </a:rPr>
              <a:t>仍在场景中，不同的是，装置不再显示火焰效果</a:t>
            </a:r>
            <a:r>
              <a:rPr lang="zh-CN" altLang="en-US" dirty="0" smtClean="0">
                <a:sym typeface="+mn-ea"/>
              </a:rPr>
              <a:t>。</a:t>
            </a:r>
            <a:endParaRPr lang="en-US" altLang="zh-CN" dirty="0" smtClean="0"/>
          </a:p>
          <a:p>
            <a:r>
              <a:rPr lang="zh-CN" altLang="en-US" dirty="0">
                <a:sym typeface="+mn-ea"/>
              </a:rPr>
              <a:t>颜色</a:t>
            </a:r>
            <a:r>
              <a:rPr lang="en-US" altLang="zh-CN" dirty="0">
                <a:sym typeface="+mn-ea"/>
              </a:rPr>
              <a:t>:</a:t>
            </a:r>
            <a:r>
              <a:rPr lang="zh-CN" altLang="en-US" dirty="0">
                <a:sym typeface="+mn-ea"/>
              </a:rPr>
              <a:t>可以使用“颜色”下的“色样”为火焰不同部分设置属性</a:t>
            </a:r>
            <a:r>
              <a:rPr lang="en-US" altLang="zh-CN" dirty="0">
                <a:sym typeface="+mn-ea"/>
              </a:rPr>
              <a:t>,</a:t>
            </a:r>
            <a:r>
              <a:rPr lang="zh-CN" altLang="en-US" dirty="0">
                <a:sym typeface="+mn-ea"/>
              </a:rPr>
              <a:t>具体如下</a:t>
            </a:r>
            <a:r>
              <a:rPr lang="en-US" altLang="zh-CN" dirty="0" smtClean="0">
                <a:sym typeface="+mn-ea"/>
              </a:rPr>
              <a:t>:</a:t>
            </a:r>
            <a:endParaRPr lang="en-US" altLang="zh-CN" dirty="0" smtClean="0"/>
          </a:p>
          <a:p>
            <a:r>
              <a:rPr lang="zh-CN" altLang="en-US" dirty="0">
                <a:sym typeface="+mn-ea"/>
              </a:rPr>
              <a:t>内部颜色</a:t>
            </a:r>
            <a:r>
              <a:rPr lang="en-US" altLang="zh-CN" dirty="0">
                <a:sym typeface="+mn-ea"/>
              </a:rPr>
              <a:t>:</a:t>
            </a:r>
            <a:r>
              <a:rPr lang="zh-CN" altLang="en-US" dirty="0">
                <a:sym typeface="+mn-ea"/>
              </a:rPr>
              <a:t>这是效果中最密集部分的颜色，通常代表火焰中最热的部分</a:t>
            </a:r>
            <a:r>
              <a:rPr lang="zh-CN" altLang="en-US" dirty="0" smtClean="0">
                <a:sym typeface="+mn-ea"/>
              </a:rPr>
              <a:t>。</a:t>
            </a:r>
            <a:endParaRPr lang="en-US" altLang="zh-CN" dirty="0" smtClean="0"/>
          </a:p>
          <a:p>
            <a:r>
              <a:rPr lang="zh-CN" altLang="en-US" dirty="0">
                <a:sym typeface="+mn-ea"/>
              </a:rPr>
              <a:t>外部颜色</a:t>
            </a:r>
            <a:r>
              <a:rPr lang="en-US" altLang="zh-CN" dirty="0">
                <a:sym typeface="+mn-ea"/>
              </a:rPr>
              <a:t>:</a:t>
            </a:r>
            <a:r>
              <a:rPr lang="zh-CN" altLang="en-US" dirty="0">
                <a:sym typeface="+mn-ea"/>
              </a:rPr>
              <a:t>这是效果中最稀薄部分的颜色，通常代表火焰中较冷的散热边缘</a:t>
            </a:r>
            <a:r>
              <a:rPr lang="zh-CN" altLang="en-US" dirty="0" smtClean="0">
                <a:sym typeface="+mn-ea"/>
              </a:rPr>
              <a:t>。</a:t>
            </a:r>
            <a:endParaRPr lang="en-US" altLang="zh-CN" dirty="0" smtClean="0"/>
          </a:p>
          <a:p>
            <a:r>
              <a:rPr lang="zh-CN" altLang="en-US" dirty="0">
                <a:sym typeface="+mn-ea"/>
              </a:rPr>
              <a:t>烟雾颜色</a:t>
            </a:r>
            <a:r>
              <a:rPr lang="en-US" altLang="zh-CN" dirty="0">
                <a:sym typeface="+mn-ea"/>
              </a:rPr>
              <a:t>:</a:t>
            </a:r>
            <a:r>
              <a:rPr lang="zh-CN" altLang="en-US" dirty="0">
                <a:sym typeface="+mn-ea"/>
              </a:rPr>
              <a:t>用于“爆炸</a:t>
            </a:r>
            <a:r>
              <a:rPr lang="en-US" altLang="zh-CN" dirty="0">
                <a:sym typeface="+mn-ea"/>
              </a:rPr>
              <a:t>"</a:t>
            </a:r>
            <a:r>
              <a:rPr lang="zh-CN" altLang="en-US" dirty="0">
                <a:sym typeface="+mn-ea"/>
              </a:rPr>
              <a:t>选项的烟雾颜色。</a:t>
            </a:r>
            <a:endParaRPr lang="zh-CN" altLang="en-US"/>
          </a:p>
        </p:txBody>
      </p:sp>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23593" y="1221777"/>
            <a:ext cx="3168352" cy="5296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11090275" cy="4759325"/>
          </a:xfrm>
        </p:spPr>
        <p:txBody>
          <a:bodyPr/>
          <a:p>
            <a:r>
              <a:rPr lang="en-US" altLang="zh-CN" dirty="0">
                <a:sym typeface="+mn-ea"/>
              </a:rPr>
              <a:t>1</a:t>
            </a:r>
            <a:r>
              <a:rPr lang="zh-CN" altLang="en-US" dirty="0">
                <a:sym typeface="+mn-ea"/>
              </a:rPr>
              <a:t>、火效果参数卷展栏中各选项的功能</a:t>
            </a:r>
            <a:r>
              <a:rPr lang="en-US" altLang="zh-CN" dirty="0">
                <a:sym typeface="+mn-ea"/>
              </a:rPr>
              <a:t>:</a:t>
            </a:r>
            <a:endParaRPr lang="zh-CN" altLang="en-US" dirty="0"/>
          </a:p>
          <a:p>
            <a:r>
              <a:rPr lang="zh-CN" altLang="en-US" dirty="0">
                <a:sym typeface="+mn-ea"/>
              </a:rPr>
              <a:t>图形</a:t>
            </a:r>
            <a:r>
              <a:rPr lang="en-US" altLang="zh-CN" dirty="0">
                <a:sym typeface="+mn-ea"/>
              </a:rPr>
              <a:t>:</a:t>
            </a:r>
            <a:r>
              <a:rPr lang="zh-CN" altLang="en-US" dirty="0">
                <a:sym typeface="+mn-ea"/>
              </a:rPr>
              <a:t>这里的选项可以进行控制火焰的形状、缩放和图案操作</a:t>
            </a:r>
            <a:r>
              <a:rPr lang="zh-CN" altLang="en-US" dirty="0" smtClean="0">
                <a:sym typeface="+mn-ea"/>
              </a:rPr>
              <a:t>。</a:t>
            </a:r>
            <a:endParaRPr lang="en-US" altLang="zh-CN" dirty="0" smtClean="0"/>
          </a:p>
          <a:p>
            <a:r>
              <a:rPr lang="zh-CN" altLang="en-US" dirty="0">
                <a:sym typeface="+mn-ea"/>
              </a:rPr>
              <a:t>火舌</a:t>
            </a:r>
            <a:r>
              <a:rPr lang="en-US" altLang="zh-CN" dirty="0">
                <a:sym typeface="+mn-ea"/>
              </a:rPr>
              <a:t>:“</a:t>
            </a:r>
            <a:r>
              <a:rPr lang="zh-CN" altLang="en-US" dirty="0">
                <a:sym typeface="+mn-ea"/>
              </a:rPr>
              <a:t>火舌” 可以创建类似篝火的火焰</a:t>
            </a:r>
            <a:r>
              <a:rPr lang="zh-CN" altLang="en-US" dirty="0" smtClean="0">
                <a:sym typeface="+mn-ea"/>
              </a:rPr>
              <a:t>。</a:t>
            </a:r>
            <a:endParaRPr lang="en-US" altLang="zh-CN" dirty="0" smtClean="0"/>
          </a:p>
          <a:p>
            <a:r>
              <a:rPr lang="zh-CN" altLang="en-US" dirty="0">
                <a:sym typeface="+mn-ea"/>
              </a:rPr>
              <a:t>火球</a:t>
            </a:r>
            <a:r>
              <a:rPr lang="en-US" altLang="zh-CN" dirty="0">
                <a:sym typeface="+mn-ea"/>
              </a:rPr>
              <a:t>:</a:t>
            </a:r>
            <a:r>
              <a:rPr lang="zh-CN" altLang="en-US" dirty="0">
                <a:sym typeface="+mn-ea"/>
              </a:rPr>
              <a:t>创建很适合爆炸效果的圆形火焰</a:t>
            </a:r>
            <a:r>
              <a:rPr lang="zh-CN" altLang="en-US" dirty="0" smtClean="0">
                <a:sym typeface="+mn-ea"/>
              </a:rPr>
              <a:t>。</a:t>
            </a:r>
            <a:endParaRPr lang="en-US" altLang="zh-CN" dirty="0" smtClean="0"/>
          </a:p>
          <a:p>
            <a:r>
              <a:rPr lang="zh-CN" altLang="en-US" dirty="0">
                <a:sym typeface="+mn-ea"/>
              </a:rPr>
              <a:t>拉伸</a:t>
            </a:r>
            <a:r>
              <a:rPr lang="en-US" altLang="zh-CN" dirty="0">
                <a:sym typeface="+mn-ea"/>
              </a:rPr>
              <a:t>:</a:t>
            </a:r>
            <a:r>
              <a:rPr lang="zh-CN" altLang="en-US" dirty="0">
                <a:sym typeface="+mn-ea"/>
              </a:rPr>
              <a:t>将火焰沿着装置的</a:t>
            </a:r>
            <a:r>
              <a:rPr lang="en-US" altLang="zh-CN" dirty="0">
                <a:sym typeface="+mn-ea"/>
              </a:rPr>
              <a:t>z</a:t>
            </a:r>
            <a:r>
              <a:rPr lang="zh-CN" altLang="en-US" dirty="0">
                <a:sym typeface="+mn-ea"/>
              </a:rPr>
              <a:t>轴缩放，下 图更改拉伸值</a:t>
            </a:r>
            <a:r>
              <a:rPr lang="en-US" altLang="zh-CN" dirty="0">
                <a:sym typeface="+mn-ea"/>
              </a:rPr>
              <a:t>(0.5, ..1.0</a:t>
            </a:r>
            <a:r>
              <a:rPr lang="zh-CN" altLang="en-US" dirty="0">
                <a:sym typeface="+mn-ea"/>
              </a:rPr>
              <a:t>， </a:t>
            </a:r>
            <a:r>
              <a:rPr lang="en-US" altLang="zh-CN" dirty="0">
                <a:sym typeface="+mn-ea"/>
              </a:rPr>
              <a:t>3.0</a:t>
            </a:r>
            <a:endParaRPr lang="zh-CN" altLang="en-US" dirty="0"/>
          </a:p>
          <a:p>
            <a:endParaRPr lang="zh-CN" altLang="en-US"/>
          </a:p>
        </p:txBody>
      </p:sp>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87667" y="4986278"/>
            <a:ext cx="6141319"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11060430" cy="4759325"/>
          </a:xfrm>
        </p:spPr>
        <p:txBody>
          <a:bodyPr/>
          <a:p>
            <a:r>
              <a:rPr lang="zh-CN" altLang="en-US" dirty="0">
                <a:sym typeface="+mn-ea"/>
              </a:rPr>
              <a:t>规则性</a:t>
            </a:r>
            <a:r>
              <a:rPr lang="en-US" altLang="zh-CN" dirty="0">
                <a:sym typeface="+mn-ea"/>
              </a:rPr>
              <a:t>:</a:t>
            </a:r>
            <a:r>
              <a:rPr lang="zh-CN" altLang="en-US" dirty="0">
                <a:sym typeface="+mn-ea"/>
              </a:rPr>
              <a:t>这个选项主要用于修改火焰填充装置的方式。如果值为</a:t>
            </a:r>
            <a:r>
              <a:rPr lang="en-US" altLang="zh-CN" dirty="0">
                <a:sym typeface="+mn-ea"/>
              </a:rPr>
              <a:t>1.0</a:t>
            </a:r>
            <a:r>
              <a:rPr lang="zh-CN" altLang="en-US" dirty="0">
                <a:sym typeface="+mn-ea"/>
              </a:rPr>
              <a:t>，则填满装置，在装置边缘附近效果衰减，但是总体形状仍然非常明显。如果值为</a:t>
            </a:r>
            <a:r>
              <a:rPr lang="en-US" altLang="zh-CN" dirty="0">
                <a:sym typeface="+mn-ea"/>
              </a:rPr>
              <a:t>0.0</a:t>
            </a:r>
            <a:r>
              <a:rPr lang="zh-CN" altLang="en-US" dirty="0">
                <a:sym typeface="+mn-ea"/>
              </a:rPr>
              <a:t>，则生成很不规则的效果，有时可能会到达装置的边界，但是通常会被修剪，会小</a:t>
            </a:r>
            <a:r>
              <a:rPr lang="en-US" altLang="zh-CN" dirty="0">
                <a:sym typeface="+mn-ea"/>
              </a:rPr>
              <a:t>-</a:t>
            </a:r>
            <a:r>
              <a:rPr lang="zh-CN" altLang="en-US" dirty="0">
                <a:sym typeface="+mn-ea"/>
              </a:rPr>
              <a:t>些。下图更改规则性</a:t>
            </a:r>
            <a:r>
              <a:rPr lang="en-US" altLang="zh-CN" dirty="0">
                <a:sym typeface="+mn-ea"/>
              </a:rPr>
              <a:t>0.2, 0.5,1</a:t>
            </a:r>
            <a:r>
              <a:rPr lang="zh-CN" altLang="en-US" dirty="0">
                <a:sym typeface="+mn-ea"/>
              </a:rPr>
              <a:t>的效果</a:t>
            </a:r>
            <a:endParaRPr lang="zh-CN" altLang="en-US" dirty="0"/>
          </a:p>
          <a:p>
            <a:endParaRPr lang="zh-CN" altLang="en-US" dirty="0"/>
          </a:p>
          <a:p>
            <a:endParaRPr lang="zh-CN" altLang="en-US" dirty="0"/>
          </a:p>
          <a:p>
            <a:endParaRPr lang="zh-CN" altLang="en-US"/>
          </a:p>
        </p:txBody>
      </p:sp>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7000" y="3801745"/>
            <a:ext cx="8519795"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11060430" cy="4759325"/>
          </a:xfrm>
        </p:spPr>
        <p:txBody>
          <a:bodyPr/>
          <a:p>
            <a:r>
              <a:rPr lang="en-US" altLang="zh-CN" dirty="0">
                <a:sym typeface="+mn-ea"/>
              </a:rPr>
              <a:t>:</a:t>
            </a:r>
            <a:endParaRPr lang="zh-CN" altLang="en-US" dirty="0"/>
          </a:p>
          <a:p>
            <a:r>
              <a:rPr lang="zh-CN" altLang="en-US" dirty="0">
                <a:sym typeface="+mn-ea"/>
              </a:rPr>
              <a:t>特性</a:t>
            </a:r>
            <a:r>
              <a:rPr lang="en-US" altLang="zh-CN" dirty="0">
                <a:sym typeface="+mn-ea"/>
              </a:rPr>
              <a:t>:</a:t>
            </a:r>
            <a:r>
              <a:rPr lang="zh-CN" altLang="en-US" dirty="0">
                <a:sym typeface="+mn-ea"/>
              </a:rPr>
              <a:t>火焰的大小和外观就是在“特性</a:t>
            </a:r>
            <a:r>
              <a:rPr lang="en-US" altLang="zh-CN" dirty="0">
                <a:sym typeface="+mn-ea"/>
              </a:rPr>
              <a:t>"</a:t>
            </a:r>
            <a:r>
              <a:rPr lang="zh-CN" altLang="en-US" dirty="0">
                <a:sym typeface="+mn-ea"/>
              </a:rPr>
              <a:t>选项下进行设置的</a:t>
            </a:r>
            <a:r>
              <a:rPr lang="zh-CN" altLang="en-US" dirty="0" smtClean="0">
                <a:sym typeface="+mn-ea"/>
              </a:rPr>
              <a:t>。</a:t>
            </a:r>
            <a:endParaRPr lang="en-US" altLang="zh-CN" dirty="0" smtClean="0"/>
          </a:p>
          <a:p>
            <a:r>
              <a:rPr lang="zh-CN" altLang="en-US" dirty="0">
                <a:sym typeface="+mn-ea"/>
              </a:rPr>
              <a:t>火焰大小</a:t>
            </a:r>
            <a:r>
              <a:rPr lang="en-US" altLang="zh-CN" dirty="0">
                <a:sym typeface="+mn-ea"/>
              </a:rPr>
              <a:t>:</a:t>
            </a:r>
            <a:r>
              <a:rPr lang="zh-CN" altLang="en-US" dirty="0">
                <a:sym typeface="+mn-ea"/>
              </a:rPr>
              <a:t>火焰的大小通常由装置的大小决定，装置越大，我们需要的火焰也越大，此选项的作用就是设置装置中各个火焰的大小</a:t>
            </a:r>
            <a:r>
              <a:rPr lang="zh-CN" altLang="en-US" dirty="0" smtClean="0">
                <a:sym typeface="+mn-ea"/>
              </a:rPr>
              <a:t>。</a:t>
            </a:r>
            <a:endParaRPr lang="en-US" altLang="zh-CN" dirty="0" smtClean="0"/>
          </a:p>
          <a:p>
            <a:r>
              <a:rPr lang="zh-CN" altLang="en-US" dirty="0">
                <a:sym typeface="+mn-ea"/>
              </a:rPr>
              <a:t>密度</a:t>
            </a:r>
            <a:r>
              <a:rPr lang="en-US" altLang="zh-CN" dirty="0">
                <a:sym typeface="+mn-ea"/>
              </a:rPr>
              <a:t>:</a:t>
            </a:r>
            <a:r>
              <a:rPr lang="zh-CN" altLang="en-US" dirty="0">
                <a:sym typeface="+mn-ea"/>
              </a:rPr>
              <a:t>此选项主要是火焰效果的不透明度和亮度的参数设置</a:t>
            </a:r>
            <a:r>
              <a:rPr lang="en-US" altLang="zh-CN" dirty="0">
                <a:sym typeface="+mn-ea"/>
              </a:rPr>
              <a:t>, </a:t>
            </a:r>
            <a:r>
              <a:rPr lang="zh-CN" altLang="en-US" dirty="0">
                <a:sym typeface="+mn-ea"/>
              </a:rPr>
              <a:t>下图为密度为</a:t>
            </a:r>
            <a:r>
              <a:rPr lang="en-US" altLang="zh-CN" dirty="0">
                <a:sym typeface="+mn-ea"/>
              </a:rPr>
              <a:t>10</a:t>
            </a:r>
            <a:r>
              <a:rPr lang="zh-CN" altLang="en-US" dirty="0">
                <a:sym typeface="+mn-ea"/>
              </a:rPr>
              <a:t>，</a:t>
            </a:r>
            <a:r>
              <a:rPr lang="en-US" altLang="zh-CN" dirty="0">
                <a:sym typeface="+mn-ea"/>
              </a:rPr>
              <a:t>30, 120</a:t>
            </a:r>
            <a:r>
              <a:rPr lang="zh-CN" altLang="en-US" dirty="0">
                <a:sym typeface="+mn-ea"/>
              </a:rPr>
              <a:t>的效果。</a:t>
            </a:r>
            <a:endParaRPr lang="zh-CN" altLang="en-US" dirty="0"/>
          </a:p>
          <a:p>
            <a:endParaRPr lang="zh-CN" altLang="en-US" dirty="0"/>
          </a:p>
          <a:p>
            <a:endParaRPr lang="zh-CN" altLang="en-US"/>
          </a:p>
        </p:txBody>
      </p:sp>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0815" y="4364355"/>
            <a:ext cx="9309735" cy="1976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任务一制作山间云雾</a:t>
            </a:r>
            <a:endParaRPr lang="zh-CN" altLang="en-US"/>
          </a:p>
        </p:txBody>
      </p:sp>
      <p:sp>
        <p:nvSpPr>
          <p:cNvPr id="3" name="内容占位符 2"/>
          <p:cNvSpPr>
            <a:spLocks noGrp="1"/>
          </p:cNvSpPr>
          <p:nvPr>
            <p:ph idx="1"/>
          </p:nvPr>
        </p:nvSpPr>
        <p:spPr/>
        <p:txBody>
          <a:bodyPr/>
          <a:p>
            <a:pPr marL="0" indent="0">
              <a:buNone/>
            </a:pPr>
            <a:r>
              <a:rPr lang="zh-CN" altLang="en-US" sz="3600" dirty="0" smtClean="0">
                <a:sym typeface="+mn-ea"/>
              </a:rPr>
              <a:t>本任务主要是利用</a:t>
            </a:r>
            <a:r>
              <a:rPr lang="en-US" altLang="zh-CN" sz="3600" dirty="0" smtClean="0">
                <a:sym typeface="+mn-ea"/>
              </a:rPr>
              <a:t>3ds Max</a:t>
            </a:r>
            <a:r>
              <a:rPr lang="zh-CN" altLang="en-US" sz="3600" dirty="0" smtClean="0">
                <a:sym typeface="+mn-ea"/>
              </a:rPr>
              <a:t>自带的大气特效来实现的，通过对环境编辑器中的体积雾参数设置</a:t>
            </a:r>
            <a:r>
              <a:rPr lang="en-US" altLang="zh-CN" sz="3600" dirty="0" smtClean="0">
                <a:sym typeface="+mn-ea"/>
              </a:rPr>
              <a:t>,</a:t>
            </a:r>
            <a:r>
              <a:rPr lang="zh-CN" altLang="en-US" sz="3600" dirty="0" smtClean="0">
                <a:sym typeface="+mn-ea"/>
              </a:rPr>
              <a:t>如果要达到动态效果，还需要对时间轴进行配置以达到动态效果。</a:t>
            </a:r>
            <a:endParaRPr lang="zh-CN" altLang="en-US" sz="3600" dirty="0"/>
          </a:p>
          <a:p>
            <a:pPr marL="0" indent="0">
              <a:buNone/>
            </a:pPr>
            <a:endParaRPr lang="zh-CN" altLang="en-US" sz="36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11060430" cy="4759325"/>
          </a:xfrm>
        </p:spPr>
        <p:txBody>
          <a:bodyPr/>
          <a:p>
            <a:r>
              <a:rPr lang="en-US" altLang="zh-CN" dirty="0">
                <a:sym typeface="+mn-ea"/>
              </a:rPr>
              <a:t>:</a:t>
            </a:r>
            <a:endParaRPr lang="zh-CN" altLang="en-US" dirty="0"/>
          </a:p>
          <a:p>
            <a:r>
              <a:rPr lang="zh-CN" altLang="en-US" dirty="0">
                <a:sym typeface="+mn-ea"/>
              </a:rPr>
              <a:t>火焰细节</a:t>
            </a:r>
            <a:r>
              <a:rPr lang="en-US" altLang="zh-CN" dirty="0">
                <a:sym typeface="+mn-ea"/>
              </a:rPr>
              <a:t>:</a:t>
            </a:r>
            <a:r>
              <a:rPr lang="zh-CN" altLang="en-US" dirty="0">
                <a:sym typeface="+mn-ea"/>
              </a:rPr>
              <a:t>控制每个火焰中显示的颜色更改量和边缘尖锐度。数值越高，火焰效果越清晰，渲染速度也越慢。下图细节分别为</a:t>
            </a:r>
            <a:r>
              <a:rPr lang="en-US" altLang="zh-CN" dirty="0">
                <a:sym typeface="+mn-ea"/>
              </a:rPr>
              <a:t>1.0, 2.0,5.0</a:t>
            </a:r>
            <a:r>
              <a:rPr lang="zh-CN" altLang="en-US" dirty="0">
                <a:sym typeface="+mn-ea"/>
              </a:rPr>
              <a:t>效果。</a:t>
            </a:r>
            <a:endParaRPr lang="zh-CN" altLang="en-US" dirty="0"/>
          </a:p>
          <a:p>
            <a:endParaRPr lang="zh-CN" altLang="en-US" dirty="0"/>
          </a:p>
          <a:p>
            <a:endParaRPr lang="zh-CN" altLang="en-US" dirty="0"/>
          </a:p>
          <a:p>
            <a:endParaRPr lang="zh-CN" altLang="en-US"/>
          </a:p>
        </p:txBody>
      </p:sp>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2593" y="3982859"/>
            <a:ext cx="7337493"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11060430" cy="4759325"/>
          </a:xfrm>
        </p:spPr>
        <p:txBody>
          <a:bodyPr/>
          <a:p>
            <a:r>
              <a:rPr lang="zh-CN" altLang="en-US" dirty="0" smtClean="0">
                <a:sym typeface="+mn-ea"/>
              </a:rPr>
              <a:t> </a:t>
            </a:r>
            <a:r>
              <a:rPr lang="en-US" altLang="zh-CN" dirty="0" smtClean="0">
                <a:sym typeface="+mn-ea"/>
              </a:rPr>
              <a:t>2</a:t>
            </a:r>
            <a:r>
              <a:rPr lang="zh-CN" altLang="en-US" dirty="0" smtClean="0">
                <a:sym typeface="+mn-ea"/>
              </a:rPr>
              <a:t>、体积雾效果</a:t>
            </a:r>
            <a:endParaRPr lang="zh-CN" altLang="en-US" dirty="0" smtClean="0">
              <a:sym typeface="+mn-ea"/>
            </a:endParaRPr>
          </a:p>
          <a:p>
            <a:r>
              <a:rPr lang="zh-CN" altLang="en-US" dirty="0" smtClean="0">
                <a:sym typeface="+mn-ea"/>
              </a:rPr>
              <a:t>    “</a:t>
            </a:r>
            <a:r>
              <a:rPr lang="zh-CN" altLang="en-US" dirty="0">
                <a:sym typeface="+mn-ea"/>
              </a:rPr>
              <a:t>体积雾</a:t>
            </a:r>
            <a:r>
              <a:rPr lang="en-US" altLang="zh-CN" dirty="0">
                <a:sym typeface="+mn-ea"/>
              </a:rPr>
              <a:t>"</a:t>
            </a:r>
            <a:r>
              <a:rPr lang="zh-CN" altLang="en-US" dirty="0">
                <a:sym typeface="+mn-ea"/>
              </a:rPr>
              <a:t>特效可以在场景中生成密度不均匀的三维云团，有专门的噪声控制参数，可以控制风的速度和云雾运动的速度。另外体积雾不但可以用于整个场景，还可以通过使用线框对象产生有范围的云团，只有在摄像机视图或透视图中会渲染体积雾效果，</a:t>
            </a:r>
            <a:endParaRPr lang="zh-CN" altLang="en-US" dirty="0"/>
          </a:p>
          <a:p>
            <a:endParaRPr lang="zh-CN" altLang="en-US" dirty="0"/>
          </a:p>
          <a:p>
            <a:endParaRPr lang="zh-CN" altLang="en-US" dirty="0"/>
          </a:p>
          <a:p>
            <a:endParaRPr lang="zh-CN" altLang="en-US"/>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4436745" cy="5076825"/>
          </a:xfrm>
        </p:spPr>
        <p:txBody>
          <a:bodyPr>
            <a:normAutofit fontScale="50000"/>
          </a:bodyPr>
          <a:p>
            <a:r>
              <a:rPr lang="zh-CN" altLang="en-US" dirty="0" smtClean="0">
                <a:sym typeface="+mn-ea"/>
              </a:rPr>
              <a:t> </a:t>
            </a:r>
            <a:r>
              <a:rPr lang="en-US" altLang="zh-CN" dirty="0" smtClean="0">
                <a:sym typeface="+mn-ea"/>
              </a:rPr>
              <a:t>2</a:t>
            </a:r>
            <a:r>
              <a:rPr lang="zh-CN" altLang="en-US" dirty="0" smtClean="0">
                <a:sym typeface="+mn-ea"/>
              </a:rPr>
              <a:t>、体积雾效果</a:t>
            </a:r>
            <a:endParaRPr lang="zh-CN" altLang="en-US" dirty="0" smtClean="0">
              <a:sym typeface="+mn-ea"/>
            </a:endParaRPr>
          </a:p>
          <a:p>
            <a:r>
              <a:rPr lang="zh-CN" altLang="en-US" dirty="0">
                <a:sym typeface="+mn-ea"/>
              </a:rPr>
              <a:t>“体积雾参数”说明如下</a:t>
            </a:r>
            <a:r>
              <a:rPr lang="en-US" altLang="zh-CN" dirty="0" smtClean="0">
                <a:sym typeface="+mn-ea"/>
              </a:rPr>
              <a:t>:</a:t>
            </a:r>
            <a:endParaRPr lang="en-US" altLang="zh-CN" dirty="0" smtClean="0"/>
          </a:p>
          <a:p>
            <a:r>
              <a:rPr lang="en-US" altLang="zh-CN" dirty="0" smtClean="0">
                <a:sym typeface="+mn-ea"/>
              </a:rPr>
              <a:t>1)Zizmo</a:t>
            </a:r>
            <a:r>
              <a:rPr lang="en-US" altLang="zh-CN" dirty="0">
                <a:sym typeface="+mn-ea"/>
              </a:rPr>
              <a:t>:</a:t>
            </a:r>
            <a:r>
              <a:rPr lang="zh-CN" altLang="en-US" dirty="0">
                <a:sym typeface="+mn-ea"/>
              </a:rPr>
              <a:t>译为线框</a:t>
            </a:r>
            <a:r>
              <a:rPr lang="zh-CN" altLang="en-US" dirty="0" smtClean="0">
                <a:sym typeface="+mn-ea"/>
              </a:rPr>
              <a:t>。</a:t>
            </a:r>
            <a:endParaRPr lang="en-US" altLang="zh-CN" dirty="0" smtClean="0"/>
          </a:p>
          <a:p>
            <a:r>
              <a:rPr lang="en-US" altLang="zh-CN" dirty="0" smtClean="0">
                <a:sym typeface="+mn-ea"/>
              </a:rPr>
              <a:t>2</a:t>
            </a:r>
            <a:r>
              <a:rPr lang="en-US" altLang="zh-CN" dirty="0">
                <a:sym typeface="+mn-ea"/>
              </a:rPr>
              <a:t>)</a:t>
            </a:r>
            <a:r>
              <a:rPr lang="zh-CN" altLang="en-US" dirty="0">
                <a:sym typeface="+mn-ea"/>
              </a:rPr>
              <a:t>拾取</a:t>
            </a:r>
            <a:r>
              <a:rPr lang="en-US" altLang="zh-CN" dirty="0">
                <a:sym typeface="+mn-ea"/>
              </a:rPr>
              <a:t>Zizmo:</a:t>
            </a:r>
            <a:r>
              <a:rPr lang="zh-CN" altLang="en-US" dirty="0">
                <a:sym typeface="+mn-ea"/>
              </a:rPr>
              <a:t>单击此按钮，在场景中指定体积雾的载体，它可以是球体、长方体、圆柱体或这些几何体的组合</a:t>
            </a:r>
            <a:r>
              <a:rPr lang="zh-CN" altLang="en-US" dirty="0" smtClean="0">
                <a:sym typeface="+mn-ea"/>
              </a:rPr>
              <a:t>。</a:t>
            </a:r>
            <a:endParaRPr lang="en-US" altLang="zh-CN" dirty="0"/>
          </a:p>
          <a:p>
            <a:r>
              <a:rPr lang="en-US" altLang="zh-CN" dirty="0" smtClean="0">
                <a:sym typeface="+mn-ea"/>
              </a:rPr>
              <a:t>3</a:t>
            </a:r>
            <a:r>
              <a:rPr lang="en-US" altLang="zh-CN" dirty="0">
                <a:sym typeface="+mn-ea"/>
              </a:rPr>
              <a:t>)</a:t>
            </a:r>
            <a:r>
              <a:rPr lang="zh-CN" altLang="en-US" dirty="0">
                <a:sym typeface="+mn-ea"/>
              </a:rPr>
              <a:t>移除</a:t>
            </a:r>
            <a:r>
              <a:rPr lang="en-US" altLang="zh-CN" dirty="0">
                <a:sym typeface="+mn-ea"/>
              </a:rPr>
              <a:t>Zizmo:</a:t>
            </a:r>
            <a:r>
              <a:rPr lang="zh-CN" altLang="en-US" dirty="0">
                <a:sym typeface="+mn-ea"/>
              </a:rPr>
              <a:t>按下此按钮，可以从下拉列表中删除应用的大气线框对象</a:t>
            </a:r>
            <a:r>
              <a:rPr lang="zh-CN" altLang="en-US" dirty="0" smtClean="0">
                <a:sym typeface="+mn-ea"/>
              </a:rPr>
              <a:t>。</a:t>
            </a:r>
            <a:endParaRPr lang="en-US" altLang="zh-CN" dirty="0" smtClean="0"/>
          </a:p>
          <a:p>
            <a:r>
              <a:rPr lang="en-US" altLang="zh-CN" dirty="0" smtClean="0">
                <a:sym typeface="+mn-ea"/>
              </a:rPr>
              <a:t>4</a:t>
            </a:r>
            <a:r>
              <a:rPr lang="en-US" altLang="zh-CN" dirty="0">
                <a:sym typeface="+mn-ea"/>
              </a:rPr>
              <a:t>)</a:t>
            </a:r>
            <a:r>
              <a:rPr lang="zh-CN" altLang="en-US" dirty="0">
                <a:sym typeface="+mn-ea"/>
              </a:rPr>
              <a:t>柔化</a:t>
            </a:r>
            <a:r>
              <a:rPr lang="en-US" altLang="zh-CN" dirty="0">
                <a:sym typeface="+mn-ea"/>
              </a:rPr>
              <a:t>Zizmo</a:t>
            </a:r>
            <a:r>
              <a:rPr lang="zh-CN" altLang="en-US" dirty="0">
                <a:sym typeface="+mn-ea"/>
              </a:rPr>
              <a:t>边缘</a:t>
            </a:r>
            <a:r>
              <a:rPr lang="en-US" altLang="zh-CN" dirty="0">
                <a:sym typeface="+mn-ea"/>
              </a:rPr>
              <a:t>:</a:t>
            </a:r>
            <a:r>
              <a:rPr lang="zh-CN" altLang="en-US" dirty="0">
                <a:sym typeface="+mn-ea"/>
              </a:rPr>
              <a:t>设置大气线框边界的柔化程度</a:t>
            </a:r>
            <a:r>
              <a:rPr lang="zh-CN" altLang="en-US" dirty="0" smtClean="0">
                <a:sym typeface="+mn-ea"/>
              </a:rPr>
              <a:t>。</a:t>
            </a:r>
            <a:endParaRPr lang="en-US" altLang="zh-CN" dirty="0" smtClean="0"/>
          </a:p>
          <a:p>
            <a:r>
              <a:rPr lang="en-US" altLang="zh-CN" dirty="0" smtClean="0">
                <a:sym typeface="+mn-ea"/>
              </a:rPr>
              <a:t>5</a:t>
            </a:r>
            <a:r>
              <a:rPr lang="en-US" altLang="zh-CN" dirty="0">
                <a:sym typeface="+mn-ea"/>
              </a:rPr>
              <a:t>)</a:t>
            </a:r>
            <a:r>
              <a:rPr lang="zh-CN" altLang="en-US" dirty="0">
                <a:sym typeface="+mn-ea"/>
              </a:rPr>
              <a:t>指数</a:t>
            </a:r>
            <a:r>
              <a:rPr lang="en-US" altLang="zh-CN" dirty="0">
                <a:sym typeface="+mn-ea"/>
              </a:rPr>
              <a:t>:</a:t>
            </a:r>
            <a:r>
              <a:rPr lang="zh-CN" altLang="en-US" dirty="0">
                <a:sym typeface="+mn-ea"/>
              </a:rPr>
              <a:t>勾选此复选框后，随着距离的增加，无雾的密度一指数方式增加</a:t>
            </a:r>
            <a:r>
              <a:rPr lang="en-US" altLang="zh-CN" dirty="0">
                <a:sym typeface="+mn-ea"/>
              </a:rPr>
              <a:t>;</a:t>
            </a:r>
            <a:r>
              <a:rPr lang="zh-CN" altLang="en-US" dirty="0">
                <a:sym typeface="+mn-ea"/>
              </a:rPr>
              <a:t>未被选中是，雾的密度以线性方式增加</a:t>
            </a:r>
            <a:r>
              <a:rPr lang="zh-CN" altLang="en-US" dirty="0" smtClean="0">
                <a:sym typeface="+mn-ea"/>
              </a:rPr>
              <a:t>。</a:t>
            </a:r>
            <a:endParaRPr lang="en-US" altLang="zh-CN" dirty="0" smtClean="0"/>
          </a:p>
          <a:p>
            <a:r>
              <a:rPr lang="en-US" altLang="zh-CN" dirty="0" smtClean="0">
                <a:sym typeface="+mn-ea"/>
              </a:rPr>
              <a:t>6</a:t>
            </a:r>
            <a:r>
              <a:rPr lang="en-US" altLang="zh-CN" dirty="0">
                <a:sym typeface="+mn-ea"/>
              </a:rPr>
              <a:t>)</a:t>
            </a:r>
            <a:r>
              <a:rPr lang="zh-CN" altLang="en-US" dirty="0">
                <a:sym typeface="+mn-ea"/>
              </a:rPr>
              <a:t>密度</a:t>
            </a:r>
            <a:r>
              <a:rPr lang="en-US" altLang="zh-CN" dirty="0">
                <a:sym typeface="+mn-ea"/>
              </a:rPr>
              <a:t>:</a:t>
            </a:r>
            <a:r>
              <a:rPr lang="zh-CN" altLang="en-US" dirty="0">
                <a:sym typeface="+mn-ea"/>
              </a:rPr>
              <a:t>用于设置体积雾的密度，数值越大密度越大</a:t>
            </a:r>
            <a:r>
              <a:rPr lang="zh-CN" altLang="en-US" dirty="0" smtClean="0">
                <a:sym typeface="+mn-ea"/>
              </a:rPr>
              <a:t>。</a:t>
            </a:r>
            <a:endParaRPr lang="en-US" altLang="zh-CN" dirty="0" smtClean="0"/>
          </a:p>
          <a:p>
            <a:r>
              <a:rPr lang="en-US" altLang="zh-CN" dirty="0" smtClean="0">
                <a:sym typeface="+mn-ea"/>
              </a:rPr>
              <a:t>7</a:t>
            </a:r>
            <a:r>
              <a:rPr lang="en-US" altLang="zh-CN" dirty="0">
                <a:sym typeface="+mn-ea"/>
              </a:rPr>
              <a:t>)</a:t>
            </a:r>
            <a:r>
              <a:rPr lang="zh-CN" altLang="en-US" dirty="0">
                <a:sym typeface="+mn-ea"/>
              </a:rPr>
              <a:t>步长大小</a:t>
            </a:r>
            <a:r>
              <a:rPr lang="en-US" altLang="zh-CN" dirty="0">
                <a:sym typeface="+mn-ea"/>
              </a:rPr>
              <a:t>:</a:t>
            </a:r>
            <a:r>
              <a:rPr lang="zh-CN" altLang="en-US" dirty="0">
                <a:sym typeface="+mn-ea"/>
              </a:rPr>
              <a:t>设置体积雾的样本颗粒尺寸，数值越小效果越好</a:t>
            </a:r>
            <a:r>
              <a:rPr lang="zh-CN" altLang="en-US" dirty="0" smtClean="0">
                <a:sym typeface="+mn-ea"/>
              </a:rPr>
              <a:t>。</a:t>
            </a:r>
            <a:endParaRPr lang="en-US" altLang="zh-CN" dirty="0" smtClean="0"/>
          </a:p>
          <a:p>
            <a:r>
              <a:rPr lang="en-US" altLang="zh-CN" dirty="0" smtClean="0">
                <a:sym typeface="+mn-ea"/>
              </a:rPr>
              <a:t>8</a:t>
            </a:r>
            <a:r>
              <a:rPr lang="en-US" altLang="zh-CN" dirty="0">
                <a:sym typeface="+mn-ea"/>
              </a:rPr>
              <a:t>)</a:t>
            </a:r>
            <a:r>
              <a:rPr lang="zh-CN" altLang="en-US" dirty="0">
                <a:sym typeface="+mn-ea"/>
              </a:rPr>
              <a:t>最大步数</a:t>
            </a:r>
            <a:r>
              <a:rPr lang="en-US" altLang="zh-CN" dirty="0">
                <a:sym typeface="+mn-ea"/>
              </a:rPr>
              <a:t>:</a:t>
            </a:r>
            <a:r>
              <a:rPr lang="zh-CN" altLang="en-US" dirty="0">
                <a:sym typeface="+mn-ea"/>
              </a:rPr>
              <a:t>用于限制体积雾采用总数</a:t>
            </a:r>
            <a:r>
              <a:rPr lang="zh-CN" altLang="en-US" dirty="0" smtClean="0">
                <a:sym typeface="+mn-ea"/>
              </a:rPr>
              <a:t>。</a:t>
            </a:r>
            <a:endParaRPr lang="en-US" altLang="zh-CN" dirty="0" smtClean="0"/>
          </a:p>
          <a:p>
            <a:r>
              <a:rPr lang="en-US" altLang="zh-CN" dirty="0" smtClean="0">
                <a:sym typeface="+mn-ea"/>
              </a:rPr>
              <a:t>9</a:t>
            </a:r>
            <a:r>
              <a:rPr lang="en-US" altLang="zh-CN" dirty="0">
                <a:sym typeface="+mn-ea"/>
              </a:rPr>
              <a:t>)</a:t>
            </a:r>
            <a:r>
              <a:rPr lang="zh-CN" altLang="en-US" dirty="0">
                <a:sym typeface="+mn-ea"/>
              </a:rPr>
              <a:t>类型</a:t>
            </a:r>
            <a:r>
              <a:rPr lang="en-US" altLang="zh-CN" dirty="0" smtClean="0">
                <a:sym typeface="+mn-ea"/>
              </a:rPr>
              <a:t>:   </a:t>
            </a:r>
            <a:endParaRPr lang="en-US" altLang="zh-CN" dirty="0" smtClean="0"/>
          </a:p>
          <a:p>
            <a:r>
              <a:rPr lang="zh-CN" altLang="en-US" dirty="0" smtClean="0">
                <a:sym typeface="+mn-ea"/>
              </a:rPr>
              <a:t>规</a:t>
            </a:r>
            <a:r>
              <a:rPr lang="zh-CN" altLang="en-US" dirty="0">
                <a:sym typeface="+mn-ea"/>
              </a:rPr>
              <a:t>则，产生标准的噪波图案</a:t>
            </a:r>
            <a:r>
              <a:rPr lang="zh-CN" altLang="en-US" dirty="0" smtClean="0">
                <a:sym typeface="+mn-ea"/>
              </a:rPr>
              <a:t>。</a:t>
            </a:r>
            <a:endParaRPr lang="en-US" altLang="zh-CN" dirty="0" smtClean="0"/>
          </a:p>
          <a:p>
            <a:r>
              <a:rPr lang="zh-CN" altLang="en-US" dirty="0" smtClean="0">
                <a:sym typeface="+mn-ea"/>
              </a:rPr>
              <a:t>分</a:t>
            </a:r>
            <a:r>
              <a:rPr lang="zh-CN" altLang="en-US" dirty="0">
                <a:sym typeface="+mn-ea"/>
              </a:rPr>
              <a:t>形，迭代分形噪波图案</a:t>
            </a:r>
            <a:r>
              <a:rPr lang="zh-CN" altLang="en-US" dirty="0" smtClean="0">
                <a:sym typeface="+mn-ea"/>
              </a:rPr>
              <a:t>。</a:t>
            </a:r>
            <a:endParaRPr lang="en-US" altLang="zh-CN" dirty="0" smtClean="0"/>
          </a:p>
          <a:p>
            <a:r>
              <a:rPr lang="zh-CN" altLang="en-US" dirty="0" smtClean="0">
                <a:sym typeface="+mn-ea"/>
              </a:rPr>
              <a:t>湍</a:t>
            </a:r>
            <a:r>
              <a:rPr lang="zh-CN" altLang="en-US" dirty="0">
                <a:sym typeface="+mn-ea"/>
              </a:rPr>
              <a:t>流，迭代湍流图案。</a:t>
            </a:r>
            <a:endParaRPr lang="zh-CN" altLang="en-US"/>
          </a:p>
        </p:txBody>
      </p:sp>
      <p:sp>
        <p:nvSpPr>
          <p:cNvPr id="4" name="内容占位符 2"/>
          <p:cNvSpPr>
            <a:spLocks noGrp="1"/>
          </p:cNvSpPr>
          <p:nvPr/>
        </p:nvSpPr>
        <p:spPr>
          <a:xfrm>
            <a:off x="5723890" y="1475105"/>
            <a:ext cx="4436745" cy="5076825"/>
          </a:xfrm>
          <a:prstGeom prst="rect">
            <a:avLst/>
          </a:prstGeom>
        </p:spPr>
        <p:txBody>
          <a:bodyPr vert="horz" lIns="90000" tIns="46800" rIns="90000" bIns="46800" rtlCol="0">
            <a:normAutofit fontScale="60000"/>
          </a:bodyPr>
          <a:lstStyle>
            <a:lvl1pPr marL="285750" indent="-285750" algn="l" defTabSz="914400" rtl="0" eaLnBrk="1" fontAlgn="auto" latinLnBrk="0" hangingPunct="1">
              <a:lnSpc>
                <a:spcPct val="130000"/>
              </a:lnSpc>
              <a:spcBef>
                <a:spcPts val="0"/>
              </a:spcBef>
              <a:spcAft>
                <a:spcPts val="1000"/>
              </a:spcAft>
              <a:buSzPct val="100000"/>
              <a:buFont typeface="Arial" panose="020B0604020202020204" pitchFamily="34" charset="0"/>
              <a:buBlip>
                <a:blip r:embed="rId1"/>
              </a:buBlip>
              <a:defRPr sz="1800" u="none" strike="noStrike" kern="1200" cap="none" spc="150" normalizeH="0" baseline="0">
                <a:solidFill>
                  <a:schemeClr val="tx1">
                    <a:lumMod val="65000"/>
                    <a:lumOff val="35000"/>
                  </a:schemeClr>
                </a:solidFill>
                <a:uFillTx/>
                <a:latin typeface="+mn-lt"/>
                <a:ea typeface="+mn-ea"/>
                <a:cs typeface="+mn-cs"/>
              </a:defRPr>
            </a:lvl1pPr>
            <a:lvl2pPr marL="7429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2001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defRPr sz="1600" u="none" strike="noStrike" kern="1200" cap="none" spc="150" normalizeH="0" baseline="0">
                <a:solidFill>
                  <a:schemeClr val="tx1">
                    <a:lumMod val="65000"/>
                    <a:lumOff val="35000"/>
                  </a:schemeClr>
                </a:solidFill>
                <a:uFillTx/>
                <a:latin typeface="+mn-lt"/>
                <a:ea typeface="+mn-ea"/>
                <a:cs typeface="+mn-cs"/>
              </a:defRPr>
            </a:lvl3pPr>
            <a:lvl4pPr marL="16573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4pPr>
            <a:lvl5pPr marL="21145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smtClean="0">
                <a:sym typeface="+mn-ea"/>
              </a:rPr>
              <a:t> </a:t>
            </a:r>
            <a:r>
              <a:rPr lang="en-US" altLang="zh-CN" dirty="0" smtClean="0">
                <a:sym typeface="+mn-ea"/>
              </a:rPr>
              <a:t>2</a:t>
            </a:r>
            <a:r>
              <a:rPr lang="zh-CN" altLang="en-US" dirty="0" smtClean="0">
                <a:sym typeface="+mn-ea"/>
              </a:rPr>
              <a:t>、体积雾效果</a:t>
            </a:r>
            <a:endParaRPr lang="zh-CN" altLang="en-US" dirty="0" smtClean="0">
              <a:sym typeface="+mn-ea"/>
            </a:endParaRPr>
          </a:p>
          <a:p>
            <a:r>
              <a:rPr lang="zh-CN" altLang="en-US" dirty="0">
                <a:sym typeface="+mn-ea"/>
              </a:rPr>
              <a:t>“体积雾参数”说明如下</a:t>
            </a:r>
            <a:r>
              <a:rPr lang="en-US" altLang="zh-CN" dirty="0" smtClean="0">
                <a:sym typeface="+mn-ea"/>
              </a:rPr>
              <a:t>:</a:t>
            </a:r>
            <a:endParaRPr lang="en-US" altLang="zh-CN" dirty="0" smtClean="0"/>
          </a:p>
          <a:p>
            <a:r>
              <a:rPr lang="en-US" altLang="zh-CN" dirty="0">
                <a:sym typeface="+mn-ea"/>
              </a:rPr>
              <a:t>10)</a:t>
            </a:r>
            <a:r>
              <a:rPr lang="zh-CN" altLang="en-US" dirty="0">
                <a:sym typeface="+mn-ea"/>
              </a:rPr>
              <a:t>反转</a:t>
            </a:r>
            <a:r>
              <a:rPr lang="en-US" altLang="zh-CN" dirty="0">
                <a:sym typeface="+mn-ea"/>
              </a:rPr>
              <a:t>:</a:t>
            </a:r>
            <a:r>
              <a:rPr lang="zh-CN" altLang="en-US" dirty="0">
                <a:sym typeface="+mn-ea"/>
              </a:rPr>
              <a:t>勾选此复选框后可以将噪波的效果反向</a:t>
            </a:r>
            <a:r>
              <a:rPr lang="zh-CN" altLang="en-US" dirty="0" smtClean="0">
                <a:sym typeface="+mn-ea"/>
              </a:rPr>
              <a:t>。</a:t>
            </a:r>
            <a:endParaRPr lang="en-US" altLang="zh-CN" dirty="0" smtClean="0"/>
          </a:p>
          <a:p>
            <a:r>
              <a:rPr lang="en-US" altLang="zh-CN" dirty="0" smtClean="0">
                <a:sym typeface="+mn-ea"/>
              </a:rPr>
              <a:t>11</a:t>
            </a:r>
            <a:r>
              <a:rPr lang="en-US" altLang="zh-CN" dirty="0">
                <a:sym typeface="+mn-ea"/>
              </a:rPr>
              <a:t>)</a:t>
            </a:r>
            <a:r>
              <a:rPr lang="zh-CN" altLang="en-US" dirty="0">
                <a:sym typeface="+mn-ea"/>
              </a:rPr>
              <a:t>噪波阈值</a:t>
            </a:r>
            <a:r>
              <a:rPr lang="en-US" altLang="zh-CN" dirty="0">
                <a:sym typeface="+mn-ea"/>
              </a:rPr>
              <a:t>:</a:t>
            </a:r>
            <a:r>
              <a:rPr lang="zh-CN" altLang="en-US" dirty="0">
                <a:sym typeface="+mn-ea"/>
              </a:rPr>
              <a:t>限制噪波的影响，当噪波值在最高阈值和最低的阈值之间时，生成的体积雾密度过渡的比较平稳</a:t>
            </a:r>
            <a:r>
              <a:rPr lang="zh-CN" altLang="en-US" dirty="0" smtClean="0">
                <a:sym typeface="+mn-ea"/>
              </a:rPr>
              <a:t>。</a:t>
            </a:r>
            <a:endParaRPr lang="en-US" altLang="zh-CN" dirty="0" smtClean="0"/>
          </a:p>
          <a:p>
            <a:r>
              <a:rPr lang="en-US" altLang="zh-CN" dirty="0" smtClean="0">
                <a:sym typeface="+mn-ea"/>
              </a:rPr>
              <a:t>12</a:t>
            </a:r>
            <a:r>
              <a:rPr lang="en-US" altLang="zh-CN" dirty="0">
                <a:sym typeface="+mn-ea"/>
              </a:rPr>
              <a:t>)</a:t>
            </a:r>
            <a:r>
              <a:rPr lang="zh-CN" altLang="en-US" dirty="0">
                <a:sym typeface="+mn-ea"/>
              </a:rPr>
              <a:t>高</a:t>
            </a:r>
            <a:r>
              <a:rPr lang="en-US" altLang="zh-CN" dirty="0">
                <a:sym typeface="+mn-ea"/>
              </a:rPr>
              <a:t>/</a:t>
            </a:r>
            <a:r>
              <a:rPr lang="zh-CN" altLang="en-US" dirty="0">
                <a:sym typeface="+mn-ea"/>
              </a:rPr>
              <a:t>低</a:t>
            </a:r>
            <a:r>
              <a:rPr lang="en-US" altLang="zh-CN" dirty="0">
                <a:sym typeface="+mn-ea"/>
              </a:rPr>
              <a:t>:</a:t>
            </a:r>
            <a:r>
              <a:rPr lang="zh-CN" altLang="en-US" dirty="0">
                <a:sym typeface="+mn-ea"/>
              </a:rPr>
              <a:t>用于设置最高和最低阈值</a:t>
            </a:r>
            <a:r>
              <a:rPr lang="zh-CN" altLang="en-US" dirty="0" smtClean="0">
                <a:sym typeface="+mn-ea"/>
              </a:rPr>
              <a:t>。</a:t>
            </a:r>
            <a:endParaRPr lang="en-US" altLang="zh-CN" dirty="0" smtClean="0"/>
          </a:p>
          <a:p>
            <a:r>
              <a:rPr lang="en-US" altLang="zh-CN" dirty="0" smtClean="0">
                <a:sym typeface="+mn-ea"/>
              </a:rPr>
              <a:t>13</a:t>
            </a:r>
            <a:r>
              <a:rPr lang="en-US" altLang="zh-CN" dirty="0">
                <a:sym typeface="+mn-ea"/>
              </a:rPr>
              <a:t>)</a:t>
            </a:r>
            <a:r>
              <a:rPr lang="zh-CN" altLang="en-US" dirty="0">
                <a:sym typeface="+mn-ea"/>
              </a:rPr>
              <a:t>均匀性</a:t>
            </a:r>
            <a:r>
              <a:rPr lang="en-US" altLang="zh-CN" dirty="0">
                <a:sym typeface="+mn-ea"/>
              </a:rPr>
              <a:t>:</a:t>
            </a:r>
            <a:r>
              <a:rPr lang="zh-CN" altLang="en-US" dirty="0">
                <a:sym typeface="+mn-ea"/>
              </a:rPr>
              <a:t>此参数的作用如同一个滤镜，较小的数值会使雾看起来更加不透明，包含分散的烟雾泡</a:t>
            </a:r>
            <a:r>
              <a:rPr lang="zh-CN" altLang="en-US" dirty="0" smtClean="0">
                <a:sym typeface="+mn-ea"/>
              </a:rPr>
              <a:t>。</a:t>
            </a:r>
            <a:endParaRPr lang="en-US" altLang="zh-CN" dirty="0" smtClean="0"/>
          </a:p>
          <a:p>
            <a:r>
              <a:rPr lang="en-US" altLang="zh-CN" dirty="0" smtClean="0">
                <a:sym typeface="+mn-ea"/>
              </a:rPr>
              <a:t>14</a:t>
            </a:r>
            <a:r>
              <a:rPr lang="en-US" altLang="zh-CN" dirty="0">
                <a:sym typeface="+mn-ea"/>
              </a:rPr>
              <a:t>)</a:t>
            </a:r>
            <a:r>
              <a:rPr lang="zh-CN" altLang="en-US" dirty="0">
                <a:sym typeface="+mn-ea"/>
              </a:rPr>
              <a:t>级别</a:t>
            </a:r>
            <a:r>
              <a:rPr lang="en-US" altLang="zh-CN" dirty="0">
                <a:sym typeface="+mn-ea"/>
              </a:rPr>
              <a:t>:</a:t>
            </a:r>
            <a:r>
              <a:rPr lang="zh-CN" altLang="en-US" dirty="0">
                <a:sym typeface="+mn-ea"/>
              </a:rPr>
              <a:t>设置分形计算的迭代次数，数值越大雾效果越精细</a:t>
            </a:r>
            <a:r>
              <a:rPr lang="zh-CN" altLang="en-US" dirty="0" smtClean="0">
                <a:sym typeface="+mn-ea"/>
              </a:rPr>
              <a:t>。</a:t>
            </a:r>
            <a:endParaRPr lang="en-US" altLang="zh-CN" dirty="0" smtClean="0"/>
          </a:p>
          <a:p>
            <a:r>
              <a:rPr lang="en-US" altLang="zh-CN" dirty="0" smtClean="0">
                <a:sym typeface="+mn-ea"/>
              </a:rPr>
              <a:t>15</a:t>
            </a:r>
            <a:r>
              <a:rPr lang="en-US" altLang="zh-CN" dirty="0">
                <a:sym typeface="+mn-ea"/>
              </a:rPr>
              <a:t>)</a:t>
            </a:r>
            <a:r>
              <a:rPr lang="zh-CN" altLang="en-US" dirty="0">
                <a:sym typeface="+mn-ea"/>
              </a:rPr>
              <a:t>大小</a:t>
            </a:r>
            <a:r>
              <a:rPr lang="en-US" altLang="zh-CN" dirty="0">
                <a:sym typeface="+mn-ea"/>
              </a:rPr>
              <a:t>:</a:t>
            </a:r>
            <a:r>
              <a:rPr lang="zh-CN" altLang="en-US" dirty="0">
                <a:sym typeface="+mn-ea"/>
              </a:rPr>
              <a:t>设置雾块的大小</a:t>
            </a:r>
            <a:r>
              <a:rPr lang="zh-CN" altLang="en-US" dirty="0" smtClean="0">
                <a:sym typeface="+mn-ea"/>
              </a:rPr>
              <a:t>。</a:t>
            </a:r>
            <a:endParaRPr lang="en-US" altLang="zh-CN" dirty="0" smtClean="0"/>
          </a:p>
          <a:p>
            <a:r>
              <a:rPr lang="en-US" altLang="zh-CN" dirty="0" smtClean="0">
                <a:sym typeface="+mn-ea"/>
              </a:rPr>
              <a:t>16</a:t>
            </a:r>
            <a:r>
              <a:rPr lang="en-US" altLang="zh-CN" dirty="0">
                <a:sym typeface="+mn-ea"/>
              </a:rPr>
              <a:t>)</a:t>
            </a:r>
            <a:r>
              <a:rPr lang="zh-CN" altLang="en-US" dirty="0">
                <a:sym typeface="+mn-ea"/>
              </a:rPr>
              <a:t>相位</a:t>
            </a:r>
            <a:r>
              <a:rPr lang="en-US" altLang="zh-CN" dirty="0">
                <a:sym typeface="+mn-ea"/>
              </a:rPr>
              <a:t>:</a:t>
            </a:r>
            <a:r>
              <a:rPr lang="zh-CN" altLang="en-US" dirty="0">
                <a:sym typeface="+mn-ea"/>
              </a:rPr>
              <a:t>用于控制风的种子。如果“风的强度”的值大于</a:t>
            </a:r>
            <a:r>
              <a:rPr lang="en-US" altLang="zh-CN" dirty="0">
                <a:sym typeface="+mn-ea"/>
              </a:rPr>
              <a:t>0,</a:t>
            </a:r>
            <a:r>
              <a:rPr lang="zh-CN" altLang="en-US" dirty="0">
                <a:sym typeface="+mn-ea"/>
              </a:rPr>
              <a:t>体积雾会根据风向产生动画</a:t>
            </a:r>
            <a:r>
              <a:rPr lang="zh-CN" altLang="en-US" dirty="0" smtClean="0">
                <a:sym typeface="+mn-ea"/>
              </a:rPr>
              <a:t>。</a:t>
            </a:r>
            <a:endParaRPr lang="en-US" altLang="zh-CN" dirty="0" smtClean="0"/>
          </a:p>
          <a:p>
            <a:r>
              <a:rPr lang="en-US" altLang="zh-CN" dirty="0" smtClean="0">
                <a:sym typeface="+mn-ea"/>
              </a:rPr>
              <a:t>17</a:t>
            </a:r>
            <a:r>
              <a:rPr lang="en-US" altLang="zh-CN" dirty="0">
                <a:sym typeface="+mn-ea"/>
              </a:rPr>
              <a:t>)</a:t>
            </a:r>
            <a:r>
              <a:rPr lang="zh-CN" altLang="en-US" dirty="0">
                <a:sym typeface="+mn-ea"/>
              </a:rPr>
              <a:t>风力大小</a:t>
            </a:r>
            <a:r>
              <a:rPr lang="en-US" altLang="zh-CN" dirty="0">
                <a:sym typeface="+mn-ea"/>
              </a:rPr>
              <a:t>:</a:t>
            </a:r>
            <a:r>
              <a:rPr lang="zh-CN" altLang="en-US" dirty="0">
                <a:sym typeface="+mn-ea"/>
              </a:rPr>
              <a:t>设置雾沿着风的方向移动的速度</a:t>
            </a:r>
            <a:r>
              <a:rPr lang="zh-CN" altLang="en-US" dirty="0" smtClean="0">
                <a:sym typeface="+mn-ea"/>
              </a:rPr>
              <a:t>。</a:t>
            </a:r>
            <a:endParaRPr lang="en-US" altLang="zh-CN" dirty="0" smtClean="0"/>
          </a:p>
          <a:p>
            <a:r>
              <a:rPr lang="en-US" altLang="zh-CN" dirty="0" smtClean="0">
                <a:sym typeface="+mn-ea"/>
              </a:rPr>
              <a:t>18</a:t>
            </a:r>
            <a:r>
              <a:rPr lang="en-US" altLang="zh-CN" dirty="0">
                <a:sym typeface="+mn-ea"/>
              </a:rPr>
              <a:t>)</a:t>
            </a:r>
            <a:r>
              <a:rPr lang="zh-CN" altLang="en-US" dirty="0">
                <a:sym typeface="+mn-ea"/>
              </a:rPr>
              <a:t>风力来源</a:t>
            </a:r>
            <a:r>
              <a:rPr lang="en-US" altLang="zh-CN" dirty="0">
                <a:sym typeface="+mn-ea"/>
              </a:rPr>
              <a:t>:</a:t>
            </a:r>
            <a:r>
              <a:rPr lang="zh-CN" altLang="en-US" dirty="0">
                <a:sym typeface="+mn-ea"/>
              </a:rPr>
              <a:t>选择风的方向，提供前、后、左、右、顶、底六中风力的方向。</a:t>
            </a:r>
            <a:r>
              <a:rPr lang="zh-CN" altLang="en-US" dirty="0" smtClean="0">
                <a:sym typeface="+mn-ea"/>
              </a:rPr>
              <a:t>。</a:t>
            </a:r>
            <a:endParaRPr lang="en-US" altLang="zh-CN" dirty="0" smtClean="0"/>
          </a:p>
          <a:p>
            <a:endParaRPr lang="zh-CN" altLang="en-US"/>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54120" y="196215"/>
            <a:ext cx="9276080" cy="705485"/>
          </a:xfrm>
        </p:spPr>
        <p:txBody>
          <a:bodyPr>
            <a:normAutofit/>
          </a:bodyPr>
          <a:p>
            <a:r>
              <a:rPr lang="zh-CN" altLang="en-US" dirty="0">
                <a:sym typeface="+mn-ea"/>
              </a:rPr>
              <a:t>任</a:t>
            </a:r>
            <a:r>
              <a:rPr lang="zh-CN" altLang="en-US" dirty="0" smtClean="0">
                <a:sym typeface="+mn-ea"/>
              </a:rPr>
              <a:t>务三制作</a:t>
            </a:r>
            <a:r>
              <a:rPr lang="zh-CN" altLang="en-US" dirty="0">
                <a:sym typeface="+mn-ea"/>
              </a:rPr>
              <a:t>喷泉</a:t>
            </a:r>
            <a:endParaRPr lang="zh-CN" altLang="en-US"/>
          </a:p>
        </p:txBody>
      </p:sp>
      <p:sp>
        <p:nvSpPr>
          <p:cNvPr id="3" name="内容占位符 2"/>
          <p:cNvSpPr>
            <a:spLocks noGrp="1"/>
          </p:cNvSpPr>
          <p:nvPr>
            <p:ph idx="1"/>
          </p:nvPr>
        </p:nvSpPr>
        <p:spPr/>
        <p:txBody>
          <a:bodyPr/>
          <a:p>
            <a:r>
              <a:rPr lang="en-US" altLang="zh-CN" dirty="0" smtClean="0">
                <a:sym typeface="+mn-ea"/>
              </a:rPr>
              <a:t>         3ds </a:t>
            </a:r>
            <a:r>
              <a:rPr lang="en-US" altLang="zh-CN" dirty="0">
                <a:sym typeface="+mn-ea"/>
              </a:rPr>
              <a:t>Max</a:t>
            </a:r>
            <a:r>
              <a:rPr lang="zh-CN" altLang="en-US" dirty="0">
                <a:sym typeface="+mn-ea"/>
              </a:rPr>
              <a:t>的粒子系统结合空间扭曲装置可以用于制作</a:t>
            </a:r>
            <a:r>
              <a:rPr lang="zh-CN" altLang="en-US" dirty="0" smtClean="0">
                <a:sym typeface="+mn-ea"/>
              </a:rPr>
              <a:t>出</a:t>
            </a:r>
            <a:r>
              <a:rPr lang="zh-CN" altLang="en-US" dirty="0">
                <a:sym typeface="+mn-ea"/>
              </a:rPr>
              <a:t>火、爆炸、烟、水流、火花、落叶、云、雾、雪、尘、流星尾迹或者象发光轨迹这样的抽象视觉效</a:t>
            </a:r>
            <a:r>
              <a:rPr lang="zh-CN" altLang="en-US" dirty="0" smtClean="0">
                <a:sym typeface="+mn-ea"/>
              </a:rPr>
              <a:t>果，</a:t>
            </a:r>
            <a:r>
              <a:rPr lang="zh-CN" altLang="en-US" dirty="0">
                <a:sym typeface="+mn-ea"/>
              </a:rPr>
              <a:t>本任务通过</a:t>
            </a:r>
            <a:r>
              <a:rPr lang="en-US" altLang="zh-CN" dirty="0">
                <a:sym typeface="+mn-ea"/>
              </a:rPr>
              <a:t>3dsMax</a:t>
            </a:r>
            <a:r>
              <a:rPr lang="zh-CN" altLang="en-US" dirty="0">
                <a:sym typeface="+mn-ea"/>
              </a:rPr>
              <a:t>粒子系统和空间扭曲制造喷泉、烟花效果。</a:t>
            </a:r>
            <a:endParaRPr lang="zh-CN" altLang="en-US" dirty="0"/>
          </a:p>
          <a:p>
            <a:pPr marL="0" indent="0">
              <a:buNone/>
            </a:pPr>
            <a:endParaRPr lang="zh-CN" alt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a:sym typeface="+mn-ea"/>
              </a:rPr>
              <a:t>1</a:t>
            </a:r>
            <a:r>
              <a:rPr lang="zh-CN" altLang="en-US" dirty="0">
                <a:sym typeface="+mn-ea"/>
              </a:rPr>
              <a:t>、</a:t>
            </a:r>
            <a:r>
              <a:rPr lang="zh-CN" altLang="en-US" dirty="0" smtClean="0">
                <a:sym typeface="+mn-ea"/>
              </a:rPr>
              <a:t>制</a:t>
            </a:r>
            <a:r>
              <a:rPr lang="zh-CN" altLang="en-US" dirty="0">
                <a:sym typeface="+mn-ea"/>
              </a:rPr>
              <a:t>作喷泉底</a:t>
            </a:r>
            <a:r>
              <a:rPr lang="zh-CN" altLang="en-US" dirty="0" smtClean="0">
                <a:sym typeface="+mn-ea"/>
              </a:rPr>
              <a:t>座</a:t>
            </a:r>
            <a:endParaRPr lang="zh-CN" altLang="en-US" dirty="0" smtClean="0">
              <a:sym typeface="+mn-ea"/>
            </a:endParaRPr>
          </a:p>
          <a:p>
            <a:r>
              <a:rPr lang="zh-CN" altLang="en-US" dirty="0" smtClean="0">
                <a:sym typeface="+mn-ea"/>
              </a:rPr>
              <a:t>（</a:t>
            </a:r>
            <a:r>
              <a:rPr lang="en-US" altLang="zh-CN" dirty="0" smtClean="0">
                <a:sym typeface="+mn-ea"/>
              </a:rPr>
              <a:t>1</a:t>
            </a:r>
            <a:r>
              <a:rPr lang="zh-CN" altLang="en-US" dirty="0" smtClean="0">
                <a:sym typeface="+mn-ea"/>
              </a:rPr>
              <a:t>）</a:t>
            </a:r>
            <a:r>
              <a:rPr lang="en-US" altLang="zh-CN" dirty="0" smtClean="0">
                <a:sym typeface="+mn-ea"/>
              </a:rPr>
              <a:t>.</a:t>
            </a:r>
            <a:r>
              <a:rPr lang="zh-CN" altLang="zh-CN" dirty="0" smtClean="0">
                <a:sym typeface="+mn-ea"/>
              </a:rPr>
              <a:t>制作底座</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将</a:t>
            </a:r>
            <a:r>
              <a:rPr lang="zh-CN" altLang="en-US" dirty="0">
                <a:sym typeface="+mn-ea"/>
              </a:rPr>
              <a:t>单位设置成毫米，在前视图新建“图形”</a:t>
            </a:r>
            <a:r>
              <a:rPr lang="en-US" altLang="zh-CN" dirty="0">
                <a:sym typeface="+mn-ea"/>
              </a:rPr>
              <a:t>-“</a:t>
            </a:r>
            <a:r>
              <a:rPr lang="zh-CN" altLang="en-US" dirty="0">
                <a:sym typeface="+mn-ea"/>
              </a:rPr>
              <a:t>线”， 绘制底座截面图</a:t>
            </a:r>
            <a:r>
              <a:rPr lang="en-US" altLang="zh-CN" dirty="0">
                <a:sym typeface="+mn-ea"/>
              </a:rPr>
              <a:t>,</a:t>
            </a:r>
            <a:r>
              <a:rPr lang="zh-CN" altLang="en-US" dirty="0">
                <a:sym typeface="+mn-ea"/>
              </a:rPr>
              <a:t>选择侧边上的点，将它们转换为光滑点，在顶视图绘制一个八边形，半径为</a:t>
            </a:r>
            <a:r>
              <a:rPr lang="en-US" altLang="zh-CN" dirty="0">
                <a:sym typeface="+mn-ea"/>
              </a:rPr>
              <a:t>480mm</a:t>
            </a:r>
            <a:r>
              <a:rPr lang="zh-CN" altLang="en-US" dirty="0">
                <a:sym typeface="+mn-ea"/>
              </a:rPr>
              <a:t>，选择八边形，执行“新建”</a:t>
            </a:r>
            <a:r>
              <a:rPr lang="en-US" altLang="zh-CN" dirty="0">
                <a:sym typeface="+mn-ea"/>
              </a:rPr>
              <a:t>-“</a:t>
            </a:r>
            <a:r>
              <a:rPr lang="zh-CN" altLang="en-US" dirty="0">
                <a:sym typeface="+mn-ea"/>
              </a:rPr>
              <a:t>复合对象”</a:t>
            </a:r>
            <a:r>
              <a:rPr lang="en-US" altLang="zh-CN" dirty="0">
                <a:sym typeface="+mn-ea"/>
              </a:rPr>
              <a:t>-“</a:t>
            </a:r>
            <a:r>
              <a:rPr lang="zh-CN" altLang="en-US" dirty="0">
                <a:sym typeface="+mn-ea"/>
              </a:rPr>
              <a:t>放样”命令，在“创建方法”卷展栏中单击“获取图形”，在前视图单击绘制的图形，得到喷泉的底座，使用缩放工具调整底座的高度，如</a:t>
            </a:r>
            <a:r>
              <a:rPr lang="zh-CN" altLang="en-US" dirty="0" smtClean="0">
                <a:sym typeface="+mn-ea"/>
              </a:rPr>
              <a:t>图所</a:t>
            </a:r>
            <a:r>
              <a:rPr lang="zh-CN" altLang="en-US" dirty="0">
                <a:sym typeface="+mn-ea"/>
              </a:rPr>
              <a:t>示。</a:t>
            </a:r>
            <a:endParaRPr lang="zh-CN" altLang="en-US"/>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8355" y="3712210"/>
            <a:ext cx="10266680" cy="303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a:t>
            </a:r>
            <a:r>
              <a:rPr lang="zh-CN" altLang="en-US" dirty="0" smtClean="0">
                <a:sym typeface="+mn-ea"/>
              </a:rPr>
              <a:t>骤一：制</a:t>
            </a:r>
            <a:r>
              <a:rPr lang="zh-CN" altLang="en-US" dirty="0">
                <a:sym typeface="+mn-ea"/>
              </a:rPr>
              <a:t>作喷泉底</a:t>
            </a:r>
            <a:r>
              <a:rPr lang="zh-CN" altLang="en-US" dirty="0" smtClean="0">
                <a:sym typeface="+mn-ea"/>
              </a:rPr>
              <a:t>座</a:t>
            </a:r>
            <a:endParaRPr lang="zh-CN" altLang="en-US" dirty="0" smtClean="0">
              <a:sym typeface="+mn-ea"/>
            </a:endParaRPr>
          </a:p>
          <a:p>
            <a:r>
              <a:rPr lang="zh-CN" altLang="en-US" dirty="0">
                <a:sym typeface="+mn-ea"/>
              </a:rPr>
              <a:t>在前视图绘制一个如图所示的图案，为图案添加“车削”修改器，调整车削的对齐为“最大”，得到如图所示模型，利用切角圆柱体作为此模型的底座，在模型上面制作一个圆柱体和半圆体，调整所有模型中心对齐，选择所有模型，执行“组”菜单下的“组”将模型成组，组名为“喷泉底座”，如</a:t>
            </a:r>
            <a:r>
              <a:rPr lang="zh-CN" altLang="en-US" dirty="0" smtClean="0">
                <a:sym typeface="+mn-ea"/>
              </a:rPr>
              <a:t>图所</a:t>
            </a:r>
            <a:r>
              <a:rPr lang="zh-CN" altLang="en-US" dirty="0">
                <a:sym typeface="+mn-ea"/>
              </a:rPr>
              <a:t>示。</a:t>
            </a:r>
            <a:endParaRPr lang="zh-CN" altLang="en-US"/>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3240" y="3782695"/>
            <a:ext cx="8598535" cy="2900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783455" cy="4759325"/>
          </a:xfrm>
        </p:spPr>
        <p:txBody>
          <a:bodyPr/>
          <a:p>
            <a:pPr marL="0" indent="0">
              <a:buNone/>
            </a:pPr>
            <a:r>
              <a:rPr lang="zh-CN" altLang="en-US" dirty="0" smtClean="0">
                <a:sym typeface="+mn-ea"/>
              </a:rPr>
              <a:t>（</a:t>
            </a:r>
            <a:r>
              <a:rPr lang="en-US" altLang="zh-CN" dirty="0" smtClean="0">
                <a:sym typeface="+mn-ea"/>
              </a:rPr>
              <a:t>2</a:t>
            </a:r>
            <a:r>
              <a:rPr lang="zh-CN" altLang="en-US" dirty="0" smtClean="0">
                <a:sym typeface="+mn-ea"/>
              </a:rPr>
              <a:t>）制</a:t>
            </a:r>
            <a:r>
              <a:rPr lang="zh-CN" altLang="en-US" dirty="0">
                <a:sym typeface="+mn-ea"/>
              </a:rPr>
              <a:t>作水</a:t>
            </a:r>
            <a:r>
              <a:rPr lang="zh-CN" altLang="en-US" dirty="0" smtClean="0">
                <a:sym typeface="+mn-ea"/>
              </a:rPr>
              <a:t>面</a:t>
            </a:r>
            <a:r>
              <a:rPr lang="en-US" altLang="zh-CN" dirty="0" smtClean="0">
                <a:sym typeface="+mn-ea"/>
              </a:rPr>
              <a:t> </a:t>
            </a:r>
            <a:endParaRPr lang="en-US" altLang="zh-CN" dirty="0" smtClean="0">
              <a:sym typeface="+mn-ea"/>
            </a:endParaRPr>
          </a:p>
          <a:p>
            <a:pPr marL="0" indent="0">
              <a:buNone/>
            </a:pPr>
            <a:r>
              <a:rPr lang="en-US" altLang="zh-CN" dirty="0" smtClean="0">
                <a:sym typeface="+mn-ea"/>
              </a:rPr>
              <a:t> </a:t>
            </a:r>
            <a:r>
              <a:rPr lang="zh-CN" altLang="en-US" dirty="0" smtClean="0">
                <a:sym typeface="+mn-ea"/>
              </a:rPr>
              <a:t>在</a:t>
            </a:r>
            <a:r>
              <a:rPr lang="zh-CN" altLang="en-US" dirty="0">
                <a:sym typeface="+mn-ea"/>
              </a:rPr>
              <a:t>顶视图创建一个与底座略大的八边形，右击八边形将其转换为“可编辑多边形”，此时八边形转换为一个平面，用同样的方在第二层底座上创建一个圆形平面，将者两个平面成组，组名为“水面”，最终如</a:t>
            </a:r>
            <a:r>
              <a:rPr lang="zh-CN" altLang="en-US" dirty="0" smtClean="0">
                <a:sym typeface="+mn-ea"/>
              </a:rPr>
              <a:t>图所</a:t>
            </a:r>
            <a:r>
              <a:rPr lang="zh-CN" altLang="en-US" dirty="0">
                <a:sym typeface="+mn-ea"/>
              </a:rPr>
              <a:t>示</a:t>
            </a:r>
            <a:r>
              <a:rPr lang="zh-CN" altLang="en-US" dirty="0" smtClean="0">
                <a:sym typeface="+mn-ea"/>
              </a:rPr>
              <a:t>。</a:t>
            </a:r>
            <a:endParaRPr lang="zh-CN" altLang="en-US" dirty="0"/>
          </a:p>
          <a:p>
            <a:endParaRPr lang="zh-CN" altLang="en-US"/>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43700" y="2077085"/>
            <a:ext cx="4904740" cy="4172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673725" cy="4759325"/>
          </a:xfrm>
        </p:spPr>
        <p:txBody>
          <a:bodyPr/>
          <a:p>
            <a:r>
              <a:rPr lang="en-US" altLang="zh-CN" dirty="0">
                <a:sym typeface="+mn-ea"/>
              </a:rPr>
              <a:t>2.</a:t>
            </a:r>
            <a:r>
              <a:rPr lang="zh-CN" altLang="en-US" dirty="0" smtClean="0">
                <a:sym typeface="+mn-ea"/>
              </a:rPr>
              <a:t>制</a:t>
            </a:r>
            <a:r>
              <a:rPr lang="zh-CN" altLang="en-US" dirty="0">
                <a:sym typeface="+mn-ea"/>
              </a:rPr>
              <a:t>作材</a:t>
            </a:r>
            <a:r>
              <a:rPr lang="zh-CN" altLang="en-US" dirty="0" smtClean="0">
                <a:sym typeface="+mn-ea"/>
              </a:rPr>
              <a:t>质</a:t>
            </a:r>
            <a:endParaRPr lang="en-US" altLang="zh-CN" dirty="0"/>
          </a:p>
          <a:p>
            <a:r>
              <a:rPr lang="zh-CN" altLang="en-US" dirty="0" smtClean="0">
                <a:sym typeface="+mn-ea"/>
              </a:rPr>
              <a:t>打</a:t>
            </a:r>
            <a:r>
              <a:rPr lang="zh-CN" altLang="en-US" dirty="0">
                <a:sym typeface="+mn-ea"/>
              </a:rPr>
              <a:t>开材质编辑器，将素材中的“大理石</a:t>
            </a:r>
            <a:r>
              <a:rPr lang="en-US" altLang="zh-CN" dirty="0">
                <a:sym typeface="+mn-ea"/>
              </a:rPr>
              <a:t>.jpg”</a:t>
            </a:r>
            <a:r>
              <a:rPr lang="zh-CN" altLang="en-US" dirty="0">
                <a:sym typeface="+mn-ea"/>
              </a:rPr>
              <a:t>直接拖拽到第一个材质球上，并设置高光级别肯光泽度</a:t>
            </a:r>
            <a:r>
              <a:rPr lang="zh-CN" altLang="en-US" dirty="0" smtClean="0">
                <a:sym typeface="+mn-ea"/>
              </a:rPr>
              <a:t>的值</a:t>
            </a:r>
            <a:r>
              <a:rPr lang="en-US" altLang="zh-CN" dirty="0">
                <a:sym typeface="+mn-ea"/>
              </a:rPr>
              <a:t>,</a:t>
            </a:r>
            <a:r>
              <a:rPr lang="zh-CN" altLang="en-US" dirty="0">
                <a:sym typeface="+mn-ea"/>
              </a:rPr>
              <a:t>将材质指定给“喷泉底座”模型，为赋予材质的模型添加“</a:t>
            </a:r>
            <a:r>
              <a:rPr lang="en-US" altLang="zh-CN" dirty="0">
                <a:sym typeface="+mn-ea"/>
              </a:rPr>
              <a:t>UVW</a:t>
            </a:r>
            <a:r>
              <a:rPr lang="zh-CN" altLang="en-US" dirty="0">
                <a:sym typeface="+mn-ea"/>
              </a:rPr>
              <a:t>贴图”，并将贴图模式设置为“长方体”，同样的方法将素材中的“水面</a:t>
            </a:r>
            <a:r>
              <a:rPr lang="en-US" altLang="zh-CN" dirty="0">
                <a:sym typeface="+mn-ea"/>
              </a:rPr>
              <a:t>jpg“</a:t>
            </a:r>
            <a:r>
              <a:rPr lang="zh-CN" altLang="en-US" dirty="0">
                <a:sym typeface="+mn-ea"/>
              </a:rPr>
              <a:t>拖拽到第二个材质球上，并设置高光级别肯光泽度的值，将材质指定给“水面”模型，渲染后如</a:t>
            </a:r>
            <a:r>
              <a:rPr lang="zh-CN" altLang="en-US" dirty="0" smtClean="0">
                <a:sym typeface="+mn-ea"/>
              </a:rPr>
              <a:t>图所</a:t>
            </a:r>
            <a:r>
              <a:rPr lang="zh-CN" altLang="en-US" dirty="0">
                <a:sym typeface="+mn-ea"/>
              </a:rPr>
              <a:t>示。</a:t>
            </a:r>
            <a:endParaRPr lang="zh-CN" altLang="en-US" dirty="0"/>
          </a:p>
          <a:p>
            <a:endParaRPr lang="zh-CN" altLang="en-US"/>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27483" y="1874143"/>
            <a:ext cx="5212848"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a:sym typeface="+mn-ea"/>
              </a:rPr>
              <a:t>3.</a:t>
            </a:r>
            <a:r>
              <a:rPr lang="zh-CN" altLang="en-US" dirty="0" smtClean="0">
                <a:sym typeface="+mn-ea"/>
              </a:rPr>
              <a:t>创</a:t>
            </a:r>
            <a:r>
              <a:rPr lang="zh-CN" altLang="en-US" dirty="0">
                <a:sym typeface="+mn-ea"/>
              </a:rPr>
              <a:t>建喷泉粒</a:t>
            </a:r>
            <a:r>
              <a:rPr lang="zh-CN" altLang="en-US" dirty="0" smtClean="0">
                <a:sym typeface="+mn-ea"/>
              </a:rPr>
              <a:t>子</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执</a:t>
            </a:r>
            <a:r>
              <a:rPr lang="zh-CN" altLang="en-US" dirty="0">
                <a:sym typeface="+mn-ea"/>
              </a:rPr>
              <a:t>行“创建”一“几何体”</a:t>
            </a:r>
            <a:r>
              <a:rPr lang="en-US" altLang="zh-CN" dirty="0">
                <a:sym typeface="+mn-ea"/>
              </a:rPr>
              <a:t>-“</a:t>
            </a:r>
            <a:r>
              <a:rPr lang="zh-CN" altLang="en-US" dirty="0">
                <a:sym typeface="+mn-ea"/>
              </a:rPr>
              <a:t>粒子系统</a:t>
            </a:r>
            <a:r>
              <a:rPr lang="en-US" altLang="zh-CN" dirty="0">
                <a:sym typeface="+mn-ea"/>
              </a:rPr>
              <a:t>"</a:t>
            </a:r>
            <a:r>
              <a:rPr lang="zh-CN" altLang="en-US" dirty="0">
                <a:sym typeface="+mn-ea"/>
              </a:rPr>
              <a:t>， 选择“超级喷射”在顶视图中创建一个喷射粒子系统，用移动工具将粒子系统调整到模型顶端，如</a:t>
            </a:r>
            <a:r>
              <a:rPr lang="zh-CN" altLang="en-US" dirty="0" smtClean="0">
                <a:sym typeface="+mn-ea"/>
              </a:rPr>
              <a:t>图所</a:t>
            </a:r>
            <a:r>
              <a:rPr lang="zh-CN" altLang="en-US" dirty="0">
                <a:sym typeface="+mn-ea"/>
              </a:rPr>
              <a:t>示</a:t>
            </a:r>
            <a:endParaRPr lang="zh-CN" altLang="en-US"/>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07634" y="3872880"/>
            <a:ext cx="5201193"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pPr marL="0" indent="0">
              <a:buNone/>
            </a:pPr>
            <a:r>
              <a:rPr lang="en-US" altLang="zh-CN" dirty="0" smtClean="0">
                <a:sym typeface="+mn-ea"/>
              </a:rPr>
              <a:t>4.</a:t>
            </a:r>
            <a:r>
              <a:rPr lang="zh-CN" altLang="en-US" dirty="0" smtClean="0">
                <a:sym typeface="+mn-ea"/>
              </a:rPr>
              <a:t>创</a:t>
            </a:r>
            <a:r>
              <a:rPr lang="zh-CN" altLang="en-US" dirty="0">
                <a:sym typeface="+mn-ea"/>
              </a:rPr>
              <a:t>建重力装置并与粒子绑</a:t>
            </a:r>
            <a:r>
              <a:rPr lang="zh-CN" altLang="en-US" dirty="0" smtClean="0">
                <a:sym typeface="+mn-ea"/>
              </a:rPr>
              <a:t>定</a:t>
            </a:r>
            <a:endParaRPr lang="en-US" altLang="zh-CN" dirty="0" smtClean="0"/>
          </a:p>
          <a:p>
            <a:pPr marL="0" indent="0">
              <a:buNone/>
            </a:pPr>
            <a:r>
              <a:rPr lang="en-US" altLang="zh-CN" dirty="0">
                <a:sym typeface="+mn-ea"/>
              </a:rPr>
              <a:t> </a:t>
            </a:r>
            <a:r>
              <a:rPr lang="en-US" altLang="zh-CN" dirty="0" smtClean="0">
                <a:sym typeface="+mn-ea"/>
              </a:rPr>
              <a:t>         </a:t>
            </a:r>
            <a:r>
              <a:rPr lang="zh-CN" altLang="en-US" dirty="0" smtClean="0">
                <a:sym typeface="+mn-ea"/>
              </a:rPr>
              <a:t>执</a:t>
            </a:r>
            <a:r>
              <a:rPr lang="zh-CN" altLang="en-US" dirty="0">
                <a:sym typeface="+mn-ea"/>
              </a:rPr>
              <a:t>行“创建”一“空间扭曲”一“力”一“重力”，在顶视图拖拽鼠标创建一个重力装置，并调整其位置，单击工具栏中的“绑定到空间扭曲”按钮用鼠标拖动“粒子装置”到“重力装置”上，如</a:t>
            </a:r>
            <a:r>
              <a:rPr lang="zh-CN" altLang="en-US" dirty="0" smtClean="0">
                <a:sym typeface="+mn-ea"/>
              </a:rPr>
              <a:t>图所</a:t>
            </a:r>
            <a:r>
              <a:rPr lang="zh-CN" altLang="en-US" dirty="0">
                <a:sym typeface="+mn-ea"/>
              </a:rPr>
              <a:t>示。</a:t>
            </a:r>
            <a:endParaRPr lang="zh-CN" altLang="en-US"/>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95500" y="3504565"/>
            <a:ext cx="8205470" cy="3102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6563995" cy="4759325"/>
          </a:xfrm>
        </p:spPr>
        <p:txBody>
          <a:bodyPr/>
          <a:p>
            <a:r>
              <a:rPr lang="zh-CN" altLang="en-US" dirty="0">
                <a:sym typeface="+mn-ea"/>
              </a:rPr>
              <a:t>步骤</a:t>
            </a:r>
            <a:r>
              <a:rPr lang="en-US" altLang="zh-CN" dirty="0">
                <a:sym typeface="+mn-ea"/>
              </a:rPr>
              <a:t>1- - </a:t>
            </a:r>
            <a:r>
              <a:rPr lang="zh-CN" altLang="en-US" dirty="0">
                <a:sym typeface="+mn-ea"/>
              </a:rPr>
              <a:t>创建平</a:t>
            </a:r>
            <a:r>
              <a:rPr lang="zh-CN" altLang="en-US" dirty="0" smtClean="0">
                <a:sym typeface="+mn-ea"/>
              </a:rPr>
              <a:t>面</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启</a:t>
            </a:r>
            <a:r>
              <a:rPr lang="zh-CN" altLang="en-US" dirty="0">
                <a:sym typeface="+mn-ea"/>
              </a:rPr>
              <a:t>动</a:t>
            </a:r>
            <a:r>
              <a:rPr lang="en-US" altLang="zh-CN" dirty="0">
                <a:sym typeface="+mn-ea"/>
              </a:rPr>
              <a:t>3ds Max</a:t>
            </a:r>
            <a:r>
              <a:rPr lang="zh-CN" altLang="en-US" dirty="0">
                <a:sym typeface="+mn-ea"/>
              </a:rPr>
              <a:t>，单击文件菜单选择“重置”命令</a:t>
            </a:r>
            <a:r>
              <a:rPr lang="en-US" altLang="zh-CN" dirty="0">
                <a:sym typeface="+mn-ea"/>
              </a:rPr>
              <a:t>,</a:t>
            </a:r>
            <a:r>
              <a:rPr lang="zh-CN" altLang="en-US" dirty="0">
                <a:sym typeface="+mn-ea"/>
              </a:rPr>
              <a:t>将新建的文档重置。在顶视图创建一</a:t>
            </a:r>
            <a:r>
              <a:rPr lang="en-US" altLang="zh-CN" dirty="0">
                <a:sym typeface="+mn-ea"/>
              </a:rPr>
              <a:t>500*500</a:t>
            </a:r>
            <a:r>
              <a:rPr lang="zh-CN" altLang="en-US" dirty="0">
                <a:sym typeface="+mn-ea"/>
              </a:rPr>
              <a:t>平面， 并修改相应的参数长度分段</a:t>
            </a:r>
            <a:r>
              <a:rPr lang="en-US" altLang="zh-CN" dirty="0">
                <a:sym typeface="+mn-ea"/>
              </a:rPr>
              <a:t>100</a:t>
            </a:r>
            <a:r>
              <a:rPr lang="zh-CN" altLang="en-US" dirty="0">
                <a:sym typeface="+mn-ea"/>
              </a:rPr>
              <a:t>，宽度分段</a:t>
            </a:r>
            <a:r>
              <a:rPr lang="en-US" altLang="zh-CN" dirty="0">
                <a:sym typeface="+mn-ea"/>
              </a:rPr>
              <a:t>100</a:t>
            </a:r>
            <a:r>
              <a:rPr lang="zh-CN" altLang="en-US" dirty="0">
                <a:sym typeface="+mn-ea"/>
              </a:rPr>
              <a:t>。</a:t>
            </a:r>
            <a:endParaRPr lang="zh-CN" altLang="en-US" dirty="0">
              <a:sym typeface="+mn-ea"/>
            </a:endParaRPr>
          </a:p>
          <a:p>
            <a:r>
              <a:rPr lang="zh-CN" altLang="en-US" dirty="0">
                <a:sym typeface="+mn-ea"/>
              </a:rPr>
              <a:t>步骤</a:t>
            </a:r>
            <a:r>
              <a:rPr lang="en-US" altLang="zh-CN" dirty="0">
                <a:sym typeface="+mn-ea"/>
              </a:rPr>
              <a:t>2</a:t>
            </a:r>
            <a:r>
              <a:rPr lang="zh-CN" altLang="en-US" dirty="0">
                <a:sym typeface="+mn-ea"/>
              </a:rPr>
              <a:t>添加修改</a:t>
            </a:r>
            <a:r>
              <a:rPr lang="zh-CN" altLang="en-US" dirty="0" smtClean="0">
                <a:sym typeface="+mn-ea"/>
              </a:rPr>
              <a:t>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选</a:t>
            </a:r>
            <a:r>
              <a:rPr lang="zh-CN" altLang="en-US" dirty="0">
                <a:sym typeface="+mn-ea"/>
              </a:rPr>
              <a:t>择平面，在修改器中添加“置换修改器，在修改器中将置换中的强</a:t>
            </a:r>
            <a:r>
              <a:rPr lang="en-US" altLang="zh-CN" dirty="0">
                <a:sym typeface="+mn-ea"/>
              </a:rPr>
              <a:t>.</a:t>
            </a:r>
            <a:r>
              <a:rPr lang="zh-CN" altLang="en-US" dirty="0">
                <a:sym typeface="+mn-ea"/>
              </a:rPr>
              <a:t>度设置为</a:t>
            </a:r>
            <a:r>
              <a:rPr lang="en-US" altLang="zh-CN" dirty="0">
                <a:sym typeface="+mn-ea"/>
              </a:rPr>
              <a:t>25,</a:t>
            </a:r>
            <a:r>
              <a:rPr lang="zh-CN" altLang="en-US" dirty="0">
                <a:sym typeface="+mn-ea"/>
              </a:rPr>
              <a:t>在图像卷展栏中单击“贴图”按钮，打开贴图</a:t>
            </a:r>
            <a:r>
              <a:rPr lang="en-US" altLang="zh-CN" dirty="0">
                <a:sym typeface="+mn-ea"/>
              </a:rPr>
              <a:t>/</a:t>
            </a:r>
            <a:r>
              <a:rPr lang="zh-CN" altLang="en-US" dirty="0">
                <a:sym typeface="+mn-ea"/>
              </a:rPr>
              <a:t>材质对话框</a:t>
            </a:r>
            <a:r>
              <a:rPr lang="en-US" altLang="zh-CN" dirty="0">
                <a:sym typeface="+mn-ea"/>
              </a:rPr>
              <a:t>,</a:t>
            </a:r>
            <a:r>
              <a:rPr lang="zh-CN" altLang="en-US" dirty="0">
                <a:sym typeface="+mn-ea"/>
              </a:rPr>
              <a:t>选择“噪波”后确定。这是平面中有所变化，但不明显</a:t>
            </a:r>
            <a:r>
              <a:rPr lang="en-US" altLang="zh-CN" dirty="0">
                <a:sym typeface="+mn-ea"/>
              </a:rPr>
              <a:t>,</a:t>
            </a:r>
            <a:r>
              <a:rPr lang="zh-CN" altLang="en-US" dirty="0">
                <a:sym typeface="+mn-ea"/>
              </a:rPr>
              <a:t>接下来我们将在材质编辑器中修改“噪波参数。</a:t>
            </a:r>
            <a:endParaRPr lang="zh-CN" altLang="en-US"/>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74560" y="2408555"/>
            <a:ext cx="4469765" cy="3147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smtClean="0">
                <a:sym typeface="+mn-ea"/>
              </a:rPr>
              <a:t>5.</a:t>
            </a:r>
            <a:r>
              <a:rPr lang="zh-CN" altLang="en-US" dirty="0" smtClean="0">
                <a:sym typeface="+mn-ea"/>
              </a:rPr>
              <a:t>创</a:t>
            </a:r>
            <a:r>
              <a:rPr lang="zh-CN" altLang="en-US" dirty="0">
                <a:sym typeface="+mn-ea"/>
              </a:rPr>
              <a:t>建导向板并绑定到粒子系</a:t>
            </a:r>
            <a:r>
              <a:rPr lang="zh-CN" altLang="en-US" dirty="0" smtClean="0">
                <a:sym typeface="+mn-ea"/>
              </a:rPr>
              <a:t>统</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执</a:t>
            </a:r>
            <a:r>
              <a:rPr lang="zh-CN" altLang="en-US" dirty="0">
                <a:sym typeface="+mn-ea"/>
              </a:rPr>
              <a:t>行“创建”</a:t>
            </a:r>
            <a:r>
              <a:rPr lang="en-US" altLang="zh-CN" dirty="0">
                <a:sym typeface="+mn-ea"/>
              </a:rPr>
              <a:t>-“</a:t>
            </a:r>
            <a:r>
              <a:rPr lang="zh-CN" altLang="en-US" dirty="0">
                <a:sym typeface="+mn-ea"/>
              </a:rPr>
              <a:t>空间扭曲”</a:t>
            </a:r>
            <a:r>
              <a:rPr lang="en-US" altLang="zh-CN" dirty="0">
                <a:sym typeface="+mn-ea"/>
              </a:rPr>
              <a:t>-“ </a:t>
            </a:r>
            <a:r>
              <a:rPr lang="zh-CN" altLang="en-US" dirty="0">
                <a:sym typeface="+mn-ea"/>
              </a:rPr>
              <a:t>导向器”</a:t>
            </a:r>
            <a:r>
              <a:rPr lang="en-US" altLang="zh-CN" dirty="0">
                <a:sym typeface="+mn-ea"/>
              </a:rPr>
              <a:t>-“ </a:t>
            </a:r>
            <a:r>
              <a:rPr lang="zh-CN" altLang="en-US" dirty="0">
                <a:sym typeface="+mn-ea"/>
              </a:rPr>
              <a:t>导向板”，在顶视图拖拽鼠标创建一个导向装板装置，并使用“绑定到空间扭曲”工具将粒子系统与导向板绑定，最终修改器面板效果如</a:t>
            </a:r>
            <a:r>
              <a:rPr lang="zh-CN" altLang="en-US" dirty="0" smtClean="0">
                <a:sym typeface="+mn-ea"/>
              </a:rPr>
              <a:t>图所</a:t>
            </a:r>
            <a:r>
              <a:rPr lang="zh-CN" altLang="en-US" dirty="0">
                <a:sym typeface="+mn-ea"/>
              </a:rPr>
              <a:t>示。</a:t>
            </a:r>
            <a:endParaRPr lang="zh-CN" altLang="en-US"/>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77440" y="3289300"/>
            <a:ext cx="8272780" cy="3279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a:sym typeface="+mn-ea"/>
              </a:rPr>
              <a:t>6.</a:t>
            </a:r>
            <a:r>
              <a:rPr lang="zh-CN" altLang="en-US" dirty="0" smtClean="0">
                <a:sym typeface="+mn-ea"/>
              </a:rPr>
              <a:t>设</a:t>
            </a:r>
            <a:r>
              <a:rPr lang="zh-CN" altLang="en-US" dirty="0">
                <a:sym typeface="+mn-ea"/>
              </a:rPr>
              <a:t>置粒子系统</a:t>
            </a:r>
            <a:endParaRPr lang="zh-CN" altLang="en-US" dirty="0">
              <a:sym typeface="+mn-ea"/>
            </a:endParaRPr>
          </a:p>
          <a:p>
            <a:r>
              <a:rPr lang="en-US" altLang="zh-CN" dirty="0">
                <a:sym typeface="+mn-ea"/>
              </a:rPr>
              <a:t> </a:t>
            </a:r>
            <a:r>
              <a:rPr lang="en-US" altLang="zh-CN" dirty="0" smtClean="0">
                <a:sym typeface="+mn-ea"/>
              </a:rPr>
              <a:t>    </a:t>
            </a:r>
            <a:r>
              <a:rPr lang="zh-CN" altLang="en-US" dirty="0" smtClean="0">
                <a:sym typeface="+mn-ea"/>
              </a:rPr>
              <a:t>选</a:t>
            </a:r>
            <a:r>
              <a:rPr lang="zh-CN" altLang="en-US" dirty="0">
                <a:sym typeface="+mn-ea"/>
              </a:rPr>
              <a:t>择粒子系统打开修改面板，修改粒子系统参数，如</a:t>
            </a:r>
            <a:r>
              <a:rPr lang="zh-CN" altLang="en-US" dirty="0" smtClean="0">
                <a:sym typeface="+mn-ea"/>
              </a:rPr>
              <a:t>图所</a:t>
            </a:r>
            <a:r>
              <a:rPr lang="zh-CN" altLang="en-US" dirty="0">
                <a:sym typeface="+mn-ea"/>
              </a:rPr>
              <a:t>示。</a:t>
            </a:r>
            <a:endParaRPr lang="zh-CN" altLang="en-US"/>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0135" y="3098800"/>
            <a:ext cx="9397365"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707255" cy="4759325"/>
          </a:xfrm>
        </p:spPr>
        <p:txBody>
          <a:bodyPr/>
          <a:p>
            <a:r>
              <a:rPr lang="en-US" altLang="zh-CN" dirty="0">
                <a:sym typeface="+mn-ea"/>
              </a:rPr>
              <a:t>7.</a:t>
            </a:r>
            <a:r>
              <a:rPr lang="zh-CN" altLang="en-US" dirty="0" smtClean="0">
                <a:sym typeface="+mn-ea"/>
              </a:rPr>
              <a:t>创</a:t>
            </a:r>
            <a:r>
              <a:rPr lang="zh-CN" altLang="en-US" dirty="0">
                <a:sym typeface="+mn-ea"/>
              </a:rPr>
              <a:t>建水珠材</a:t>
            </a:r>
            <a:r>
              <a:rPr lang="zh-CN" altLang="en-US" dirty="0" smtClean="0">
                <a:sym typeface="+mn-ea"/>
              </a:rPr>
              <a:t>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打</a:t>
            </a:r>
            <a:r>
              <a:rPr lang="zh-CN" altLang="en-US" dirty="0">
                <a:sym typeface="+mn-ea"/>
              </a:rPr>
              <a:t>开材质编辑器，选择第三个材质球，在基本参数中设置“漫反射”颜色为白色</a:t>
            </a:r>
            <a:r>
              <a:rPr lang="en-US" altLang="zh-CN" dirty="0">
                <a:sym typeface="+mn-ea"/>
              </a:rPr>
              <a:t>(RGB: 255, 255, 255),</a:t>
            </a:r>
            <a:r>
              <a:rPr lang="zh-CN" altLang="en-US" dirty="0">
                <a:sym typeface="+mn-ea"/>
              </a:rPr>
              <a:t>高光级别</a:t>
            </a:r>
            <a:r>
              <a:rPr lang="en-US" altLang="zh-CN" dirty="0">
                <a:sym typeface="+mn-ea"/>
              </a:rPr>
              <a:t>110</a:t>
            </a:r>
            <a:r>
              <a:rPr lang="zh-CN" altLang="en-US" dirty="0">
                <a:sym typeface="+mn-ea"/>
              </a:rPr>
              <a:t>，光泽度</a:t>
            </a:r>
            <a:r>
              <a:rPr lang="en-US" altLang="zh-CN" dirty="0">
                <a:sym typeface="+mn-ea"/>
              </a:rPr>
              <a:t>26</a:t>
            </a:r>
            <a:r>
              <a:rPr lang="zh-CN" altLang="en-US" dirty="0">
                <a:sym typeface="+mn-ea"/>
              </a:rPr>
              <a:t>，扩展参数中衰减为内，数量为</a:t>
            </a:r>
            <a:r>
              <a:rPr lang="en-US" altLang="zh-CN" dirty="0">
                <a:sym typeface="+mn-ea"/>
              </a:rPr>
              <a:t>100,</a:t>
            </a:r>
            <a:r>
              <a:rPr lang="zh-CN" altLang="en-US" dirty="0">
                <a:sym typeface="+mn-ea"/>
              </a:rPr>
              <a:t>如</a:t>
            </a:r>
            <a:r>
              <a:rPr lang="zh-CN" altLang="en-US" dirty="0" smtClean="0">
                <a:sym typeface="+mn-ea"/>
              </a:rPr>
              <a:t>图所</a:t>
            </a:r>
            <a:r>
              <a:rPr lang="zh-CN" altLang="en-US" dirty="0">
                <a:sym typeface="+mn-ea"/>
              </a:rPr>
              <a:t>示，将材质指定给粒子系统装置，用缩放工具改变粒子范围，观察粒子的运动效果，渲染观察效果如</a:t>
            </a:r>
            <a:r>
              <a:rPr lang="zh-CN" altLang="en-US" dirty="0" smtClean="0">
                <a:sym typeface="+mn-ea"/>
              </a:rPr>
              <a:t>图所</a:t>
            </a:r>
            <a:r>
              <a:rPr lang="zh-CN" altLang="en-US" dirty="0">
                <a:sym typeface="+mn-ea"/>
              </a:rPr>
              <a:t>示。</a:t>
            </a:r>
            <a:endParaRPr lang="zh-CN" altLang="en-US"/>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98153" y="2141950"/>
            <a:ext cx="2684008"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5834" y="2141950"/>
            <a:ext cx="3019588"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11583670" cy="4759325"/>
          </a:xfrm>
        </p:spPr>
        <p:txBody>
          <a:bodyPr/>
          <a:p>
            <a:r>
              <a:rPr lang="en-US" altLang="zh-CN" dirty="0">
                <a:sym typeface="+mn-ea"/>
              </a:rPr>
              <a:t>7.</a:t>
            </a:r>
            <a:r>
              <a:rPr lang="zh-CN" altLang="en-US" dirty="0">
                <a:sym typeface="+mn-ea"/>
              </a:rPr>
              <a:t>设置重力装置和导向板装置参数</a:t>
            </a:r>
            <a:r>
              <a:rPr lang="en-US" altLang="zh-CN" dirty="0">
                <a:sym typeface="+mn-ea"/>
              </a:rPr>
              <a:t> </a:t>
            </a:r>
            <a:r>
              <a:rPr lang="en-US" altLang="zh-CN" dirty="0" smtClean="0">
                <a:sym typeface="+mn-ea"/>
              </a:rPr>
              <a:t>       </a:t>
            </a:r>
            <a:endParaRPr lang="en-US" altLang="zh-CN" dirty="0" smtClean="0">
              <a:sym typeface="+mn-ea"/>
            </a:endParaRPr>
          </a:p>
          <a:p>
            <a:r>
              <a:rPr lang="zh-CN" altLang="en-US"/>
              <a:t>选择重力装置，打开修改面板，修改参数如图所示。选择导向板打开修改面板，修改参数</a:t>
            </a:r>
            <a:endParaRPr lang="zh-CN" altLang="en-US"/>
          </a:p>
        </p:txBody>
      </p:sp>
      <p:pic>
        <p:nvPicPr>
          <p:cNvPr id="4" name="图片 3"/>
          <p:cNvPicPr>
            <a:picLocks noChangeAspect="1"/>
          </p:cNvPicPr>
          <p:nvPr/>
        </p:nvPicPr>
        <p:blipFill>
          <a:blip r:embed="rId1"/>
          <a:stretch>
            <a:fillRect/>
          </a:stretch>
        </p:blipFill>
        <p:spPr>
          <a:xfrm>
            <a:off x="2447925" y="3267710"/>
            <a:ext cx="7296150" cy="2857500"/>
          </a:xfrm>
          <a:prstGeom prst="rect">
            <a:avLst/>
          </a:prstGeom>
        </p:spPr>
      </p:pic>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827905" cy="4759325"/>
          </a:xfrm>
        </p:spPr>
        <p:txBody>
          <a:bodyPr/>
          <a:p>
            <a:r>
              <a:rPr lang="en-US" altLang="zh-CN" dirty="0">
                <a:sym typeface="+mn-ea"/>
              </a:rPr>
              <a:t>8</a:t>
            </a:r>
            <a:r>
              <a:rPr lang="zh-CN" altLang="en-US" dirty="0">
                <a:sym typeface="+mn-ea"/>
              </a:rPr>
              <a:t>、 创建水珠材质</a:t>
            </a:r>
            <a:endParaRPr lang="en-US" altLang="zh-CN" dirty="0" smtClean="0"/>
          </a:p>
          <a:p>
            <a:r>
              <a:rPr lang="en-US" altLang="zh-CN" dirty="0">
                <a:sym typeface="+mn-ea"/>
              </a:rPr>
              <a:t> </a:t>
            </a:r>
            <a:r>
              <a:rPr lang="en-US" altLang="zh-CN" dirty="0" smtClean="0">
                <a:sym typeface="+mn-ea"/>
              </a:rPr>
              <a:t>   </a:t>
            </a:r>
            <a:r>
              <a:rPr dirty="0">
                <a:sym typeface="+mn-ea"/>
              </a:rPr>
              <a:t>打开材质编辑器，选择第三个材质球，在基本参数中设置“漫反射”颜色为白色</a:t>
            </a:r>
            <a:endParaRPr dirty="0">
              <a:sym typeface="+mn-ea"/>
            </a:endParaRPr>
          </a:p>
          <a:p>
            <a:r>
              <a:rPr dirty="0">
                <a:sym typeface="+mn-ea"/>
              </a:rPr>
              <a:t>（RGB：255，255，255），高光级别 110，光泽度 26，扩展参数中衰减为内，数量为 100，</a:t>
            </a:r>
            <a:endParaRPr dirty="0">
              <a:sym typeface="+mn-ea"/>
            </a:endParaRPr>
          </a:p>
          <a:p>
            <a:r>
              <a:rPr dirty="0">
                <a:sym typeface="+mn-ea"/>
              </a:rPr>
              <a:t>如图 6-53 所示，将材质指定给粒子系统装置，用缩放工具改变粒子范围，观察粒子的运</a:t>
            </a:r>
            <a:endParaRPr dirty="0">
              <a:sym typeface="+mn-ea"/>
            </a:endParaRPr>
          </a:p>
          <a:p>
            <a:r>
              <a:rPr dirty="0">
                <a:sym typeface="+mn-ea"/>
              </a:rPr>
              <a:t>动效果</a:t>
            </a:r>
            <a:endParaRPr dirty="0">
              <a:sym typeface="+mn-ea"/>
            </a:endParaRPr>
          </a:p>
        </p:txBody>
      </p:sp>
      <p:pic>
        <p:nvPicPr>
          <p:cNvPr id="4" name="图片 3"/>
          <p:cNvPicPr>
            <a:picLocks noChangeAspect="1"/>
          </p:cNvPicPr>
          <p:nvPr/>
        </p:nvPicPr>
        <p:blipFill>
          <a:blip r:embed="rId1"/>
          <a:stretch>
            <a:fillRect/>
          </a:stretch>
        </p:blipFill>
        <p:spPr>
          <a:xfrm>
            <a:off x="5666105" y="1806575"/>
            <a:ext cx="5810250" cy="3531870"/>
          </a:xfrm>
          <a:prstGeom prst="rect">
            <a:avLst/>
          </a:prstGeom>
        </p:spPr>
      </p:pic>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827905" cy="4759325"/>
          </a:xfrm>
        </p:spPr>
        <p:txBody>
          <a:bodyPr/>
          <a:p>
            <a:r>
              <a:rPr lang="en-US" altLang="zh-CN" dirty="0">
                <a:sym typeface="+mn-ea"/>
              </a:rPr>
              <a:t>9</a:t>
            </a:r>
            <a:r>
              <a:rPr lang="zh-CN" altLang="en-US" dirty="0">
                <a:sym typeface="+mn-ea"/>
              </a:rPr>
              <a:t>、</a:t>
            </a:r>
            <a:r>
              <a:rPr lang="zh-CN" altLang="en-US" dirty="0" smtClean="0">
                <a:sym typeface="+mn-ea"/>
              </a:rPr>
              <a:t>创</a:t>
            </a:r>
            <a:r>
              <a:rPr lang="zh-CN" altLang="en-US" dirty="0">
                <a:sym typeface="+mn-ea"/>
              </a:rPr>
              <a:t>建地面和环</a:t>
            </a:r>
            <a:r>
              <a:rPr lang="zh-CN" altLang="en-US" dirty="0" smtClean="0">
                <a:sym typeface="+mn-ea"/>
              </a:rPr>
              <a:t>境</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在</a:t>
            </a:r>
            <a:r>
              <a:rPr lang="zh-CN" altLang="en-US" dirty="0">
                <a:sym typeface="+mn-ea"/>
              </a:rPr>
              <a:t>顶视图新建“圆形”图形作为“地面”，半径为</a:t>
            </a:r>
            <a:r>
              <a:rPr lang="en-US" altLang="zh-CN" dirty="0">
                <a:sym typeface="+mn-ea"/>
              </a:rPr>
              <a:t>1500</a:t>
            </a:r>
            <a:r>
              <a:rPr lang="zh-CN" altLang="en-US" dirty="0">
                <a:sym typeface="+mn-ea"/>
              </a:rPr>
              <a:t>， 将其转换为“可编辑多边形”，直接将素材中的“地砖</a:t>
            </a:r>
            <a:r>
              <a:rPr lang="en-US" altLang="zh-CN" dirty="0">
                <a:sym typeface="+mn-ea"/>
              </a:rPr>
              <a:t>.jpg” </a:t>
            </a:r>
            <a:r>
              <a:rPr lang="zh-CN" altLang="en-US" dirty="0">
                <a:sym typeface="+mn-ea"/>
              </a:rPr>
              <a:t>拖拽到地面上，为地面添加“</a:t>
            </a:r>
            <a:r>
              <a:rPr lang="en-US" altLang="zh-CN" dirty="0">
                <a:sym typeface="+mn-ea"/>
              </a:rPr>
              <a:t>UVW </a:t>
            </a:r>
            <a:r>
              <a:rPr lang="zh-CN" altLang="en-US" dirty="0">
                <a:sym typeface="+mn-ea"/>
              </a:rPr>
              <a:t>贴图”修改器，设置贴图为“面”，调整贴图的</a:t>
            </a:r>
            <a:r>
              <a:rPr lang="en-US" altLang="zh-CN" dirty="0">
                <a:sym typeface="+mn-ea"/>
              </a:rPr>
              <a:t>UV</a:t>
            </a:r>
            <a:r>
              <a:rPr lang="zh-CN" altLang="en-US" dirty="0">
                <a:sym typeface="+mn-ea"/>
              </a:rPr>
              <a:t>平铺</a:t>
            </a:r>
            <a:r>
              <a:rPr lang="zh-CN" altLang="en-US" dirty="0" smtClean="0">
                <a:sym typeface="+mn-ea"/>
              </a:rPr>
              <a:t>如图所</a:t>
            </a:r>
            <a:r>
              <a:rPr lang="zh-CN" altLang="en-US" dirty="0">
                <a:sym typeface="+mn-ea"/>
              </a:rPr>
              <a:t>示。打开“渲染”</a:t>
            </a:r>
            <a:r>
              <a:rPr lang="en-US" altLang="zh-CN" dirty="0">
                <a:sym typeface="+mn-ea"/>
              </a:rPr>
              <a:t>----“</a:t>
            </a:r>
            <a:r>
              <a:rPr lang="zh-CN" altLang="en-US" dirty="0">
                <a:sym typeface="+mn-ea"/>
              </a:rPr>
              <a:t>环境”对话框</a:t>
            </a:r>
            <a:r>
              <a:rPr lang="en-US" altLang="zh-CN" dirty="0">
                <a:sym typeface="+mn-ea"/>
              </a:rPr>
              <a:t>,</a:t>
            </a:r>
            <a:r>
              <a:rPr lang="zh-CN" altLang="en-US" dirty="0">
                <a:sym typeface="+mn-ea"/>
              </a:rPr>
              <a:t>将索材中的“天空</a:t>
            </a:r>
            <a:r>
              <a:rPr lang="en-US" altLang="zh-CN" dirty="0">
                <a:sym typeface="+mn-ea"/>
              </a:rPr>
              <a:t>.jpg"</a:t>
            </a:r>
            <a:r>
              <a:rPr lang="zh-CN" altLang="en-US" dirty="0">
                <a:sym typeface="+mn-ea"/>
              </a:rPr>
              <a:t>设置为背景贴图，如</a:t>
            </a:r>
            <a:r>
              <a:rPr lang="zh-CN" altLang="en-US" dirty="0" smtClean="0">
                <a:sym typeface="+mn-ea"/>
              </a:rPr>
              <a:t>图所</a:t>
            </a:r>
            <a:r>
              <a:rPr lang="zh-CN" altLang="en-US" dirty="0">
                <a:sym typeface="+mn-ea"/>
              </a:rPr>
              <a:t>示。</a:t>
            </a:r>
            <a:r>
              <a:rPr lang="zh-CN" altLang="en-US" dirty="0" smtClean="0">
                <a:sym typeface="+mn-ea"/>
              </a:rPr>
              <a:t>。</a:t>
            </a:r>
            <a:endParaRPr lang="zh-CN" altLang="en-US"/>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05865" y="1890022"/>
            <a:ext cx="1701442" cy="3702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04756" y="1890022"/>
            <a:ext cx="3289741" cy="3695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827905" cy="4759325"/>
          </a:xfrm>
        </p:spPr>
        <p:txBody>
          <a:bodyPr/>
          <a:p>
            <a:r>
              <a:rPr lang="en-US" altLang="zh-CN" dirty="0" smtClean="0">
                <a:sym typeface="+mn-ea"/>
              </a:rPr>
              <a:t>10.</a:t>
            </a:r>
            <a:r>
              <a:rPr lang="zh-CN" altLang="en-US" dirty="0" smtClean="0">
                <a:sym typeface="+mn-ea"/>
              </a:rPr>
              <a:t>创</a:t>
            </a:r>
            <a:r>
              <a:rPr lang="zh-CN" altLang="en-US" dirty="0">
                <a:sym typeface="+mn-ea"/>
              </a:rPr>
              <a:t>建摄像机并渲</a:t>
            </a:r>
            <a:r>
              <a:rPr lang="zh-CN" altLang="en-US" dirty="0" smtClean="0">
                <a:sym typeface="+mn-ea"/>
              </a:rPr>
              <a:t>染</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在</a:t>
            </a:r>
            <a:r>
              <a:rPr lang="zh-CN" altLang="en-US" dirty="0">
                <a:sym typeface="+mn-ea"/>
              </a:rPr>
              <a:t>前视图创建一台目标摄像机，按“</a:t>
            </a:r>
            <a:r>
              <a:rPr lang="en-US" altLang="zh-CN" dirty="0">
                <a:sym typeface="+mn-ea"/>
              </a:rPr>
              <a:t>C”</a:t>
            </a:r>
            <a:r>
              <a:rPr lang="zh-CN" altLang="en-US" dirty="0">
                <a:sym typeface="+mn-ea"/>
              </a:rPr>
              <a:t>键进人摄像机视图，调整摄像机视角，执行“渲染”一“渲染设置”，设置范围和保存文件，如</a:t>
            </a:r>
            <a:r>
              <a:rPr lang="zh-CN" altLang="en-US" dirty="0" smtClean="0">
                <a:sym typeface="+mn-ea"/>
              </a:rPr>
              <a:t>图所</a:t>
            </a:r>
            <a:r>
              <a:rPr lang="zh-CN" altLang="en-US" dirty="0">
                <a:sym typeface="+mn-ea"/>
              </a:rPr>
              <a:t>示。</a:t>
            </a:r>
            <a:endParaRPr lang="zh-CN" altLang="en-US"/>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63727" y="1830070"/>
            <a:ext cx="5180025" cy="3822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r>
              <a:rPr lang="en-US" altLang="zh-CN" dirty="0">
                <a:sym typeface="+mn-ea"/>
              </a:rPr>
              <a:t>1.</a:t>
            </a:r>
            <a:r>
              <a:rPr lang="zh-CN" altLang="en-US" dirty="0">
                <a:sym typeface="+mn-ea"/>
              </a:rPr>
              <a:t>粒子系</a:t>
            </a:r>
            <a:r>
              <a:rPr lang="zh-CN" altLang="en-US" dirty="0" smtClean="0">
                <a:sym typeface="+mn-ea"/>
              </a:rPr>
              <a:t>统</a:t>
            </a:r>
            <a:endParaRPr lang="en-US" altLang="zh-CN" dirty="0" smtClean="0"/>
          </a:p>
          <a:p>
            <a:r>
              <a:rPr lang="en-US" altLang="zh-CN" dirty="0">
                <a:sym typeface="+mn-ea"/>
              </a:rPr>
              <a:t> </a:t>
            </a:r>
            <a:r>
              <a:rPr lang="en-US" altLang="zh-CN" dirty="0" smtClean="0">
                <a:sym typeface="+mn-ea"/>
              </a:rPr>
              <a:t>        3ds </a:t>
            </a:r>
            <a:r>
              <a:rPr lang="en-US" altLang="zh-CN" dirty="0">
                <a:sym typeface="+mn-ea"/>
              </a:rPr>
              <a:t>Max</a:t>
            </a:r>
            <a:r>
              <a:rPr lang="zh-CN" altLang="en-US" dirty="0">
                <a:sym typeface="+mn-ea"/>
              </a:rPr>
              <a:t>粒子系统是一项重要的功</a:t>
            </a:r>
            <a:r>
              <a:rPr lang="zh-CN" altLang="en-US" dirty="0" smtClean="0">
                <a:sym typeface="+mn-ea"/>
              </a:rPr>
              <a:t>能，利</a:t>
            </a:r>
            <a:r>
              <a:rPr lang="zh-CN" altLang="en-US" dirty="0">
                <a:sym typeface="+mn-ea"/>
              </a:rPr>
              <a:t>用它可以非常方便地模拟各种自然现象和物理现象，如雨、雪、喷泉、爆炸、烟花等。简单的说，粒子系统就是众多的粒子集合，它通过发射源发射粒子流，并以此创建各种动画效果</a:t>
            </a:r>
            <a:r>
              <a:rPr lang="zh-CN" altLang="en-US" dirty="0" smtClean="0">
                <a:sym typeface="+mn-ea"/>
              </a:rPr>
              <a:t>。</a:t>
            </a:r>
            <a:endParaRPr lang="en-US" altLang="zh-CN" dirty="0" smtClean="0"/>
          </a:p>
          <a:p>
            <a:r>
              <a:rPr lang="en-US" altLang="zh-CN" dirty="0" smtClean="0">
                <a:sym typeface="+mn-ea"/>
              </a:rPr>
              <a:t>        (</a:t>
            </a:r>
            <a:r>
              <a:rPr lang="en-US" altLang="zh-CN" dirty="0">
                <a:sym typeface="+mn-ea"/>
              </a:rPr>
              <a:t>1)</a:t>
            </a:r>
            <a:r>
              <a:rPr lang="zh-CN" altLang="en-US" dirty="0">
                <a:sym typeface="+mn-ea"/>
              </a:rPr>
              <a:t>创建粒子系统，在新建面板中选择“几何体”下面“粒子系统”，对象类型包括粒子流源、喷射、雪、超级喷射、暴风雪、粒子阵列、粒子云</a:t>
            </a:r>
            <a:r>
              <a:rPr lang="zh-CN" altLang="en-US" dirty="0" smtClean="0">
                <a:sym typeface="+mn-ea"/>
              </a:rPr>
              <a:t>。</a:t>
            </a:r>
            <a:endParaRPr lang="en-US" altLang="zh-CN" dirty="0" smtClean="0"/>
          </a:p>
          <a:p>
            <a:r>
              <a:rPr lang="en-US" altLang="zh-CN" dirty="0" smtClean="0">
                <a:sym typeface="+mn-ea"/>
              </a:rPr>
              <a:t>        (</a:t>
            </a:r>
            <a:r>
              <a:rPr lang="en-US" altLang="zh-CN" dirty="0">
                <a:sym typeface="+mn-ea"/>
              </a:rPr>
              <a:t>2)</a:t>
            </a:r>
            <a:r>
              <a:rPr lang="zh-CN" altLang="en-US" dirty="0">
                <a:sym typeface="+mn-ea"/>
              </a:rPr>
              <a:t>常用的粒子系统</a:t>
            </a:r>
            <a:endParaRPr lang="zh-CN" altLang="en-US"/>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5734050" cy="4759325"/>
          </a:xfrm>
        </p:spPr>
        <p:txBody>
          <a:bodyPr/>
          <a:p>
            <a:r>
              <a:rPr lang="en-US" altLang="zh-CN" dirty="0">
                <a:sym typeface="+mn-ea"/>
              </a:rPr>
              <a:t>1)</a:t>
            </a:r>
            <a:r>
              <a:rPr lang="zh-CN" altLang="en-US" dirty="0">
                <a:sym typeface="+mn-ea"/>
              </a:rPr>
              <a:t>“喷射”粒子系</a:t>
            </a:r>
            <a:r>
              <a:rPr lang="zh-CN" altLang="en-US" dirty="0" smtClean="0">
                <a:sym typeface="+mn-ea"/>
              </a:rPr>
              <a:t>统</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喷</a:t>
            </a:r>
            <a:r>
              <a:rPr lang="zh-CN" altLang="en-US" dirty="0">
                <a:sym typeface="+mn-ea"/>
              </a:rPr>
              <a:t>射粒子系统中的粒子在整个生命周期内始终朝指定方向移动，主要用于模拟雨、喷泉和火花等，创建完粒子系统后利用“修改”面板‘“参数</a:t>
            </a:r>
            <a:r>
              <a:rPr lang="en-US" altLang="zh-CN" dirty="0">
                <a:sym typeface="+mn-ea"/>
              </a:rPr>
              <a:t>:</a:t>
            </a:r>
            <a:r>
              <a:rPr lang="zh-CN" altLang="en-US" dirty="0">
                <a:sym typeface="+mn-ea"/>
              </a:rPr>
              <a:t>卷展栏的参数可以调整粒子系统中粒子的数量、移动速度、寿命、渲染方式等，如</a:t>
            </a:r>
            <a:r>
              <a:rPr lang="zh-CN" altLang="en-US" dirty="0" smtClean="0">
                <a:sym typeface="+mn-ea"/>
              </a:rPr>
              <a:t>图所</a:t>
            </a:r>
            <a:r>
              <a:rPr lang="zh-CN" altLang="en-US" dirty="0">
                <a:sym typeface="+mn-ea"/>
              </a:rPr>
              <a:t>示</a:t>
            </a:r>
            <a:endParaRPr lang="zh-CN" altLang="en-US"/>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73389" y="1655843"/>
            <a:ext cx="3693167" cy="3983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5734050" cy="4759325"/>
          </a:xfrm>
        </p:spPr>
        <p:txBody>
          <a:bodyPr/>
          <a:p>
            <a:r>
              <a:rPr lang="en-US" altLang="zh-CN" dirty="0">
                <a:sym typeface="+mn-ea"/>
              </a:rPr>
              <a:t>2)</a:t>
            </a:r>
            <a:r>
              <a:rPr lang="zh-CN" altLang="en-US" dirty="0">
                <a:sym typeface="+mn-ea"/>
              </a:rPr>
              <a:t>“雪”粒子系</a:t>
            </a:r>
            <a:r>
              <a:rPr lang="zh-CN" altLang="en-US" dirty="0" smtClean="0">
                <a:sym typeface="+mn-ea"/>
              </a:rPr>
              <a:t>统</a:t>
            </a:r>
            <a:endParaRPr lang="en-US" altLang="zh-CN" dirty="0" smtClean="0"/>
          </a:p>
          <a:p>
            <a:r>
              <a:rPr lang="en-US" altLang="zh-CN" dirty="0">
                <a:sym typeface="+mn-ea"/>
              </a:rPr>
              <a:t> </a:t>
            </a:r>
            <a:r>
              <a:rPr lang="en-US" altLang="zh-CN" dirty="0" smtClean="0">
                <a:sym typeface="+mn-ea"/>
              </a:rPr>
              <a:t>      </a:t>
            </a:r>
            <a:r>
              <a:rPr lang="zh-CN" altLang="en-US" dirty="0" smtClean="0">
                <a:sym typeface="+mn-ea"/>
              </a:rPr>
              <a:t>雪</a:t>
            </a:r>
            <a:r>
              <a:rPr lang="zh-CN" altLang="en-US" dirty="0">
                <a:sym typeface="+mn-ea"/>
              </a:rPr>
              <a:t>粒子系统中，粒子的运动轨迹不是恒定的直线方向，而且粒子在移动过程中不断翻转，大小也不断变化，常用来模拟雪等随风飘舞的粒子现象，雪粒子系统参数如</a:t>
            </a:r>
            <a:r>
              <a:rPr lang="zh-CN" altLang="en-US" dirty="0" smtClean="0">
                <a:sym typeface="+mn-ea"/>
              </a:rPr>
              <a:t>图所</a:t>
            </a:r>
            <a:r>
              <a:rPr lang="zh-CN" altLang="en-US" dirty="0">
                <a:sym typeface="+mn-ea"/>
              </a:rPr>
              <a:t>示。</a:t>
            </a:r>
            <a:endParaRPr lang="zh-CN" altLang="en-US" dirty="0">
              <a:sym typeface="+mn-ea"/>
            </a:endParaRPr>
          </a:p>
          <a:p>
            <a:r>
              <a:rPr lang="zh-CN" altLang="en-US" dirty="0">
                <a:sym typeface="+mn-ea"/>
              </a:rPr>
              <a:t>翻滚</a:t>
            </a:r>
            <a:r>
              <a:rPr lang="en-US" altLang="zh-CN" dirty="0">
                <a:sym typeface="+mn-ea"/>
              </a:rPr>
              <a:t>:</a:t>
            </a:r>
            <a:r>
              <a:rPr lang="zh-CN" altLang="en-US" dirty="0">
                <a:sym typeface="+mn-ea"/>
              </a:rPr>
              <a:t>设置雪粒子在移动过程中的最大翻滚值，取值范围在</a:t>
            </a:r>
            <a:r>
              <a:rPr lang="en-US" altLang="zh-CN" dirty="0">
                <a:sym typeface="+mn-ea"/>
              </a:rPr>
              <a:t>0.0~1.0</a:t>
            </a:r>
            <a:r>
              <a:rPr lang="zh-CN" altLang="en-US" dirty="0">
                <a:sym typeface="+mn-ea"/>
              </a:rPr>
              <a:t>。当数值为</a:t>
            </a:r>
            <a:r>
              <a:rPr lang="en-US" altLang="zh-CN" dirty="0">
                <a:sym typeface="+mn-ea"/>
              </a:rPr>
              <a:t>0</a:t>
            </a:r>
            <a:r>
              <a:rPr lang="zh-CN" altLang="en-US" dirty="0">
                <a:sym typeface="+mn-ea"/>
              </a:rPr>
              <a:t>时</a:t>
            </a:r>
            <a:r>
              <a:rPr lang="en-US" altLang="zh-CN" dirty="0">
                <a:sym typeface="+mn-ea"/>
              </a:rPr>
              <a:t>,</a:t>
            </a:r>
            <a:r>
              <a:rPr lang="zh-CN" altLang="en-US" dirty="0">
                <a:sym typeface="+mn-ea"/>
              </a:rPr>
              <a:t>雪花不翻滚</a:t>
            </a:r>
            <a:r>
              <a:rPr lang="zh-CN" altLang="en-US" dirty="0" smtClean="0">
                <a:sym typeface="+mn-ea"/>
              </a:rPr>
              <a:t>。</a:t>
            </a:r>
            <a:endParaRPr lang="en-US" altLang="zh-CN" dirty="0" smtClean="0"/>
          </a:p>
          <a:p>
            <a:r>
              <a:rPr lang="zh-CN" altLang="en-US" dirty="0" smtClean="0">
                <a:sym typeface="+mn-ea"/>
              </a:rPr>
              <a:t>翻</a:t>
            </a:r>
            <a:r>
              <a:rPr lang="zh-CN" altLang="en-US" dirty="0">
                <a:sym typeface="+mn-ea"/>
              </a:rPr>
              <a:t>滚速率</a:t>
            </a:r>
            <a:r>
              <a:rPr lang="en-US" altLang="zh-CN" dirty="0">
                <a:sym typeface="+mn-ea"/>
              </a:rPr>
              <a:t>:</a:t>
            </a:r>
            <a:r>
              <a:rPr lang="zh-CN" altLang="en-US" dirty="0">
                <a:sym typeface="+mn-ea"/>
              </a:rPr>
              <a:t>设置雪粒子的翻滚速度，数值越大</a:t>
            </a:r>
            <a:r>
              <a:rPr lang="en-US" altLang="zh-CN" dirty="0">
                <a:sym typeface="+mn-ea"/>
              </a:rPr>
              <a:t>,</a:t>
            </a:r>
            <a:r>
              <a:rPr lang="zh-CN" altLang="en-US" dirty="0">
                <a:sym typeface="+mn-ea"/>
              </a:rPr>
              <a:t>雪花翻滚越快。</a:t>
            </a:r>
            <a:endParaRPr lang="zh-CN" altLang="en-US" dirty="0"/>
          </a:p>
          <a:p>
            <a:endParaRPr lang="zh-CN" altLang="en-US"/>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65265" y="1818640"/>
            <a:ext cx="5377180" cy="443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步骤三修改噪波参</a:t>
            </a:r>
            <a:r>
              <a:rPr lang="zh-CN" altLang="en-US" dirty="0" smtClean="0">
                <a:sym typeface="+mn-ea"/>
              </a:rPr>
              <a:t>数</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打</a:t>
            </a:r>
            <a:r>
              <a:rPr lang="zh-CN" altLang="en-US" dirty="0">
                <a:sym typeface="+mn-ea"/>
              </a:rPr>
              <a:t>开材质编辑器</a:t>
            </a:r>
            <a:r>
              <a:rPr lang="en-US" altLang="zh-CN" dirty="0">
                <a:sym typeface="+mn-ea"/>
              </a:rPr>
              <a:t>( </a:t>
            </a:r>
            <a:r>
              <a:rPr lang="zh-CN" altLang="en-US" dirty="0">
                <a:sym typeface="+mn-ea"/>
              </a:rPr>
              <a:t>按</a:t>
            </a:r>
            <a:r>
              <a:rPr lang="en-US" altLang="zh-CN" dirty="0">
                <a:sym typeface="+mn-ea"/>
              </a:rPr>
              <a:t>M)</a:t>
            </a:r>
            <a:r>
              <a:rPr lang="zh-CN" altLang="en-US" dirty="0">
                <a:sym typeface="+mn-ea"/>
              </a:rPr>
              <a:t>，将贴图中的噪波</a:t>
            </a:r>
            <a:r>
              <a:rPr lang="en-US" altLang="zh-CN" dirty="0">
                <a:sym typeface="+mn-ea"/>
              </a:rPr>
              <a:t>(Noise)</a:t>
            </a:r>
            <a:r>
              <a:rPr lang="zh-CN" altLang="en-US" dirty="0">
                <a:sym typeface="+mn-ea"/>
              </a:rPr>
              <a:t>拖拽到材质编辑器中，在弹出的对话框中选择“实例”，这是会将噪波贴图赋予第</a:t>
            </a:r>
            <a:r>
              <a:rPr lang="en-US" altLang="zh-CN" dirty="0">
                <a:sym typeface="+mn-ea"/>
              </a:rPr>
              <a:t>-</a:t>
            </a:r>
            <a:r>
              <a:rPr lang="zh-CN" altLang="en-US" dirty="0">
                <a:sym typeface="+mn-ea"/>
              </a:rPr>
              <a:t>材质球，在噪波材质中设置参数如图。在材质编辑器中来设置</a:t>
            </a:r>
            <a:r>
              <a:rPr lang="en-US" altLang="zh-CN" dirty="0">
                <a:sym typeface="+mn-ea"/>
              </a:rPr>
              <a:t>[Noise] </a:t>
            </a:r>
            <a:r>
              <a:rPr lang="zh-CN" altLang="en-US" dirty="0">
                <a:sym typeface="+mn-ea"/>
              </a:rPr>
              <a:t>参数。先看“大小”对山峰形状的影响。大家可以自己调这个数值来观察，当值越小的</a:t>
            </a:r>
            <a:r>
              <a:rPr lang="en-US" altLang="zh-CN" dirty="0">
                <a:sym typeface="+mn-ea"/>
              </a:rPr>
              <a:t>,</a:t>
            </a:r>
            <a:r>
              <a:rPr lang="zh-CN" altLang="en-US" dirty="0">
                <a:sym typeface="+mn-ea"/>
              </a:rPr>
              <a:t>形状表现得越细碎，当值越大的时候，山峰表现较平缓。选择“分形”，山将会表现出更多的细节。再来设置高低两个值，在输出量输入一个值。参数见下图。</a:t>
            </a:r>
            <a:endParaRPr lang="zh-CN" altLang="en-US"/>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04089" y="3913107"/>
            <a:ext cx="5184576" cy="3081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r>
              <a:rPr lang="en-US" altLang="zh-CN" dirty="0">
                <a:sym typeface="+mn-ea"/>
              </a:rPr>
              <a:t>3</a:t>
            </a:r>
            <a:r>
              <a:rPr lang="zh-CN" altLang="en-US" dirty="0">
                <a:sym typeface="+mn-ea"/>
              </a:rPr>
              <a:t>）“暴风雪”粒子系</a:t>
            </a:r>
            <a:r>
              <a:rPr lang="zh-CN" altLang="en-US" dirty="0" smtClean="0">
                <a:sym typeface="+mn-ea"/>
              </a:rPr>
              <a:t>统</a:t>
            </a:r>
            <a:endParaRPr lang="en-US" altLang="zh-CN" dirty="0" smtClean="0"/>
          </a:p>
          <a:p>
            <a:r>
              <a:rPr lang="zh-CN" altLang="en-US" dirty="0" smtClean="0">
                <a:sym typeface="+mn-ea"/>
              </a:rPr>
              <a:t>它</a:t>
            </a:r>
            <a:r>
              <a:rPr lang="zh-CN" altLang="en-US" dirty="0">
                <a:sym typeface="+mn-ea"/>
              </a:rPr>
              <a:t>产生的是一个从平面向外发射的粒子流，常用来制作气泡上升和烟雾升腾等效果</a:t>
            </a:r>
            <a:r>
              <a:rPr lang="zh-CN" altLang="en-US" dirty="0" smtClean="0">
                <a:sym typeface="+mn-ea"/>
              </a:rPr>
              <a:t>。</a:t>
            </a:r>
            <a:endParaRPr lang="en-US" altLang="zh-CN" dirty="0" smtClean="0"/>
          </a:p>
          <a:p>
            <a:r>
              <a:rPr lang="en-US" altLang="zh-CN" dirty="0" smtClean="0">
                <a:sym typeface="+mn-ea"/>
              </a:rPr>
              <a:t>4</a:t>
            </a:r>
            <a:r>
              <a:rPr lang="zh-CN" altLang="en-US" dirty="0" smtClean="0">
                <a:sym typeface="+mn-ea"/>
              </a:rPr>
              <a:t>）“</a:t>
            </a:r>
            <a:r>
              <a:rPr lang="zh-CN" altLang="en-US" dirty="0">
                <a:sym typeface="+mn-ea"/>
              </a:rPr>
              <a:t>粒子阵列”粒子系</a:t>
            </a:r>
            <a:r>
              <a:rPr lang="zh-CN" altLang="en-US" dirty="0" smtClean="0">
                <a:sym typeface="+mn-ea"/>
              </a:rPr>
              <a:t>统</a:t>
            </a:r>
            <a:endParaRPr lang="en-US" altLang="zh-CN" dirty="0" smtClean="0"/>
          </a:p>
          <a:p>
            <a:r>
              <a:rPr lang="zh-CN" altLang="en-US" dirty="0" smtClean="0">
                <a:sym typeface="+mn-ea"/>
              </a:rPr>
              <a:t>它</a:t>
            </a:r>
            <a:r>
              <a:rPr lang="zh-CN" altLang="en-US" dirty="0">
                <a:sym typeface="+mn-ea"/>
              </a:rPr>
              <a:t>是从指定物体表面发射粒子，或者指定物体崩裂为碎片发射出去，形成爆裂效果</a:t>
            </a:r>
            <a:r>
              <a:rPr lang="zh-CN" altLang="en-US" dirty="0" smtClean="0">
                <a:sym typeface="+mn-ea"/>
              </a:rPr>
              <a:t>。</a:t>
            </a:r>
            <a:endParaRPr lang="en-US" altLang="zh-CN" dirty="0" smtClean="0"/>
          </a:p>
          <a:p>
            <a:r>
              <a:rPr lang="en-US" altLang="zh-CN" dirty="0" smtClean="0">
                <a:sym typeface="+mn-ea"/>
              </a:rPr>
              <a:t>5</a:t>
            </a:r>
            <a:r>
              <a:rPr lang="zh-CN" altLang="en-US" dirty="0" smtClean="0">
                <a:sym typeface="+mn-ea"/>
              </a:rPr>
              <a:t>）“</a:t>
            </a:r>
            <a:r>
              <a:rPr lang="zh-CN" altLang="en-US" dirty="0">
                <a:sym typeface="+mn-ea"/>
              </a:rPr>
              <a:t>粒子云”粒子系</a:t>
            </a:r>
            <a:r>
              <a:rPr lang="zh-CN" altLang="en-US" dirty="0" smtClean="0">
                <a:sym typeface="+mn-ea"/>
              </a:rPr>
              <a:t>统</a:t>
            </a:r>
            <a:endParaRPr lang="en-US" altLang="zh-CN" dirty="0" smtClean="0"/>
          </a:p>
          <a:p>
            <a:r>
              <a:rPr lang="zh-CN" altLang="en-US" dirty="0" smtClean="0">
                <a:sym typeface="+mn-ea"/>
              </a:rPr>
              <a:t>它</a:t>
            </a:r>
            <a:r>
              <a:rPr lang="zh-CN" altLang="en-US" dirty="0">
                <a:sym typeface="+mn-ea"/>
              </a:rPr>
              <a:t>是在指定空间范围或指定物体内部发射粒子，常用于创建有大量粒子聚集的场景。</a:t>
            </a:r>
            <a:endParaRPr lang="zh-CN" altLang="en-US"/>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4269740" cy="4759325"/>
          </a:xfrm>
        </p:spPr>
        <p:txBody>
          <a:bodyPr>
            <a:normAutofit fontScale="80000"/>
          </a:bodyPr>
          <a:p>
            <a:r>
              <a:rPr lang="en-US" altLang="zh-CN" dirty="0">
                <a:sym typeface="+mn-ea"/>
              </a:rPr>
              <a:t>2.</a:t>
            </a:r>
            <a:r>
              <a:rPr lang="zh-CN" altLang="en-US" dirty="0">
                <a:sym typeface="+mn-ea"/>
              </a:rPr>
              <a:t>空间扭曲空</a:t>
            </a:r>
            <a:r>
              <a:rPr lang="zh-CN" altLang="en-US" dirty="0" smtClean="0">
                <a:sym typeface="+mn-ea"/>
              </a:rPr>
              <a:t>间</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扭</a:t>
            </a:r>
            <a:r>
              <a:rPr lang="zh-CN" altLang="en-US" dirty="0">
                <a:sym typeface="+mn-ea"/>
              </a:rPr>
              <a:t>曲包括力、导向器、几何</a:t>
            </a:r>
            <a:r>
              <a:rPr lang="en-US" altLang="zh-CN" dirty="0">
                <a:sym typeface="+mn-ea"/>
              </a:rPr>
              <a:t>/</a:t>
            </a:r>
            <a:r>
              <a:rPr lang="zh-CN" altLang="en-US" dirty="0">
                <a:sym typeface="+mn-ea"/>
              </a:rPr>
              <a:t>可变形、基于修改器、粒子和动力学。我们最常用</a:t>
            </a:r>
            <a:r>
              <a:rPr lang="en-US" altLang="zh-CN" dirty="0">
                <a:sym typeface="+mn-ea"/>
              </a:rPr>
              <a:t>.</a:t>
            </a:r>
            <a:r>
              <a:rPr lang="zh-CN" altLang="en-US" dirty="0">
                <a:sym typeface="+mn-ea"/>
              </a:rPr>
              <a:t>的是力和导向器，将空间扭曲绑定到粒子系统或动力学系统中，然后调整其参数即可调整空间扭曲的作用效果</a:t>
            </a:r>
            <a:r>
              <a:rPr lang="zh-CN" altLang="en-US" dirty="0" smtClean="0">
                <a:sym typeface="+mn-ea"/>
              </a:rPr>
              <a:t>。</a:t>
            </a:r>
            <a:endParaRPr lang="en-US" altLang="zh-CN" dirty="0" smtClean="0"/>
          </a:p>
          <a:p>
            <a:r>
              <a:rPr lang="en-US" altLang="zh-CN" dirty="0" smtClean="0">
                <a:sym typeface="+mn-ea"/>
              </a:rPr>
              <a:t>(</a:t>
            </a:r>
            <a:r>
              <a:rPr lang="en-US" altLang="zh-CN" dirty="0">
                <a:sym typeface="+mn-ea"/>
              </a:rPr>
              <a:t>1)</a:t>
            </a:r>
            <a:r>
              <a:rPr lang="zh-CN" altLang="en-US" dirty="0" smtClean="0">
                <a:sym typeface="+mn-ea"/>
              </a:rPr>
              <a:t>力</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力</a:t>
            </a:r>
            <a:r>
              <a:rPr lang="zh-CN" altLang="en-US" dirty="0">
                <a:sym typeface="+mn-ea"/>
              </a:rPr>
              <a:t>空间扭曲主要用来模拟现实中各种力的作用效果，下面介绍集中常见的力空间扭曲</a:t>
            </a:r>
            <a:r>
              <a:rPr lang="zh-CN" altLang="en-US" dirty="0" smtClean="0">
                <a:sym typeface="+mn-ea"/>
              </a:rPr>
              <a:t>。</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推</a:t>
            </a:r>
            <a:r>
              <a:rPr lang="zh-CN" altLang="en-US" dirty="0">
                <a:sym typeface="+mn-ea"/>
              </a:rPr>
              <a:t>力和马达</a:t>
            </a:r>
            <a:r>
              <a:rPr lang="en-US" altLang="zh-CN" dirty="0">
                <a:sym typeface="+mn-ea"/>
              </a:rPr>
              <a:t>:</a:t>
            </a:r>
            <a:r>
              <a:rPr lang="zh-CN" altLang="en-US" dirty="0">
                <a:sym typeface="+mn-ea"/>
              </a:rPr>
              <a:t>二者可以作用于粒子系统或动力学系统，其中，推力可以为粒子系统和</a:t>
            </a:r>
            <a:r>
              <a:rPr lang="en-US" altLang="zh-CN" dirty="0">
                <a:sym typeface="+mn-ea"/>
              </a:rPr>
              <a:t>.</a:t>
            </a:r>
            <a:r>
              <a:rPr lang="zh-CN" altLang="en-US" dirty="0">
                <a:sym typeface="+mn-ea"/>
              </a:rPr>
              <a:t>动力学系统提供</a:t>
            </a:r>
            <a:r>
              <a:rPr lang="en-US" altLang="zh-CN" dirty="0">
                <a:sym typeface="+mn-ea"/>
              </a:rPr>
              <a:t>-</a:t>
            </a:r>
            <a:r>
              <a:rPr lang="zh-CN" altLang="en-US" dirty="0">
                <a:sym typeface="+mn-ea"/>
              </a:rPr>
              <a:t>一个均匀的推力</a:t>
            </a:r>
            <a:r>
              <a:rPr lang="en-US" altLang="zh-CN" dirty="0">
                <a:sym typeface="+mn-ea"/>
              </a:rPr>
              <a:t>;</a:t>
            </a:r>
            <a:r>
              <a:rPr lang="zh-CN" altLang="en-US" dirty="0">
                <a:sym typeface="+mn-ea"/>
              </a:rPr>
              <a:t>马大可以为粒子系统和动力学系统提供一个漩涡状的推力如</a:t>
            </a:r>
            <a:r>
              <a:rPr lang="zh-CN" altLang="en-US" dirty="0" smtClean="0">
                <a:sym typeface="+mn-ea"/>
              </a:rPr>
              <a:t>图所</a:t>
            </a:r>
            <a:r>
              <a:rPr lang="zh-CN" altLang="en-US" dirty="0">
                <a:sym typeface="+mn-ea"/>
              </a:rPr>
              <a:t>示。</a:t>
            </a:r>
            <a:endParaRPr lang="zh-CN" altLang="en-US"/>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73506" y="2785684"/>
            <a:ext cx="5761555" cy="2168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466830" cy="4759325"/>
          </a:xfrm>
        </p:spPr>
        <p:txBody>
          <a:bodyPr>
            <a:normAutofit/>
          </a:bodyPr>
          <a:p>
            <a:r>
              <a:rPr lang="en-US" altLang="zh-CN" dirty="0">
                <a:sym typeface="+mn-ea"/>
              </a:rPr>
              <a:t>2.</a:t>
            </a:r>
            <a:r>
              <a:rPr lang="zh-CN" altLang="en-US" dirty="0">
                <a:sym typeface="+mn-ea"/>
              </a:rPr>
              <a:t>空间扭曲空</a:t>
            </a:r>
            <a:r>
              <a:rPr lang="zh-CN" altLang="en-US" dirty="0" smtClean="0">
                <a:sym typeface="+mn-ea"/>
              </a:rPr>
              <a:t>间</a:t>
            </a:r>
            <a:endParaRPr lang="en-US" altLang="zh-CN" dirty="0" smtClean="0"/>
          </a:p>
          <a:p>
            <a:r>
              <a:rPr lang="en-US" altLang="zh-CN" dirty="0">
                <a:sym typeface="+mn-ea"/>
              </a:rPr>
              <a:t>(2)</a:t>
            </a:r>
            <a:r>
              <a:rPr lang="zh-CN" altLang="en-US" dirty="0">
                <a:sym typeface="+mn-ea"/>
              </a:rPr>
              <a:t>漩涡和阻力</a:t>
            </a:r>
            <a:r>
              <a:rPr lang="en-US" altLang="zh-CN" dirty="0">
                <a:sym typeface="+mn-ea"/>
              </a:rPr>
              <a:t>:</a:t>
            </a:r>
            <a:r>
              <a:rPr lang="zh-CN" altLang="en-US" dirty="0">
                <a:sym typeface="+mn-ea"/>
              </a:rPr>
              <a:t>它们可以分别在视图中创建漩涡和阻力空间扭曲，二者只能应用于粒子系统，其中，漩涡可以使粒子系统产生漩涡效果，常用于制作涡流现象</a:t>
            </a:r>
            <a:r>
              <a:rPr lang="en-US" altLang="zh-CN" dirty="0">
                <a:sym typeface="+mn-ea"/>
              </a:rPr>
              <a:t>;</a:t>
            </a:r>
            <a:r>
              <a:rPr lang="zh-CN" altLang="en-US" dirty="0">
                <a:sym typeface="+mn-ea"/>
              </a:rPr>
              <a:t>阻力可以在指定范围内按照指定量降低粒子的运动速度，常用来模拟粒子运动时受到阻力，如</a:t>
            </a:r>
            <a:r>
              <a:rPr lang="zh-CN" altLang="en-US" dirty="0" smtClean="0">
                <a:sym typeface="+mn-ea"/>
              </a:rPr>
              <a:t>图所</a:t>
            </a:r>
            <a:r>
              <a:rPr lang="zh-CN" altLang="en-US" dirty="0">
                <a:sym typeface="+mn-ea"/>
              </a:rPr>
              <a:t>示。</a:t>
            </a:r>
            <a:endParaRPr lang="zh-CN" altLang="en-US"/>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20343" y="3390275"/>
            <a:ext cx="6842545" cy="2965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466830" cy="4759325"/>
          </a:xfrm>
        </p:spPr>
        <p:txBody>
          <a:bodyPr>
            <a:normAutofit/>
          </a:bodyPr>
          <a:p>
            <a:r>
              <a:rPr lang="zh-CN" altLang="en-US" dirty="0">
                <a:sym typeface="+mn-ea"/>
              </a:rPr>
              <a:t>（</a:t>
            </a:r>
            <a:r>
              <a:rPr lang="en-US" altLang="zh-CN" dirty="0">
                <a:sym typeface="+mn-ea"/>
              </a:rPr>
              <a:t>3</a:t>
            </a:r>
            <a:r>
              <a:rPr lang="zh-CN" altLang="en-US" dirty="0">
                <a:sym typeface="+mn-ea"/>
              </a:rPr>
              <a:t>）粒子爆炸</a:t>
            </a:r>
            <a:r>
              <a:rPr lang="en-US" altLang="zh-CN" dirty="0">
                <a:sym typeface="+mn-ea"/>
              </a:rPr>
              <a:t>:</a:t>
            </a:r>
            <a:r>
              <a:rPr lang="zh-CN" altLang="en-US" dirty="0">
                <a:sym typeface="+mn-ea"/>
              </a:rPr>
              <a:t>它可以应用于粒子系统和动力学系统，以产生粒子爆炸效果，或者为动力学系统提供爆炸冲击力，如</a:t>
            </a:r>
            <a:r>
              <a:rPr lang="zh-CN" altLang="en-US" dirty="0" smtClean="0">
                <a:sym typeface="+mn-ea"/>
              </a:rPr>
              <a:t>图所</a:t>
            </a:r>
            <a:r>
              <a:rPr lang="zh-CN" altLang="en-US" dirty="0">
                <a:sym typeface="+mn-ea"/>
              </a:rPr>
              <a:t>示。</a:t>
            </a:r>
            <a:endParaRPr lang="zh-CN" altLang="en-US" dirty="0"/>
          </a:p>
          <a:p>
            <a:endParaRPr lang="zh-CN" altLang="en-US"/>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53515" y="2832100"/>
            <a:ext cx="7965440" cy="3510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466830" cy="4759325"/>
          </a:xfrm>
        </p:spPr>
        <p:txBody>
          <a:bodyPr>
            <a:normAutofit/>
          </a:bodyPr>
          <a:p>
            <a:r>
              <a:rPr lang="zh-CN" altLang="en-US" dirty="0">
                <a:sym typeface="+mn-ea"/>
              </a:rPr>
              <a:t>（</a:t>
            </a:r>
            <a:r>
              <a:rPr lang="en-US" altLang="zh-CN" dirty="0">
                <a:sym typeface="+mn-ea"/>
              </a:rPr>
              <a:t>4</a:t>
            </a:r>
            <a:r>
              <a:rPr lang="zh-CN" altLang="en-US" dirty="0">
                <a:sym typeface="+mn-ea"/>
              </a:rPr>
              <a:t>）</a:t>
            </a:r>
            <a:r>
              <a:rPr lang="zh-CN" altLang="en-US" dirty="0">
                <a:sym typeface="+mn-ea"/>
              </a:rPr>
              <a:t>路径跟随</a:t>
            </a:r>
            <a:r>
              <a:rPr lang="en-US" altLang="zh-CN" dirty="0">
                <a:sym typeface="+mn-ea"/>
              </a:rPr>
              <a:t>:</a:t>
            </a:r>
            <a:r>
              <a:rPr lang="zh-CN" altLang="en-US" dirty="0">
                <a:sym typeface="+mn-ea"/>
              </a:rPr>
              <a:t>使用路径跟随空间扭曲可以使控制粒子的运动方向</a:t>
            </a:r>
            <a:r>
              <a:rPr lang="en-US" altLang="zh-CN" dirty="0">
                <a:sym typeface="+mn-ea"/>
              </a:rPr>
              <a:t>,</a:t>
            </a:r>
            <a:r>
              <a:rPr lang="zh-CN" altLang="en-US" dirty="0">
                <a:sym typeface="+mn-ea"/>
              </a:rPr>
              <a:t>使粒子沿指定的路径曲线流动，常用来表现山涧的小溪、水流沿曲折的路径流动等效果，如</a:t>
            </a:r>
            <a:r>
              <a:rPr lang="zh-CN" altLang="en-US" dirty="0" smtClean="0">
                <a:sym typeface="+mn-ea"/>
              </a:rPr>
              <a:t>图所</a:t>
            </a:r>
            <a:r>
              <a:rPr lang="zh-CN" altLang="en-US" dirty="0">
                <a:sym typeface="+mn-ea"/>
              </a:rPr>
              <a:t>示。</a:t>
            </a:r>
            <a:endParaRPr lang="zh-CN" altLang="en-US"/>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65580" y="2637155"/>
            <a:ext cx="8498840" cy="4033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6306185" cy="4759325"/>
          </a:xfrm>
        </p:spPr>
        <p:txBody>
          <a:bodyPr>
            <a:normAutofit fontScale="90000" lnSpcReduction="20000"/>
          </a:bodyPr>
          <a:p>
            <a:r>
              <a:rPr lang="en-US" altLang="zh-CN" dirty="0">
                <a:sym typeface="+mn-ea"/>
              </a:rPr>
              <a:t>(5)</a:t>
            </a:r>
            <a:r>
              <a:rPr lang="zh-CN" altLang="en-US" dirty="0">
                <a:sym typeface="+mn-ea"/>
              </a:rPr>
              <a:t>重力和风</a:t>
            </a:r>
            <a:r>
              <a:rPr lang="en-US" altLang="zh-CN" dirty="0">
                <a:sym typeface="+mn-ea"/>
              </a:rPr>
              <a:t>:</a:t>
            </a:r>
            <a:r>
              <a:rPr lang="zh-CN" altLang="en-US" dirty="0">
                <a:sym typeface="+mn-ea"/>
              </a:rPr>
              <a:t>重力和风空间扭曲主要用来模拟现实中重力和风的效果，以表现粒子在重力作用下下落以及在风的吹动下飘飞的效果，如</a:t>
            </a:r>
            <a:r>
              <a:rPr lang="zh-CN" altLang="en-US" dirty="0" smtClean="0">
                <a:sym typeface="+mn-ea"/>
              </a:rPr>
              <a:t>图所</a:t>
            </a:r>
            <a:r>
              <a:rPr lang="zh-CN" altLang="en-US" dirty="0">
                <a:sym typeface="+mn-ea"/>
              </a:rPr>
              <a:t>示。二者参数类似，以风空间扭曲为例介绍主要参数。</a:t>
            </a:r>
            <a:endParaRPr lang="zh-CN" altLang="en-US" dirty="0">
              <a:sym typeface="+mn-ea"/>
            </a:endParaRPr>
          </a:p>
          <a:p>
            <a:r>
              <a:rPr lang="zh-CN" altLang="en-US" dirty="0">
                <a:sym typeface="+mn-ea"/>
              </a:rPr>
              <a:t>强度</a:t>
            </a:r>
            <a:r>
              <a:rPr lang="en-US" altLang="zh-CN" dirty="0">
                <a:sym typeface="+mn-ea"/>
              </a:rPr>
              <a:t>:</a:t>
            </a:r>
            <a:r>
              <a:rPr lang="zh-CN" altLang="en-US" dirty="0">
                <a:sym typeface="+mn-ea"/>
              </a:rPr>
              <a:t>该编辑框用于设置风力的强度</a:t>
            </a:r>
            <a:r>
              <a:rPr lang="zh-CN" altLang="en-US" dirty="0" smtClean="0">
                <a:sym typeface="+mn-ea"/>
              </a:rPr>
              <a:t>。</a:t>
            </a:r>
            <a:endParaRPr lang="en-US" altLang="zh-CN" dirty="0" smtClean="0"/>
          </a:p>
          <a:p>
            <a:r>
              <a:rPr lang="zh-CN" altLang="en-US" dirty="0" smtClean="0">
                <a:sym typeface="+mn-ea"/>
              </a:rPr>
              <a:t>衰</a:t>
            </a:r>
            <a:r>
              <a:rPr lang="zh-CN" altLang="en-US" dirty="0">
                <a:sym typeface="+mn-ea"/>
              </a:rPr>
              <a:t>退</a:t>
            </a:r>
            <a:r>
              <a:rPr lang="en-US" altLang="zh-CN" dirty="0">
                <a:sym typeface="+mn-ea"/>
              </a:rPr>
              <a:t>:</a:t>
            </a:r>
            <a:r>
              <a:rPr lang="zh-CN" altLang="en-US" dirty="0">
                <a:sym typeface="+mn-ea"/>
              </a:rPr>
              <a:t>用于设置风力随距离的衰减情况</a:t>
            </a:r>
            <a:r>
              <a:rPr lang="en-US" altLang="zh-CN" dirty="0">
                <a:sym typeface="+mn-ea"/>
              </a:rPr>
              <a:t>(</a:t>
            </a:r>
            <a:r>
              <a:rPr lang="zh-CN" altLang="en-US" dirty="0">
                <a:sym typeface="+mn-ea"/>
              </a:rPr>
              <a:t>当数值为</a:t>
            </a:r>
            <a:r>
              <a:rPr lang="en-US" altLang="zh-CN" dirty="0">
                <a:sym typeface="+mn-ea"/>
              </a:rPr>
              <a:t>0</a:t>
            </a:r>
            <a:r>
              <a:rPr lang="zh-CN" altLang="en-US" dirty="0">
                <a:sym typeface="+mn-ea"/>
              </a:rPr>
              <a:t>时，风力不发生衰减</a:t>
            </a:r>
            <a:r>
              <a:rPr lang="en-US" altLang="zh-CN" dirty="0">
                <a:sym typeface="+mn-ea"/>
              </a:rPr>
              <a:t>)</a:t>
            </a:r>
            <a:r>
              <a:rPr lang="zh-CN" altLang="en-US" dirty="0">
                <a:sym typeface="+mn-ea"/>
              </a:rPr>
              <a:t>。平面</a:t>
            </a:r>
            <a:r>
              <a:rPr lang="en-US" altLang="zh-CN" dirty="0">
                <a:sym typeface="+mn-ea"/>
              </a:rPr>
              <a:t>/</a:t>
            </a:r>
            <a:r>
              <a:rPr lang="zh-CN" altLang="en-US" dirty="0">
                <a:sym typeface="+mn-ea"/>
              </a:rPr>
              <a:t>球形</a:t>
            </a:r>
            <a:r>
              <a:rPr lang="en-US" altLang="zh-CN" dirty="0">
                <a:sym typeface="+mn-ea"/>
              </a:rPr>
              <a:t>:</a:t>
            </a:r>
            <a:r>
              <a:rPr lang="zh-CN" altLang="en-US" dirty="0">
                <a:sym typeface="+mn-ea"/>
              </a:rPr>
              <a:t>平面表示风从平面指定的方向</a:t>
            </a:r>
            <a:r>
              <a:rPr lang="en-US" altLang="zh-CN" dirty="0">
                <a:sym typeface="+mn-ea"/>
              </a:rPr>
              <a:t>;</a:t>
            </a:r>
            <a:r>
              <a:rPr lang="zh-CN" altLang="en-US" dirty="0">
                <a:sym typeface="+mn-ea"/>
              </a:rPr>
              <a:t>球形表示风从一个点向四周吹，风图标中心为风源</a:t>
            </a:r>
            <a:r>
              <a:rPr lang="zh-CN" altLang="en-US" dirty="0" smtClean="0">
                <a:sym typeface="+mn-ea"/>
              </a:rPr>
              <a:t>。</a:t>
            </a:r>
            <a:endParaRPr lang="en-US" altLang="zh-CN" dirty="0" smtClean="0"/>
          </a:p>
          <a:p>
            <a:r>
              <a:rPr lang="zh-CN" altLang="en-US" dirty="0" smtClean="0">
                <a:sym typeface="+mn-ea"/>
              </a:rPr>
              <a:t>湍</a:t>
            </a:r>
            <a:r>
              <a:rPr lang="zh-CN" altLang="en-US" dirty="0">
                <a:sym typeface="+mn-ea"/>
              </a:rPr>
              <a:t>流</a:t>
            </a:r>
            <a:r>
              <a:rPr lang="en-US" altLang="zh-CN" dirty="0">
                <a:sym typeface="+mn-ea"/>
              </a:rPr>
              <a:t>:</a:t>
            </a:r>
            <a:r>
              <a:rPr lang="zh-CN" altLang="en-US" dirty="0">
                <a:sym typeface="+mn-ea"/>
              </a:rPr>
              <a:t>调整该编辑框的值时，粒子在风的吹动下将随机改变路线，产生湍流效果</a:t>
            </a:r>
            <a:r>
              <a:rPr lang="zh-CN" altLang="en-US" dirty="0" smtClean="0">
                <a:sym typeface="+mn-ea"/>
              </a:rPr>
              <a:t>。</a:t>
            </a:r>
            <a:endParaRPr lang="en-US" altLang="zh-CN" dirty="0" smtClean="0"/>
          </a:p>
          <a:p>
            <a:r>
              <a:rPr lang="zh-CN" altLang="en-US" dirty="0" smtClean="0">
                <a:sym typeface="+mn-ea"/>
              </a:rPr>
              <a:t>频</a:t>
            </a:r>
            <a:r>
              <a:rPr lang="zh-CN" altLang="en-US" dirty="0">
                <a:sym typeface="+mn-ea"/>
              </a:rPr>
              <a:t>率</a:t>
            </a:r>
            <a:r>
              <a:rPr lang="en-US" altLang="zh-CN" dirty="0">
                <a:sym typeface="+mn-ea"/>
              </a:rPr>
              <a:t>:</a:t>
            </a:r>
            <a:r>
              <a:rPr lang="zh-CN" altLang="en-US" dirty="0">
                <a:sym typeface="+mn-ea"/>
              </a:rPr>
              <a:t>调整该编辑框的值时，粒子的湍流效果将随时间呈周期性的变化</a:t>
            </a:r>
            <a:r>
              <a:rPr lang="zh-CN" altLang="en-US" dirty="0" smtClean="0">
                <a:sym typeface="+mn-ea"/>
              </a:rPr>
              <a:t>。</a:t>
            </a:r>
            <a:endParaRPr lang="en-US" altLang="zh-CN" dirty="0" smtClean="0"/>
          </a:p>
          <a:p>
            <a:r>
              <a:rPr lang="zh-CN" altLang="en-US" dirty="0" smtClean="0">
                <a:sym typeface="+mn-ea"/>
              </a:rPr>
              <a:t>范</a:t>
            </a:r>
            <a:r>
              <a:rPr lang="zh-CN" altLang="en-US" dirty="0">
                <a:sym typeface="+mn-ea"/>
              </a:rPr>
              <a:t>围指示器</a:t>
            </a:r>
            <a:r>
              <a:rPr lang="en-US" altLang="zh-CN" dirty="0">
                <a:sym typeface="+mn-ea"/>
              </a:rPr>
              <a:t>:</a:t>
            </a:r>
            <a:r>
              <a:rPr lang="zh-CN" altLang="en-US" dirty="0">
                <a:sym typeface="+mn-ea"/>
              </a:rPr>
              <a:t>当衰减值大于</a:t>
            </a:r>
            <a:r>
              <a:rPr lang="en-US" altLang="zh-CN" dirty="0">
                <a:sym typeface="+mn-ea"/>
              </a:rPr>
              <a:t>0</a:t>
            </a:r>
            <a:r>
              <a:rPr lang="zh-CN" altLang="en-US" dirty="0">
                <a:sym typeface="+mn-ea"/>
              </a:rPr>
              <a:t>时，此复选框将显示出山一个范围框，指示风力衰减到</a:t>
            </a:r>
            <a:r>
              <a:rPr lang="en-US" altLang="zh-CN" dirty="0">
                <a:sym typeface="+mn-ea"/>
              </a:rPr>
              <a:t>-</a:t>
            </a:r>
            <a:r>
              <a:rPr lang="zh-CN" altLang="en-US" dirty="0">
                <a:sym typeface="+mn-ea"/>
              </a:rPr>
              <a:t>半时的位置。</a:t>
            </a:r>
            <a:endParaRPr lang="zh-CN" altLang="en-US" dirty="0"/>
          </a:p>
          <a:p>
            <a:endParaRPr lang="zh-CN" altLang="en-US"/>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57035" y="1980565"/>
            <a:ext cx="6280150" cy="2445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6306185" cy="4759325"/>
          </a:xfrm>
        </p:spPr>
        <p:txBody>
          <a:bodyPr>
            <a:normAutofit/>
          </a:bodyPr>
          <a:p>
            <a:r>
              <a:rPr lang="en-US" altLang="zh-CN" dirty="0">
                <a:sym typeface="+mn-ea"/>
              </a:rPr>
              <a:t>3.</a:t>
            </a:r>
            <a:r>
              <a:rPr lang="zh-CN" altLang="en-US" dirty="0">
                <a:sym typeface="+mn-ea"/>
              </a:rPr>
              <a:t>导向</a:t>
            </a:r>
            <a:r>
              <a:rPr lang="zh-CN" altLang="en-US" dirty="0" smtClean="0">
                <a:sym typeface="+mn-ea"/>
              </a:rPr>
              <a:t>器</a:t>
            </a:r>
            <a:endParaRPr lang="en-US" altLang="zh-CN" dirty="0" smtClean="0"/>
          </a:p>
          <a:p>
            <a:r>
              <a:rPr lang="zh-CN" altLang="en-US" dirty="0" smtClean="0">
                <a:sym typeface="+mn-ea"/>
              </a:rPr>
              <a:t>导</a:t>
            </a:r>
            <a:r>
              <a:rPr lang="zh-CN" altLang="en-US" dirty="0">
                <a:sym typeface="+mn-ea"/>
              </a:rPr>
              <a:t>向器主要用于粒子系统或动力学系统，以模拟粒子或物体碰撞反弹动画。导向板</a:t>
            </a:r>
            <a:r>
              <a:rPr lang="en-US" altLang="zh-CN" dirty="0">
                <a:sym typeface="+mn-ea"/>
              </a:rPr>
              <a:t>:</a:t>
            </a:r>
            <a:r>
              <a:rPr lang="zh-CN" altLang="en-US" dirty="0">
                <a:sym typeface="+mn-ea"/>
              </a:rPr>
              <a:t>该导向器是反射面为平面的导向器，它只能应用于粒子系统，作为阻挡粒子前进的档板。当粒子碰到它时会沿着对角方向反弹出去，常用来表现雨水落地后溅起水花或物体落地后摔碎片的效果，如</a:t>
            </a:r>
            <a:r>
              <a:rPr lang="zh-CN" altLang="en-US" dirty="0" smtClean="0">
                <a:sym typeface="+mn-ea"/>
              </a:rPr>
              <a:t>图所</a:t>
            </a:r>
            <a:r>
              <a:rPr lang="zh-CN" altLang="en-US" dirty="0">
                <a:sym typeface="+mn-ea"/>
              </a:rPr>
              <a:t>示</a:t>
            </a:r>
            <a:r>
              <a:rPr lang="zh-CN" altLang="en-US" dirty="0" smtClean="0">
                <a:sym typeface="+mn-ea"/>
              </a:rPr>
              <a:t>。</a:t>
            </a:r>
            <a:endParaRPr lang="zh-CN" altLang="en-US"/>
          </a:p>
        </p:txBody>
      </p:sp>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18680" y="2294216"/>
            <a:ext cx="4454624" cy="3601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6306185" cy="4759325"/>
          </a:xfrm>
        </p:spPr>
        <p:txBody>
          <a:bodyPr>
            <a:normAutofit fontScale="90000" lnSpcReduction="20000"/>
          </a:bodyPr>
          <a:p>
            <a:r>
              <a:rPr lang="en-US" altLang="zh-CN" dirty="0">
                <a:sym typeface="+mn-ea"/>
              </a:rPr>
              <a:t>3.</a:t>
            </a:r>
            <a:r>
              <a:rPr lang="zh-CN" altLang="en-US" dirty="0">
                <a:sym typeface="+mn-ea"/>
              </a:rPr>
              <a:t>导向</a:t>
            </a:r>
            <a:r>
              <a:rPr lang="zh-CN" altLang="en-US" dirty="0" smtClean="0">
                <a:sym typeface="+mn-ea"/>
              </a:rPr>
              <a:t>器</a:t>
            </a:r>
            <a:endParaRPr lang="en-US" altLang="zh-CN" dirty="0" smtClean="0"/>
          </a:p>
          <a:p>
            <a:r>
              <a:rPr lang="zh-CN" altLang="en-US" dirty="0">
                <a:sym typeface="+mn-ea"/>
              </a:rPr>
              <a:t>导向球</a:t>
            </a:r>
            <a:r>
              <a:rPr lang="en-US" altLang="zh-CN" dirty="0">
                <a:sym typeface="+mn-ea"/>
              </a:rPr>
              <a:t>:</a:t>
            </a:r>
            <a:r>
              <a:rPr lang="zh-CN" altLang="en-US" dirty="0">
                <a:sym typeface="+mn-ea"/>
              </a:rPr>
              <a:t>该导向器与导向板类似，但它产生的是球面反射效果。</a:t>
            </a:r>
            <a:endParaRPr lang="en-US" altLang="zh-CN" dirty="0"/>
          </a:p>
          <a:p>
            <a:r>
              <a:rPr lang="zh-CN" altLang="en-US" dirty="0">
                <a:sym typeface="+mn-ea"/>
              </a:rPr>
              <a:t>泛方向导向板</a:t>
            </a:r>
            <a:r>
              <a:rPr lang="en-US" altLang="zh-CN" dirty="0">
                <a:sym typeface="+mn-ea"/>
              </a:rPr>
              <a:t>:</a:t>
            </a:r>
            <a:r>
              <a:rPr lang="zh-CN" altLang="en-US" dirty="0">
                <a:sym typeface="+mn-ea"/>
              </a:rPr>
              <a:t>该导向板也是碰撞面为平面的导向器，不同的是，粒子碰撞到该导向板后，除了产生反射效果外，部分粒子还会产生折射和繁殖效果。泛方向导向球</a:t>
            </a:r>
            <a:r>
              <a:rPr lang="en-US" altLang="zh-CN" dirty="0">
                <a:sym typeface="+mn-ea"/>
              </a:rPr>
              <a:t>:</a:t>
            </a:r>
            <a:r>
              <a:rPr lang="zh-CN" altLang="en-US" dirty="0">
                <a:sym typeface="+mn-ea"/>
              </a:rPr>
              <a:t>该导向器与泛方向导向板类似，但是它产生的碰撞效果是球面反射和折射效果如图所示。</a:t>
            </a:r>
            <a:endParaRPr lang="zh-CN" altLang="en-US" dirty="0"/>
          </a:p>
          <a:p>
            <a:r>
              <a:rPr lang="zh-CN" altLang="en-US" dirty="0">
                <a:sym typeface="+mn-ea"/>
              </a:rPr>
              <a:t>全泛方向导向</a:t>
            </a:r>
            <a:r>
              <a:rPr lang="en-US" altLang="zh-CN" dirty="0">
                <a:sym typeface="+mn-ea"/>
              </a:rPr>
              <a:t>:</a:t>
            </a:r>
            <a:r>
              <a:rPr lang="zh-CN" altLang="en-US" dirty="0">
                <a:sym typeface="+mn-ea"/>
              </a:rPr>
              <a:t>该导向器可以使用指定物体的任意表面作为反射和折射平面，且该物体可以是静态物体、动态物体或随时间扭曲变形的物体。该导向器只能应用于粒子系统</a:t>
            </a:r>
            <a:r>
              <a:rPr lang="en-US" altLang="zh-CN" dirty="0">
                <a:sym typeface="+mn-ea"/>
              </a:rPr>
              <a:t>,</a:t>
            </a:r>
            <a:r>
              <a:rPr lang="zh-CN" altLang="en-US" dirty="0">
                <a:sym typeface="+mn-ea"/>
              </a:rPr>
              <a:t>粒子越多，指定物体越复杂，该导向器越容易发生粒子泄露</a:t>
            </a:r>
            <a:r>
              <a:rPr lang="zh-CN" altLang="en-US" dirty="0" smtClean="0">
                <a:sym typeface="+mn-ea"/>
              </a:rPr>
              <a:t>。</a:t>
            </a:r>
            <a:endParaRPr lang="en-US" altLang="zh-CN" dirty="0" smtClean="0"/>
          </a:p>
          <a:p>
            <a:r>
              <a:rPr lang="zh-CN" altLang="en-US" dirty="0" smtClean="0">
                <a:sym typeface="+mn-ea"/>
              </a:rPr>
              <a:t>全</a:t>
            </a:r>
            <a:r>
              <a:rPr lang="zh-CN" altLang="en-US" dirty="0">
                <a:sym typeface="+mn-ea"/>
              </a:rPr>
              <a:t>导向器</a:t>
            </a:r>
            <a:r>
              <a:rPr lang="en-US" altLang="zh-CN" dirty="0">
                <a:sym typeface="+mn-ea"/>
              </a:rPr>
              <a:t>:</a:t>
            </a:r>
            <a:r>
              <a:rPr lang="zh-CN" altLang="en-US" dirty="0">
                <a:sym typeface="+mn-ea"/>
              </a:rPr>
              <a:t>该导向器可以使用指定物体的任意表面作为反应面，它只能应用于粒子系统且粒子撞击反应面时只有反弹效果。</a:t>
            </a:r>
            <a:endParaRPr lang="zh-CN" altLang="en-US"/>
          </a:p>
        </p:txBody>
      </p:sp>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75670" y="2306898"/>
            <a:ext cx="3628698" cy="3465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226165" cy="4759325"/>
          </a:xfrm>
        </p:spPr>
        <p:txBody>
          <a:bodyPr>
            <a:normAutofit lnSpcReduction="10000"/>
          </a:bodyPr>
          <a:p>
            <a:r>
              <a:rPr lang="en-US" altLang="zh-CN" dirty="0">
                <a:sym typeface="+mn-ea"/>
              </a:rPr>
              <a:t>4.</a:t>
            </a:r>
            <a:r>
              <a:rPr lang="zh-CN" altLang="en-US" dirty="0">
                <a:sym typeface="+mn-ea"/>
              </a:rPr>
              <a:t>几何</a:t>
            </a:r>
            <a:r>
              <a:rPr lang="en-US" altLang="zh-CN" dirty="0">
                <a:sym typeface="+mn-ea"/>
              </a:rPr>
              <a:t>/</a:t>
            </a:r>
            <a:r>
              <a:rPr lang="zh-CN" altLang="en-US" dirty="0">
                <a:sym typeface="+mn-ea"/>
              </a:rPr>
              <a:t>可变</a:t>
            </a:r>
            <a:r>
              <a:rPr lang="zh-CN" altLang="en-US" dirty="0" smtClean="0">
                <a:sym typeface="+mn-ea"/>
              </a:rPr>
              <a:t>形</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几</a:t>
            </a:r>
            <a:r>
              <a:rPr lang="zh-CN" altLang="en-US" dirty="0">
                <a:sym typeface="+mn-ea"/>
              </a:rPr>
              <a:t>何</a:t>
            </a:r>
            <a:r>
              <a:rPr lang="en-US" altLang="zh-CN" dirty="0">
                <a:sym typeface="+mn-ea"/>
              </a:rPr>
              <a:t>/</a:t>
            </a:r>
            <a:r>
              <a:rPr lang="zh-CN" altLang="en-US" dirty="0">
                <a:sym typeface="+mn-ea"/>
              </a:rPr>
              <a:t>可变形空间扭曲主要用于使三维对象产生变形效果，以制作变形动画，主要对象类型有</a:t>
            </a:r>
            <a:r>
              <a:rPr lang="en-US" altLang="zh-CN" dirty="0">
                <a:sym typeface="+mn-ea"/>
              </a:rPr>
              <a:t>: FFD (</a:t>
            </a:r>
            <a:r>
              <a:rPr lang="zh-CN" altLang="en-US" dirty="0">
                <a:sym typeface="+mn-ea"/>
              </a:rPr>
              <a:t>长方体</a:t>
            </a:r>
            <a:r>
              <a:rPr lang="en-US" altLang="zh-CN" dirty="0">
                <a:sym typeface="+mn-ea"/>
              </a:rPr>
              <a:t>)</a:t>
            </a:r>
            <a:r>
              <a:rPr lang="zh-CN" altLang="en-US" dirty="0">
                <a:sym typeface="+mn-ea"/>
              </a:rPr>
              <a:t>、</a:t>
            </a:r>
            <a:r>
              <a:rPr lang="en-US" altLang="zh-CN" dirty="0">
                <a:sym typeface="+mn-ea"/>
              </a:rPr>
              <a:t>FFD (</a:t>
            </a:r>
            <a:r>
              <a:rPr lang="zh-CN" altLang="en-US" dirty="0">
                <a:sym typeface="+mn-ea"/>
              </a:rPr>
              <a:t>圆柱体</a:t>
            </a:r>
            <a:r>
              <a:rPr lang="en-US" altLang="zh-CN" dirty="0">
                <a:sym typeface="+mn-ea"/>
              </a:rPr>
              <a:t>)</a:t>
            </a:r>
            <a:r>
              <a:rPr lang="zh-CN" altLang="en-US" dirty="0">
                <a:sym typeface="+mn-ea"/>
              </a:rPr>
              <a:t>、波浪、涟漪、置换、一致、爆炸</a:t>
            </a:r>
            <a:r>
              <a:rPr lang="zh-CN" altLang="en-US" dirty="0" smtClean="0">
                <a:sym typeface="+mn-ea"/>
              </a:rPr>
              <a:t>。</a:t>
            </a:r>
            <a:endParaRPr lang="en-US" altLang="zh-CN" dirty="0" smtClean="0"/>
          </a:p>
          <a:p>
            <a:r>
              <a:rPr lang="en-US" altLang="zh-CN" dirty="0">
                <a:sym typeface="+mn-ea"/>
              </a:rPr>
              <a:t> </a:t>
            </a:r>
            <a:r>
              <a:rPr lang="en-US" altLang="zh-CN" dirty="0" smtClean="0">
                <a:sym typeface="+mn-ea"/>
              </a:rPr>
              <a:t>      FFD </a:t>
            </a:r>
            <a:r>
              <a:rPr lang="en-US" altLang="zh-CN" dirty="0">
                <a:sym typeface="+mn-ea"/>
              </a:rPr>
              <a:t>(</a:t>
            </a:r>
            <a:r>
              <a:rPr lang="zh-CN" altLang="en-US" dirty="0">
                <a:sym typeface="+mn-ea"/>
              </a:rPr>
              <a:t>长方体</a:t>
            </a:r>
            <a:r>
              <a:rPr lang="en-US" altLang="zh-CN" dirty="0">
                <a:sym typeface="+mn-ea"/>
              </a:rPr>
              <a:t>)</a:t>
            </a:r>
            <a:r>
              <a:rPr lang="zh-CN" altLang="en-US" dirty="0">
                <a:sym typeface="+mn-ea"/>
              </a:rPr>
              <a:t>和</a:t>
            </a:r>
            <a:r>
              <a:rPr lang="en-US" altLang="zh-CN" dirty="0">
                <a:sym typeface="+mn-ea"/>
              </a:rPr>
              <a:t>FFD (</a:t>
            </a:r>
            <a:r>
              <a:rPr lang="zh-CN" altLang="en-US" dirty="0">
                <a:sym typeface="+mn-ea"/>
              </a:rPr>
              <a:t>圆柱体</a:t>
            </a:r>
            <a:r>
              <a:rPr lang="en-US" altLang="zh-CN" dirty="0">
                <a:sym typeface="+mn-ea"/>
              </a:rPr>
              <a:t>):</a:t>
            </a:r>
            <a:r>
              <a:rPr lang="zh-CN" altLang="en-US" dirty="0">
                <a:sym typeface="+mn-ea"/>
              </a:rPr>
              <a:t>使用“空间扭曲”创建面板“几何</a:t>
            </a:r>
            <a:r>
              <a:rPr lang="en-US" altLang="zh-CN" dirty="0">
                <a:sym typeface="+mn-ea"/>
              </a:rPr>
              <a:t>/</a:t>
            </a:r>
            <a:r>
              <a:rPr lang="zh-CN" altLang="en-US" dirty="0">
                <a:sym typeface="+mn-ea"/>
              </a:rPr>
              <a:t>可变形”分类中的“</a:t>
            </a:r>
            <a:r>
              <a:rPr lang="en-US" altLang="zh-CN" dirty="0">
                <a:sym typeface="+mn-ea"/>
              </a:rPr>
              <a:t>FFD (</a:t>
            </a:r>
            <a:r>
              <a:rPr lang="zh-CN" altLang="en-US" dirty="0">
                <a:sym typeface="+mn-ea"/>
              </a:rPr>
              <a:t>长方体</a:t>
            </a:r>
            <a:r>
              <a:rPr lang="en-US" altLang="zh-CN" dirty="0">
                <a:sym typeface="+mn-ea"/>
              </a:rPr>
              <a:t>)</a:t>
            </a:r>
            <a:r>
              <a:rPr lang="zh-CN" altLang="en-US" dirty="0">
                <a:sym typeface="+mn-ea"/>
              </a:rPr>
              <a:t>和</a:t>
            </a:r>
            <a:r>
              <a:rPr lang="en-US" altLang="zh-CN" dirty="0">
                <a:sym typeface="+mn-ea"/>
              </a:rPr>
              <a:t>FFD (</a:t>
            </a:r>
            <a:r>
              <a:rPr lang="zh-CN" altLang="en-US" dirty="0">
                <a:sym typeface="+mn-ea"/>
              </a:rPr>
              <a:t>圆柱体</a:t>
            </a:r>
            <a:r>
              <a:rPr lang="en-US" altLang="zh-CN" dirty="0">
                <a:sym typeface="+mn-ea"/>
              </a:rPr>
              <a:t>)”</a:t>
            </a:r>
            <a:r>
              <a:rPr lang="zh-CN" altLang="en-US" dirty="0">
                <a:sym typeface="+mn-ea"/>
              </a:rPr>
              <a:t>按钮，可以分别在视图中创建</a:t>
            </a:r>
            <a:r>
              <a:rPr lang="en-US" altLang="zh-CN" dirty="0">
                <a:sym typeface="+mn-ea"/>
              </a:rPr>
              <a:t>FFD (</a:t>
            </a:r>
            <a:r>
              <a:rPr lang="zh-CN" altLang="en-US" dirty="0">
                <a:sym typeface="+mn-ea"/>
              </a:rPr>
              <a:t>长方体</a:t>
            </a:r>
            <a:r>
              <a:rPr lang="en-US" altLang="zh-CN" dirty="0" smtClean="0">
                <a:sym typeface="+mn-ea"/>
              </a:rPr>
              <a:t>)</a:t>
            </a:r>
            <a:r>
              <a:rPr lang="zh-CN" altLang="en-US" dirty="0">
                <a:sym typeface="+mn-ea"/>
              </a:rPr>
              <a:t>和</a:t>
            </a:r>
            <a:r>
              <a:rPr lang="en-US" altLang="zh-CN" dirty="0">
                <a:sym typeface="+mn-ea"/>
              </a:rPr>
              <a:t>FFD (</a:t>
            </a:r>
            <a:r>
              <a:rPr lang="zh-CN" altLang="en-US" dirty="0">
                <a:sym typeface="+mn-ea"/>
              </a:rPr>
              <a:t>圆柱体</a:t>
            </a:r>
            <a:r>
              <a:rPr lang="en-US" altLang="zh-CN" dirty="0">
                <a:sym typeface="+mn-ea"/>
              </a:rPr>
              <a:t>)</a:t>
            </a:r>
            <a:r>
              <a:rPr lang="zh-CN" altLang="en-US" dirty="0">
                <a:sym typeface="+mn-ea"/>
              </a:rPr>
              <a:t>空间扭曲</a:t>
            </a:r>
            <a:r>
              <a:rPr lang="en-US" altLang="zh-CN" dirty="0">
                <a:sym typeface="+mn-ea"/>
              </a:rPr>
              <a:t>,</a:t>
            </a:r>
            <a:r>
              <a:rPr lang="zh-CN" altLang="en-US" dirty="0">
                <a:sym typeface="+mn-ea"/>
              </a:rPr>
              <a:t>其创建方法与长方体和圆柱体类似。创建完成后，将空间扭曲绑定到三维对象中，然后设置其修改对象的“控制点”，并调整长方体和圆柱体晶格中控制点的位置，即可调整被绑定三维对象的形状，如</a:t>
            </a:r>
            <a:r>
              <a:rPr lang="zh-CN" altLang="en-US" dirty="0" smtClean="0">
                <a:sym typeface="+mn-ea"/>
              </a:rPr>
              <a:t>图所</a:t>
            </a:r>
            <a:r>
              <a:rPr lang="zh-CN" altLang="en-US" dirty="0">
                <a:sym typeface="+mn-ea"/>
              </a:rPr>
              <a:t>示。</a:t>
            </a:r>
            <a:endParaRPr lang="zh-CN" altLang="en-US"/>
          </a:p>
        </p:txBody>
      </p:sp>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05541" y="4296276"/>
            <a:ext cx="4985169"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226165" cy="4759325"/>
          </a:xfrm>
        </p:spPr>
        <p:txBody>
          <a:bodyPr>
            <a:normAutofit lnSpcReduction="10000"/>
          </a:bodyPr>
          <a:p>
            <a:r>
              <a:rPr lang="en-US" altLang="zh-CN" dirty="0">
                <a:sym typeface="+mn-ea"/>
              </a:rPr>
              <a:t>4.</a:t>
            </a:r>
            <a:r>
              <a:rPr lang="zh-CN" altLang="en-US" dirty="0">
                <a:sym typeface="+mn-ea"/>
              </a:rPr>
              <a:t>几何</a:t>
            </a:r>
            <a:r>
              <a:rPr lang="en-US" altLang="zh-CN" dirty="0">
                <a:sym typeface="+mn-ea"/>
              </a:rPr>
              <a:t>/</a:t>
            </a:r>
            <a:r>
              <a:rPr lang="zh-CN" altLang="en-US" dirty="0">
                <a:sym typeface="+mn-ea"/>
              </a:rPr>
              <a:t>可变</a:t>
            </a:r>
            <a:r>
              <a:rPr lang="zh-CN" altLang="en-US" dirty="0" smtClean="0">
                <a:sym typeface="+mn-ea"/>
              </a:rPr>
              <a:t>形</a:t>
            </a:r>
            <a:endParaRPr lang="en-US" altLang="zh-CN" dirty="0" smtClean="0"/>
          </a:p>
          <a:p>
            <a:r>
              <a:rPr lang="en-US" altLang="zh-CN" dirty="0">
                <a:sym typeface="+mn-ea"/>
              </a:rPr>
              <a:t> </a:t>
            </a:r>
            <a:r>
              <a:rPr lang="en-US" altLang="zh-CN" dirty="0" smtClean="0">
                <a:sym typeface="+mn-ea"/>
              </a:rPr>
              <a:t>    </a:t>
            </a:r>
            <a:r>
              <a:rPr lang="zh-CN" altLang="en-US" dirty="0">
                <a:sym typeface="+mn-ea"/>
              </a:rPr>
              <a:t>波浪和涟</a:t>
            </a:r>
            <a:r>
              <a:rPr lang="zh-CN" altLang="en-US" dirty="0" smtClean="0">
                <a:sym typeface="+mn-ea"/>
              </a:rPr>
              <a:t>漪</a:t>
            </a:r>
            <a:endParaRPr lang="en-US" altLang="zh-CN" dirty="0" smtClean="0"/>
          </a:p>
          <a:p>
            <a:r>
              <a:rPr lang="zh-CN" altLang="en-US" dirty="0" smtClean="0">
                <a:sym typeface="+mn-ea"/>
              </a:rPr>
              <a:t>使</a:t>
            </a:r>
            <a:r>
              <a:rPr lang="zh-CN" altLang="en-US" dirty="0">
                <a:sym typeface="+mn-ea"/>
              </a:rPr>
              <a:t>用“空间扭曲”创建面板“几何</a:t>
            </a:r>
            <a:r>
              <a:rPr lang="en-US" altLang="zh-CN" dirty="0">
                <a:sym typeface="+mn-ea"/>
              </a:rPr>
              <a:t>/</a:t>
            </a:r>
            <a:r>
              <a:rPr lang="zh-CN" altLang="en-US" dirty="0">
                <a:sym typeface="+mn-ea"/>
              </a:rPr>
              <a:t>可变形”分类中的“波浪”和“涟漪”按钮，可以分别在视图中创建波浪和涟漪空间扭曲，其中，波浪可以在被绑定的对象中创建线性波浪，涟漪可以在被绑定的对象中创建同心波纹，如</a:t>
            </a:r>
            <a:r>
              <a:rPr lang="zh-CN" altLang="en-US" dirty="0" smtClean="0">
                <a:sym typeface="+mn-ea"/>
              </a:rPr>
              <a:t>图所</a:t>
            </a:r>
            <a:r>
              <a:rPr lang="zh-CN" altLang="en-US" dirty="0">
                <a:sym typeface="+mn-ea"/>
              </a:rPr>
              <a:t>示。</a:t>
            </a:r>
            <a:endParaRPr lang="zh-CN" altLang="en-US"/>
          </a:p>
        </p:txBody>
      </p:sp>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0160" y="3740150"/>
            <a:ext cx="9166225" cy="311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072890" cy="4759325"/>
          </a:xfrm>
        </p:spPr>
        <p:txBody>
          <a:bodyPr/>
          <a:p>
            <a:r>
              <a:rPr lang="zh-CN" altLang="en-US" dirty="0">
                <a:sym typeface="+mn-ea"/>
              </a:rPr>
              <a:t>步骤四为山脉添加材</a:t>
            </a:r>
            <a:r>
              <a:rPr lang="zh-CN" altLang="en-US" dirty="0" smtClean="0">
                <a:sym typeface="+mn-ea"/>
              </a:rPr>
              <a:t>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在</a:t>
            </a:r>
            <a:r>
              <a:rPr lang="zh-CN" altLang="en-US" dirty="0">
                <a:sym typeface="+mn-ea"/>
              </a:rPr>
              <a:t>材质编辑器中选择第二个材质球，并将材质赋予“山峰”模型，在“贴图”卷展栏中为漫反射添加“凹痕”贴图，在凹痕材质中设置“大小”“强度”等参数</a:t>
            </a:r>
            <a:r>
              <a:rPr lang="en-US" altLang="zh-CN" dirty="0">
                <a:sym typeface="+mn-ea"/>
              </a:rPr>
              <a:t>,</a:t>
            </a:r>
            <a:r>
              <a:rPr lang="zh-CN" altLang="en-US" dirty="0">
                <a:sym typeface="+mn-ea"/>
              </a:rPr>
              <a:t>设置“颜色</a:t>
            </a:r>
            <a:r>
              <a:rPr lang="en-US" altLang="zh-CN" dirty="0">
                <a:sym typeface="+mn-ea"/>
              </a:rPr>
              <a:t>1”</a:t>
            </a:r>
            <a:r>
              <a:rPr lang="zh-CN" altLang="en-US" dirty="0">
                <a:sym typeface="+mn-ea"/>
              </a:rPr>
              <a:t>和“颜色</a:t>
            </a:r>
            <a:r>
              <a:rPr lang="en-US" altLang="zh-CN" dirty="0">
                <a:sym typeface="+mn-ea"/>
              </a:rPr>
              <a:t>2”</a:t>
            </a:r>
            <a:r>
              <a:rPr lang="zh-CN" altLang="en-US" dirty="0">
                <a:sym typeface="+mn-ea"/>
              </a:rPr>
              <a:t>使山体呈现两种不同的颜色效果，渲染后观察效</a:t>
            </a:r>
            <a:r>
              <a:rPr lang="zh-CN" altLang="en-US" dirty="0" smtClean="0">
                <a:sym typeface="+mn-ea"/>
              </a:rPr>
              <a:t>果。</a:t>
            </a:r>
            <a:endParaRPr lang="zh-CN" altLang="en-US"/>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76966" y="1959454"/>
            <a:ext cx="5871591" cy="3575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226165" cy="4759325"/>
          </a:xfrm>
        </p:spPr>
        <p:txBody>
          <a:bodyPr>
            <a:normAutofit lnSpcReduction="10000"/>
          </a:bodyPr>
          <a:p>
            <a:r>
              <a:rPr lang="en-US" altLang="zh-CN" dirty="0">
                <a:sym typeface="+mn-ea"/>
              </a:rPr>
              <a:t>4.</a:t>
            </a:r>
            <a:r>
              <a:rPr lang="zh-CN" altLang="en-US" dirty="0">
                <a:sym typeface="+mn-ea"/>
              </a:rPr>
              <a:t>几何</a:t>
            </a:r>
            <a:r>
              <a:rPr lang="en-US" altLang="zh-CN" dirty="0">
                <a:sym typeface="+mn-ea"/>
              </a:rPr>
              <a:t>/</a:t>
            </a:r>
            <a:r>
              <a:rPr lang="zh-CN" altLang="en-US" dirty="0">
                <a:sym typeface="+mn-ea"/>
              </a:rPr>
              <a:t>可变</a:t>
            </a:r>
            <a:r>
              <a:rPr lang="zh-CN" altLang="en-US" dirty="0" smtClean="0">
                <a:sym typeface="+mn-ea"/>
              </a:rPr>
              <a:t>形</a:t>
            </a:r>
            <a:endParaRPr lang="en-US" altLang="zh-CN" dirty="0" smtClean="0"/>
          </a:p>
          <a:p>
            <a:r>
              <a:rPr lang="en-US" altLang="zh-CN" dirty="0">
                <a:sym typeface="+mn-ea"/>
              </a:rPr>
              <a:t> </a:t>
            </a:r>
            <a:r>
              <a:rPr lang="en-US" altLang="zh-CN" dirty="0" smtClean="0">
                <a:sym typeface="+mn-ea"/>
              </a:rPr>
              <a:t>    </a:t>
            </a:r>
            <a:r>
              <a:rPr lang="zh-CN" altLang="en-US" dirty="0">
                <a:sym typeface="+mn-ea"/>
              </a:rPr>
              <a:t>爆炸</a:t>
            </a:r>
            <a:r>
              <a:rPr lang="en-US" altLang="zh-CN" dirty="0">
                <a:sym typeface="+mn-ea"/>
              </a:rPr>
              <a:t>:</a:t>
            </a:r>
            <a:r>
              <a:rPr lang="zh-CN" altLang="en-US" dirty="0">
                <a:sym typeface="+mn-ea"/>
              </a:rPr>
              <a:t>爆炸空间扭曲可以将绑定的三维对象炸成碎片，常配合各种力空间扭曲制作三维对象的爆炸动画，如</a:t>
            </a:r>
            <a:r>
              <a:rPr lang="zh-CN" altLang="en-US" dirty="0" smtClean="0">
                <a:sym typeface="+mn-ea"/>
              </a:rPr>
              <a:t>图所</a:t>
            </a:r>
            <a:r>
              <a:rPr lang="zh-CN" altLang="en-US" dirty="0">
                <a:sym typeface="+mn-ea"/>
              </a:rPr>
              <a:t>示。</a:t>
            </a:r>
            <a:endParaRPr lang="zh-CN" altLang="en-US"/>
          </a:p>
        </p:txBody>
      </p:sp>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34499" y="2865177"/>
            <a:ext cx="5936232"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6035675" cy="4759325"/>
          </a:xfrm>
        </p:spPr>
        <p:txBody>
          <a:bodyPr>
            <a:normAutofit lnSpcReduction="10000"/>
          </a:bodyPr>
          <a:p>
            <a:r>
              <a:rPr lang="en-US" altLang="zh-CN" dirty="0">
                <a:sym typeface="+mn-ea"/>
              </a:rPr>
              <a:t>4.</a:t>
            </a:r>
            <a:r>
              <a:rPr lang="zh-CN" altLang="en-US" dirty="0">
                <a:sym typeface="+mn-ea"/>
              </a:rPr>
              <a:t>几何</a:t>
            </a:r>
            <a:r>
              <a:rPr lang="en-US" altLang="zh-CN" dirty="0">
                <a:sym typeface="+mn-ea"/>
              </a:rPr>
              <a:t>/</a:t>
            </a:r>
            <a:r>
              <a:rPr lang="zh-CN" altLang="en-US" dirty="0">
                <a:sym typeface="+mn-ea"/>
              </a:rPr>
              <a:t>可变</a:t>
            </a:r>
            <a:r>
              <a:rPr lang="zh-CN" altLang="en-US" dirty="0" smtClean="0">
                <a:sym typeface="+mn-ea"/>
              </a:rPr>
              <a:t>形</a:t>
            </a:r>
            <a:endParaRPr lang="en-US" altLang="zh-CN" dirty="0" smtClean="0"/>
          </a:p>
          <a:p>
            <a:r>
              <a:rPr lang="zh-CN" altLang="en-US" dirty="0">
                <a:sym typeface="+mn-ea"/>
              </a:rPr>
              <a:t>粒子流</a:t>
            </a:r>
            <a:r>
              <a:rPr lang="zh-CN" altLang="en-US" dirty="0" smtClean="0">
                <a:sym typeface="+mn-ea"/>
              </a:rPr>
              <a:t>源</a:t>
            </a:r>
            <a:endParaRPr lang="en-US" altLang="zh-CN" dirty="0" smtClean="0"/>
          </a:p>
          <a:p>
            <a:r>
              <a:rPr lang="en-US" altLang="zh-CN" dirty="0">
                <a:sym typeface="+mn-ea"/>
              </a:rPr>
              <a:t> </a:t>
            </a:r>
            <a:r>
              <a:rPr lang="en-US" altLang="zh-CN" dirty="0" smtClean="0">
                <a:sym typeface="+mn-ea"/>
              </a:rPr>
              <a:t>       ( </a:t>
            </a:r>
            <a:r>
              <a:rPr lang="en-US" altLang="zh-CN" dirty="0">
                <a:sym typeface="+mn-ea"/>
              </a:rPr>
              <a:t>PF source )PF source</a:t>
            </a:r>
            <a:r>
              <a:rPr lang="zh-CN" altLang="en-US" dirty="0">
                <a:sym typeface="+mn-ea"/>
              </a:rPr>
              <a:t>系统的功能非常强大，使用这个粒子可以制作出各种粒子动画效果，无论是天空中的雨、雪、还是群鸟飞翔、鱼群跳跃粒子变形等，都可以使用</a:t>
            </a:r>
            <a:r>
              <a:rPr lang="en-US" altLang="zh-CN" dirty="0">
                <a:sym typeface="+mn-ea"/>
              </a:rPr>
              <a:t>PF source </a:t>
            </a:r>
            <a:r>
              <a:rPr lang="zh-CN" altLang="en-US" dirty="0">
                <a:sym typeface="+mn-ea"/>
              </a:rPr>
              <a:t>制作。一般来说我们使用粒子流源都是通过粒子视图来完成动画操作。单击“设置”卷展栏中的“粒子视图”按钮，会打开“粒子视图”窗口，或者执行“图形编辑器”菜单下的“粒子视图”打开</a:t>
            </a:r>
            <a:r>
              <a:rPr lang="en-US" altLang="zh-CN" dirty="0">
                <a:sym typeface="+mn-ea"/>
              </a:rPr>
              <a:t>,</a:t>
            </a:r>
            <a:r>
              <a:rPr lang="zh-CN" altLang="en-US" dirty="0">
                <a:sym typeface="+mn-ea"/>
              </a:rPr>
              <a:t>通过该窗口可对动画进行各种编辑，如</a:t>
            </a:r>
            <a:r>
              <a:rPr lang="zh-CN" altLang="en-US" dirty="0" smtClean="0">
                <a:sym typeface="+mn-ea"/>
              </a:rPr>
              <a:t>图所</a:t>
            </a:r>
            <a:r>
              <a:rPr lang="zh-CN" altLang="en-US" dirty="0">
                <a:sym typeface="+mn-ea"/>
              </a:rPr>
              <a:t>示</a:t>
            </a:r>
            <a:endParaRPr lang="zh-CN" altLang="en-US"/>
          </a:p>
        </p:txBody>
      </p:sp>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58685" y="1860550"/>
            <a:ext cx="4443095" cy="4474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377295" cy="4759325"/>
          </a:xfrm>
        </p:spPr>
        <p:txBody>
          <a:bodyPr>
            <a:normAutofit lnSpcReduction="10000"/>
          </a:bodyPr>
          <a:p>
            <a:r>
              <a:rPr lang="en-US" altLang="zh-CN" dirty="0">
                <a:sym typeface="+mn-ea"/>
              </a:rPr>
              <a:t>4.</a:t>
            </a:r>
            <a:r>
              <a:rPr lang="zh-CN" altLang="en-US" dirty="0">
                <a:sym typeface="+mn-ea"/>
              </a:rPr>
              <a:t>几何</a:t>
            </a:r>
            <a:r>
              <a:rPr lang="en-US" altLang="zh-CN" dirty="0">
                <a:sym typeface="+mn-ea"/>
              </a:rPr>
              <a:t>/</a:t>
            </a:r>
            <a:r>
              <a:rPr lang="zh-CN" altLang="en-US" dirty="0">
                <a:sym typeface="+mn-ea"/>
              </a:rPr>
              <a:t>可变</a:t>
            </a:r>
            <a:r>
              <a:rPr lang="zh-CN" altLang="en-US" dirty="0" smtClean="0">
                <a:sym typeface="+mn-ea"/>
              </a:rPr>
              <a:t>形</a:t>
            </a:r>
            <a:endParaRPr lang="en-US" altLang="zh-CN" dirty="0" smtClean="0"/>
          </a:p>
          <a:p>
            <a:r>
              <a:rPr lang="zh-CN" altLang="en-US" dirty="0">
                <a:sym typeface="+mn-ea"/>
              </a:rPr>
              <a:t>粒子流</a:t>
            </a:r>
            <a:r>
              <a:rPr lang="zh-CN" altLang="en-US" dirty="0" smtClean="0">
                <a:sym typeface="+mn-ea"/>
              </a:rPr>
              <a:t>源</a:t>
            </a:r>
            <a:endParaRPr lang="en-US" altLang="zh-CN" dirty="0" smtClean="0"/>
          </a:p>
          <a:p>
            <a:r>
              <a:rPr lang="en-US" altLang="zh-CN" dirty="0">
                <a:sym typeface="+mn-ea"/>
              </a:rPr>
              <a:t> </a:t>
            </a:r>
            <a:r>
              <a:rPr lang="en-US" altLang="zh-CN" dirty="0" smtClean="0">
                <a:sym typeface="+mn-ea"/>
              </a:rPr>
              <a:t>   </a:t>
            </a:r>
            <a:r>
              <a:rPr lang="zh-CN" altLang="en-US" dirty="0">
                <a:sym typeface="+mn-ea"/>
              </a:rPr>
              <a:t>事件编辑区采用流程图的方式完成粒子的创建、粒子生成、参数设置、操作事件、测试事件等过程。仓库区包有粒子 系统、出生事件、操作符事件、测试事件、其他事件，如</a:t>
            </a:r>
            <a:r>
              <a:rPr lang="zh-CN" altLang="en-US" dirty="0" smtClean="0">
                <a:sym typeface="+mn-ea"/>
              </a:rPr>
              <a:t>图所</a:t>
            </a:r>
            <a:r>
              <a:rPr lang="zh-CN" altLang="en-US" dirty="0">
                <a:sym typeface="+mn-ea"/>
              </a:rPr>
              <a:t>示。</a:t>
            </a:r>
            <a:endParaRPr lang="zh-CN" altLang="en-US"/>
          </a:p>
        </p:txBody>
      </p:sp>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9680" y="3640177"/>
            <a:ext cx="7860616" cy="3043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11377295" cy="4759325"/>
          </a:xfrm>
        </p:spPr>
        <p:txBody>
          <a:bodyPr>
            <a:normAutofit lnSpcReduction="10000"/>
          </a:bodyPr>
          <a:p>
            <a:r>
              <a:rPr lang="en-US" altLang="zh-CN" dirty="0">
                <a:sym typeface="+mn-ea"/>
              </a:rPr>
              <a:t>4.</a:t>
            </a:r>
            <a:r>
              <a:rPr lang="zh-CN" altLang="en-US" dirty="0">
                <a:sym typeface="+mn-ea"/>
              </a:rPr>
              <a:t>几何</a:t>
            </a:r>
            <a:r>
              <a:rPr lang="en-US" altLang="zh-CN" dirty="0">
                <a:sym typeface="+mn-ea"/>
              </a:rPr>
              <a:t>/</a:t>
            </a:r>
            <a:r>
              <a:rPr lang="zh-CN" altLang="en-US" dirty="0">
                <a:sym typeface="+mn-ea"/>
              </a:rPr>
              <a:t>可变</a:t>
            </a:r>
            <a:r>
              <a:rPr lang="zh-CN" altLang="en-US" dirty="0" smtClean="0">
                <a:sym typeface="+mn-ea"/>
              </a:rPr>
              <a:t>形</a:t>
            </a:r>
            <a:endParaRPr lang="en-US" altLang="zh-CN" dirty="0" smtClean="0"/>
          </a:p>
          <a:p>
            <a:r>
              <a:rPr lang="zh-CN" altLang="en-US" dirty="0">
                <a:sym typeface="+mn-ea"/>
              </a:rPr>
              <a:t>粒子流</a:t>
            </a:r>
            <a:r>
              <a:rPr lang="zh-CN" altLang="en-US" dirty="0" smtClean="0">
                <a:sym typeface="+mn-ea"/>
              </a:rPr>
              <a:t>源</a:t>
            </a:r>
            <a:endParaRPr lang="en-US" altLang="zh-CN" dirty="0" smtClean="0"/>
          </a:p>
          <a:p>
            <a:r>
              <a:rPr lang="en-US" altLang="zh-CN" dirty="0">
                <a:sym typeface="+mn-ea"/>
              </a:rPr>
              <a:t> </a:t>
            </a:r>
            <a:r>
              <a:rPr lang="en-US" altLang="zh-CN" dirty="0" smtClean="0">
                <a:sym typeface="+mn-ea"/>
              </a:rPr>
              <a:t> </a:t>
            </a:r>
            <a:r>
              <a:rPr lang="zh-CN" altLang="en-US" dirty="0">
                <a:sym typeface="+mn-ea"/>
              </a:rPr>
              <a:t>事件的操作方法</a:t>
            </a:r>
            <a:r>
              <a:rPr lang="en-US" altLang="zh-CN" dirty="0" smtClean="0">
                <a:sym typeface="+mn-ea"/>
              </a:rPr>
              <a:t>:</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添</a:t>
            </a:r>
            <a:r>
              <a:rPr lang="zh-CN" altLang="en-US" dirty="0">
                <a:sym typeface="+mn-ea"/>
              </a:rPr>
              <a:t>加事件</a:t>
            </a:r>
            <a:r>
              <a:rPr lang="en-US" altLang="zh-CN" dirty="0">
                <a:sym typeface="+mn-ea"/>
              </a:rPr>
              <a:t>:</a:t>
            </a:r>
            <a:r>
              <a:rPr lang="zh-CN" altLang="en-US" dirty="0">
                <a:sym typeface="+mn-ea"/>
              </a:rPr>
              <a:t>可以直接将仓库匀中的事件直接用鼠标左键拖拽到编辑区流程图指定的位置，也可以在流程图中右击鼠标，在快捷菜单中选择要添加的事件。当添加一个测试事件</a:t>
            </a:r>
            <a:r>
              <a:rPr lang="en-US" altLang="zh-CN" dirty="0">
                <a:sym typeface="+mn-ea"/>
              </a:rPr>
              <a:t>(</a:t>
            </a:r>
            <a:r>
              <a:rPr lang="zh-CN" altLang="en-US" dirty="0">
                <a:sym typeface="+mn-ea"/>
              </a:rPr>
              <a:t>类似于程序中的判断分支</a:t>
            </a:r>
            <a:r>
              <a:rPr lang="en-US" altLang="zh-CN" dirty="0">
                <a:sym typeface="+mn-ea"/>
              </a:rPr>
              <a:t>)</a:t>
            </a:r>
            <a:r>
              <a:rPr lang="zh-CN" altLang="en-US" dirty="0">
                <a:sym typeface="+mn-ea"/>
              </a:rPr>
              <a:t>后，事件左侧会出现连接点，通过连接点与下一个事件</a:t>
            </a:r>
            <a:r>
              <a:rPr lang="en-US" altLang="zh-CN" dirty="0">
                <a:sym typeface="+mn-ea"/>
              </a:rPr>
              <a:t>.</a:t>
            </a:r>
            <a:r>
              <a:rPr lang="zh-CN" altLang="en-US" dirty="0">
                <a:sym typeface="+mn-ea"/>
              </a:rPr>
              <a:t>相连，如</a:t>
            </a:r>
            <a:r>
              <a:rPr lang="zh-CN" altLang="en-US" dirty="0" smtClean="0">
                <a:sym typeface="+mn-ea"/>
              </a:rPr>
              <a:t>图所</a:t>
            </a:r>
            <a:r>
              <a:rPr lang="zh-CN" altLang="en-US" dirty="0">
                <a:sym typeface="+mn-ea"/>
              </a:rPr>
              <a:t>示。</a:t>
            </a:r>
            <a:endParaRPr lang="zh-CN" altLang="en-US" dirty="0">
              <a:sym typeface="+mn-ea"/>
            </a:endParaRPr>
          </a:p>
          <a:p>
            <a:r>
              <a:rPr lang="zh-CN" altLang="en-US" dirty="0">
                <a:sym typeface="+mn-ea"/>
              </a:rPr>
              <a:t>删除事件</a:t>
            </a:r>
            <a:r>
              <a:rPr lang="en-US" altLang="zh-CN" dirty="0">
                <a:sym typeface="+mn-ea"/>
              </a:rPr>
              <a:t>:</a:t>
            </a:r>
            <a:r>
              <a:rPr lang="zh-CN" altLang="en-US" dirty="0">
                <a:sym typeface="+mn-ea"/>
              </a:rPr>
              <a:t>选择事件图标后按</a:t>
            </a:r>
            <a:r>
              <a:rPr lang="en-US" altLang="zh-CN" dirty="0">
                <a:sym typeface="+mn-ea"/>
              </a:rPr>
              <a:t>"Delete”</a:t>
            </a:r>
            <a:r>
              <a:rPr lang="zh-CN" altLang="en-US" dirty="0">
                <a:sym typeface="+mn-ea"/>
              </a:rPr>
              <a:t>键即可删除该事件。移动事件</a:t>
            </a:r>
            <a:r>
              <a:rPr lang="en-US" altLang="zh-CN" dirty="0">
                <a:sym typeface="+mn-ea"/>
              </a:rPr>
              <a:t>:</a:t>
            </a:r>
            <a:r>
              <a:rPr lang="zh-CN" altLang="en-US" dirty="0">
                <a:sym typeface="+mn-ea"/>
              </a:rPr>
              <a:t>直接用鼠标左键拖动事件图标上下移动，当移动线出现变为红色可覆盖当前事件，当移动线变为现蓝色则可以将事件移动到此位置。</a:t>
            </a:r>
            <a:endParaRPr lang="zh-CN" altLang="en-US" dirty="0"/>
          </a:p>
          <a:p>
            <a:endParaRPr lang="zh-CN" altLang="en-US"/>
          </a:p>
        </p:txBody>
      </p:sp>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6239" y="4728176"/>
            <a:ext cx="5407197" cy="1962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项目总结</a:t>
            </a:r>
            <a:endParaRPr lang="zh-CN" altLang="zh-CN"/>
          </a:p>
        </p:txBody>
      </p:sp>
      <p:sp>
        <p:nvSpPr>
          <p:cNvPr id="3" name="内容占位符 2"/>
          <p:cNvSpPr>
            <a:spLocks noGrp="1"/>
          </p:cNvSpPr>
          <p:nvPr>
            <p:ph idx="1"/>
          </p:nvPr>
        </p:nvSpPr>
        <p:spPr/>
        <p:txBody>
          <a:bodyPr/>
          <a:p>
            <a:r>
              <a:rPr lang="zh-CN" altLang="en-US" dirty="0">
                <a:sym typeface="+mn-ea"/>
              </a:rPr>
              <a:t>本项目通过大气效果模拟现实生活中的一些特殊三维效果，结合动画面板可以使大气效果产生动态效果，这些在实际工作中应用很广泛如广告、影视后期等方面，在使用大气效果的时候，参数设置非常重要，希望读者通过案例任务修改参数，观察效果，以达到作品展示的目的。</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步骤五创建大气装</a:t>
            </a:r>
            <a:r>
              <a:rPr lang="zh-CN" altLang="en-US" dirty="0" smtClean="0">
                <a:sym typeface="+mn-ea"/>
              </a:rPr>
              <a:t>置</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a:t>
            </a:r>
            <a:r>
              <a:rPr lang="zh-CN" altLang="en-US" dirty="0">
                <a:sym typeface="+mn-ea"/>
              </a:rPr>
              <a:t>击创建命令面板中的“辅助对象”，显示辅助对象工具，在“标准”下拉列表中选择“大气装置”选项，在“对象类型”卷展栏中单击“球体</a:t>
            </a:r>
            <a:r>
              <a:rPr lang="en-US" altLang="zh-CN" dirty="0">
                <a:sym typeface="+mn-ea"/>
              </a:rPr>
              <a:t>(Gizmo) '”</a:t>
            </a:r>
            <a:r>
              <a:rPr lang="zh-CN" altLang="en-US" dirty="0">
                <a:sym typeface="+mn-ea"/>
              </a:rPr>
              <a:t>按钮，在顶视图中创建一一个球体大气装置。</a:t>
            </a:r>
            <a:endParaRPr lang="zh-CN" altLang="en-US"/>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29544" y="3761626"/>
            <a:ext cx="6327312"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步骤六调整大气装</a:t>
            </a:r>
            <a:r>
              <a:rPr lang="zh-CN" altLang="en-US" dirty="0" smtClean="0">
                <a:sym typeface="+mn-ea"/>
              </a:rPr>
              <a:t>置</a:t>
            </a:r>
            <a:endParaRPr lang="en-US" altLang="zh-CN" dirty="0" smtClean="0"/>
          </a:p>
          <a:p>
            <a:r>
              <a:rPr lang="en-US" altLang="zh-CN" dirty="0">
                <a:sym typeface="+mn-ea"/>
              </a:rPr>
              <a:t> </a:t>
            </a:r>
            <a:r>
              <a:rPr lang="en-US" altLang="zh-CN" dirty="0" smtClean="0">
                <a:sym typeface="+mn-ea"/>
              </a:rPr>
              <a:t>          </a:t>
            </a:r>
            <a:r>
              <a:rPr lang="zh-CN" altLang="en-US" dirty="0" smtClean="0">
                <a:sym typeface="+mn-ea"/>
              </a:rPr>
              <a:t>选</a:t>
            </a:r>
            <a:r>
              <a:rPr lang="zh-CN" altLang="en-US" dirty="0">
                <a:sym typeface="+mn-ea"/>
              </a:rPr>
              <a:t>择大气装置，切换到修改命令面板，设置大气装置的半径为</a:t>
            </a:r>
            <a:r>
              <a:rPr lang="en-US" altLang="zh-CN" dirty="0">
                <a:sym typeface="+mn-ea"/>
              </a:rPr>
              <a:t>500</a:t>
            </a:r>
            <a:r>
              <a:rPr lang="zh-CN" altLang="en-US" dirty="0">
                <a:sym typeface="+mn-ea"/>
              </a:rPr>
              <a:t>， 启用“半径”复选框，并在各个视图中调整大气装置的位置。</a:t>
            </a:r>
            <a:endParaRPr lang="zh-CN" altLang="en-US" dirty="0"/>
          </a:p>
          <a:p>
            <a:endParaRPr lang="zh-CN" altLang="en-US" dirty="0" smtClean="0">
              <a:sym typeface="+mn-ea"/>
            </a:endParaRPr>
          </a:p>
          <a:p>
            <a:endParaRPr lang="zh-CN" altLang="en-US"/>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16478" y="3951104"/>
            <a:ext cx="7171589"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6804025" cy="4759325"/>
          </a:xfrm>
        </p:spPr>
        <p:txBody>
          <a:bodyPr/>
          <a:p>
            <a:r>
              <a:rPr lang="zh-CN" altLang="en-US" dirty="0">
                <a:sym typeface="+mn-ea"/>
              </a:rPr>
              <a:t>步骤七添加体积</a:t>
            </a:r>
            <a:r>
              <a:rPr lang="zh-CN" altLang="en-US" dirty="0" smtClean="0">
                <a:sym typeface="+mn-ea"/>
              </a:rPr>
              <a:t>雾</a:t>
            </a:r>
            <a:endParaRPr lang="en-US" altLang="zh-CN" dirty="0" smtClean="0"/>
          </a:p>
          <a:p>
            <a:r>
              <a:rPr lang="en-US" altLang="zh-CN" dirty="0">
                <a:sym typeface="+mn-ea"/>
              </a:rPr>
              <a:t> </a:t>
            </a:r>
            <a:r>
              <a:rPr lang="en-US" altLang="zh-CN" dirty="0" smtClean="0">
                <a:sym typeface="+mn-ea"/>
              </a:rPr>
              <a:t>       </a:t>
            </a:r>
            <a:r>
              <a:rPr lang="zh-CN" altLang="en-US" dirty="0" smtClean="0">
                <a:sym typeface="+mn-ea"/>
              </a:rPr>
              <a:t>依</a:t>
            </a:r>
            <a:r>
              <a:rPr lang="zh-CN" altLang="en-US" dirty="0">
                <a:sym typeface="+mn-ea"/>
              </a:rPr>
              <a:t>次选择“渲染”</a:t>
            </a:r>
            <a:r>
              <a:rPr lang="en-US" altLang="zh-CN" dirty="0">
                <a:sym typeface="+mn-ea"/>
              </a:rPr>
              <a:t>---“</a:t>
            </a:r>
            <a:r>
              <a:rPr lang="zh-CN" altLang="en-US" dirty="0">
                <a:sym typeface="+mn-ea"/>
              </a:rPr>
              <a:t>环境”命令，打开环境编辑器。在“大气”卷展栏中单击“添加”按钮，在打开的“添加大气效果”对话框中选择“体积雾”选项，单击“确定”按钮添加</a:t>
            </a:r>
            <a:r>
              <a:rPr lang="en-US" altLang="zh-CN" dirty="0">
                <a:sym typeface="+mn-ea"/>
              </a:rPr>
              <a:t>-</a:t>
            </a:r>
            <a:r>
              <a:rPr lang="zh-CN" altLang="en-US" dirty="0">
                <a:sym typeface="+mn-ea"/>
              </a:rPr>
              <a:t>一个体积雾，在“体积雾参数”卷展栏中启用“指数”，将“密度”设置为</a:t>
            </a:r>
            <a:r>
              <a:rPr lang="en-US" altLang="zh-CN" dirty="0">
                <a:sym typeface="+mn-ea"/>
              </a:rPr>
              <a:t>32</a:t>
            </a:r>
            <a:r>
              <a:rPr lang="zh-CN" altLang="en-US" dirty="0">
                <a:sym typeface="+mn-ea"/>
              </a:rPr>
              <a:t>，“ 步长大小”设置为</a:t>
            </a:r>
            <a:r>
              <a:rPr lang="en-US" altLang="zh-CN" dirty="0">
                <a:sym typeface="+mn-ea"/>
              </a:rPr>
              <a:t>3.8</a:t>
            </a:r>
            <a:r>
              <a:rPr lang="zh-CN" altLang="en-US" dirty="0">
                <a:sym typeface="+mn-ea"/>
              </a:rPr>
              <a:t>，“ 最大步数”设置为</a:t>
            </a:r>
            <a:r>
              <a:rPr lang="en-US" altLang="zh-CN" dirty="0">
                <a:sym typeface="+mn-ea"/>
              </a:rPr>
              <a:t>100,</a:t>
            </a:r>
            <a:r>
              <a:rPr lang="zh-CN" altLang="en-US" dirty="0">
                <a:sym typeface="+mn-ea"/>
              </a:rPr>
              <a:t>启用“雾化背景”复选框。</a:t>
            </a:r>
            <a:endParaRPr lang="zh-CN" altLang="en-US"/>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63135" y="1134145"/>
            <a:ext cx="3862377"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4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5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6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0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7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3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1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8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4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0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605.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606.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26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08.xml><?xml version="1.0" encoding="utf-8"?>
<p:tagLst xmlns:p="http://schemas.openxmlformats.org/presentationml/2006/main">
  <p:tag name="KSO_WM_BEAUTIFY_FLAG" val="#wm#"/>
  <p:tag name="KSO_WM_TEMPLATE_CATEGORY" val="custom"/>
  <p:tag name="KSO_WM_TEMPLATE_INDEX" val="20205081"/>
</p:tagLst>
</file>

<file path=ppt/tags/tag2609.xml><?xml version="1.0" encoding="utf-8"?>
<p:tagLst xmlns:p="http://schemas.openxmlformats.org/presentationml/2006/main">
  <p:tag name="KSO_WM_BEAUTIFY_FLAG" val="#wm#"/>
  <p:tag name="KSO_WM_TEMPLATE_CATEGORY" val="custom"/>
  <p:tag name="KSO_WM_TEMPLATE_INDEX" val="2020508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0.xml><?xml version="1.0" encoding="utf-8"?>
<p:tagLst xmlns:p="http://schemas.openxmlformats.org/presentationml/2006/main">
  <p:tag name="KSO_WM_BEAUTIFY_FLAG" val="#wm#"/>
  <p:tag name="KSO_WM_TEMPLATE_CATEGORY" val="custom"/>
  <p:tag name="KSO_WM_TEMPLATE_INDEX" val="20205081"/>
</p:tagLst>
</file>

<file path=ppt/tags/tag2611.xml><?xml version="1.0" encoding="utf-8"?>
<p:tagLst xmlns:p="http://schemas.openxmlformats.org/presentationml/2006/main">
  <p:tag name="KSO_WM_BEAUTIFY_FLAG" val="#wm#"/>
  <p:tag name="KSO_WM_TEMPLATE_CATEGORY" val="custom"/>
  <p:tag name="KSO_WM_TEMPLATE_INDEX" val="20205081"/>
</p:tagLst>
</file>

<file path=ppt/tags/tag2612.xml><?xml version="1.0" encoding="utf-8"?>
<p:tagLst xmlns:p="http://schemas.openxmlformats.org/presentationml/2006/main">
  <p:tag name="KSO_WM_BEAUTIFY_FLAG" val="#wm#"/>
  <p:tag name="KSO_WM_TEMPLATE_CATEGORY" val="custom"/>
  <p:tag name="KSO_WM_TEMPLATE_INDEX" val="20205081"/>
</p:tagLst>
</file>

<file path=ppt/tags/tag2613.xml><?xml version="1.0" encoding="utf-8"?>
<p:tagLst xmlns:p="http://schemas.openxmlformats.org/presentationml/2006/main">
  <p:tag name="KSO_WM_BEAUTIFY_FLAG" val="#wm#"/>
  <p:tag name="KSO_WM_TEMPLATE_CATEGORY" val="custom"/>
  <p:tag name="KSO_WM_TEMPLATE_INDEX" val="20205081"/>
</p:tagLst>
</file>

<file path=ppt/tags/tag2614.xml><?xml version="1.0" encoding="utf-8"?>
<p:tagLst xmlns:p="http://schemas.openxmlformats.org/presentationml/2006/main">
  <p:tag name="KSO_WM_BEAUTIFY_FLAG" val="#wm#"/>
  <p:tag name="KSO_WM_TEMPLATE_CATEGORY" val="custom"/>
  <p:tag name="KSO_WM_TEMPLATE_INDEX" val="20205081"/>
</p:tagLst>
</file>

<file path=ppt/tags/tag2615.xml><?xml version="1.0" encoding="utf-8"?>
<p:tagLst xmlns:p="http://schemas.openxmlformats.org/presentationml/2006/main">
  <p:tag name="KSO_WM_BEAUTIFY_FLAG" val="#wm#"/>
  <p:tag name="KSO_WM_TEMPLATE_CATEGORY" val="custom"/>
  <p:tag name="KSO_WM_TEMPLATE_INDEX" val="20205081"/>
</p:tagLst>
</file>

<file path=ppt/tags/tag2616.xml><?xml version="1.0" encoding="utf-8"?>
<p:tagLst xmlns:p="http://schemas.openxmlformats.org/presentationml/2006/main">
  <p:tag name="KSO_WM_BEAUTIFY_FLAG" val="#wm#"/>
  <p:tag name="KSO_WM_TEMPLATE_CATEGORY" val="custom"/>
  <p:tag name="KSO_WM_TEMPLATE_INDEX" val="20205081"/>
</p:tagLst>
</file>

<file path=ppt/tags/tag2617.xml><?xml version="1.0" encoding="utf-8"?>
<p:tagLst xmlns:p="http://schemas.openxmlformats.org/presentationml/2006/main">
  <p:tag name="KSO_WM_BEAUTIFY_FLAG" val="#wm#"/>
  <p:tag name="KSO_WM_TEMPLATE_CATEGORY" val="custom"/>
  <p:tag name="KSO_WM_TEMPLATE_INDEX" val="20205081"/>
</p:tagLst>
</file>

<file path=ppt/tags/tag2618.xml><?xml version="1.0" encoding="utf-8"?>
<p:tagLst xmlns:p="http://schemas.openxmlformats.org/presentationml/2006/main">
  <p:tag name="KSO_WM_BEAUTIFY_FLAG" val="#wm#"/>
  <p:tag name="KSO_WM_TEMPLATE_CATEGORY" val="custom"/>
  <p:tag name="KSO_WM_TEMPLATE_INDEX" val="20205081"/>
</p:tagLst>
</file>

<file path=ppt/tags/tag2619.xml><?xml version="1.0" encoding="utf-8"?>
<p:tagLst xmlns:p="http://schemas.openxmlformats.org/presentationml/2006/main">
  <p:tag name="KSO_WM_BEAUTIFY_FLAG" val="#wm#"/>
  <p:tag name="KSO_WM_TEMPLATE_CATEGORY" val="custom"/>
  <p:tag name="KSO_WM_TEMPLATE_INDEX" val="2020508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0.xml><?xml version="1.0" encoding="utf-8"?>
<p:tagLst xmlns:p="http://schemas.openxmlformats.org/presentationml/2006/main">
  <p:tag name="KSO_WM_BEAUTIFY_FLAG" val="#wm#"/>
  <p:tag name="KSO_WM_TEMPLATE_CATEGORY" val="custom"/>
  <p:tag name="KSO_WM_TEMPLATE_INDEX" val="20205081"/>
</p:tagLst>
</file>

<file path=ppt/tags/tag2621.xml><?xml version="1.0" encoding="utf-8"?>
<p:tagLst xmlns:p="http://schemas.openxmlformats.org/presentationml/2006/main">
  <p:tag name="KSO_WM_BEAUTIFY_FLAG" val="#wm#"/>
  <p:tag name="KSO_WM_TEMPLATE_CATEGORY" val="custom"/>
  <p:tag name="KSO_WM_TEMPLATE_INDEX" val="20205081"/>
</p:tagLst>
</file>

<file path=ppt/tags/tag2622.xml><?xml version="1.0" encoding="utf-8"?>
<p:tagLst xmlns:p="http://schemas.openxmlformats.org/presentationml/2006/main">
  <p:tag name="KSO_WM_BEAUTIFY_FLAG" val="#wm#"/>
  <p:tag name="KSO_WM_TEMPLATE_CATEGORY" val="custom"/>
  <p:tag name="KSO_WM_TEMPLATE_INDEX" val="20205081"/>
</p:tagLst>
</file>

<file path=ppt/tags/tag2623.xml><?xml version="1.0" encoding="utf-8"?>
<p:tagLst xmlns:p="http://schemas.openxmlformats.org/presentationml/2006/main">
  <p:tag name="KSO_WM_BEAUTIFY_FLAG" val="#wm#"/>
  <p:tag name="KSO_WM_TEMPLATE_CATEGORY" val="custom"/>
  <p:tag name="KSO_WM_TEMPLATE_INDEX" val="20205081"/>
</p:tagLst>
</file>

<file path=ppt/tags/tag2624.xml><?xml version="1.0" encoding="utf-8"?>
<p:tagLst xmlns:p="http://schemas.openxmlformats.org/presentationml/2006/main">
  <p:tag name="KSO_WM_BEAUTIFY_FLAG" val="#wm#"/>
  <p:tag name="KSO_WM_TEMPLATE_CATEGORY" val="custom"/>
  <p:tag name="KSO_WM_TEMPLATE_INDEX" val="20205081"/>
</p:tagLst>
</file>

<file path=ppt/tags/tag2625.xml><?xml version="1.0" encoding="utf-8"?>
<p:tagLst xmlns:p="http://schemas.openxmlformats.org/presentationml/2006/main">
  <p:tag name="KSO_WM_BEAUTIFY_FLAG" val="#wm#"/>
  <p:tag name="KSO_WM_TEMPLATE_CATEGORY" val="custom"/>
  <p:tag name="KSO_WM_TEMPLATE_INDEX" val="20205081"/>
</p:tagLst>
</file>

<file path=ppt/tags/tag2626.xml><?xml version="1.0" encoding="utf-8"?>
<p:tagLst xmlns:p="http://schemas.openxmlformats.org/presentationml/2006/main">
  <p:tag name="KSO_WM_BEAUTIFY_FLAG" val="#wm#"/>
  <p:tag name="KSO_WM_TEMPLATE_CATEGORY" val="custom"/>
  <p:tag name="KSO_WM_TEMPLATE_INDEX" val="20205081"/>
</p:tagLst>
</file>

<file path=ppt/tags/tag2627.xml><?xml version="1.0" encoding="utf-8"?>
<p:tagLst xmlns:p="http://schemas.openxmlformats.org/presentationml/2006/main">
  <p:tag name="KSO_WM_BEAUTIFY_FLAG" val="#wm#"/>
  <p:tag name="KSO_WM_TEMPLATE_CATEGORY" val="custom"/>
  <p:tag name="KSO_WM_TEMPLATE_INDEX" val="20205081"/>
</p:tagLst>
</file>

<file path=ppt/tags/tag2628.xml><?xml version="1.0" encoding="utf-8"?>
<p:tagLst xmlns:p="http://schemas.openxmlformats.org/presentationml/2006/main">
  <p:tag name="KSO_WM_BEAUTIFY_FLAG" val="#wm#"/>
  <p:tag name="KSO_WM_TEMPLATE_CATEGORY" val="custom"/>
  <p:tag name="KSO_WM_TEMPLATE_INDEX" val="20205081"/>
</p:tagLst>
</file>

<file path=ppt/tags/tag2629.xml><?xml version="1.0" encoding="utf-8"?>
<p:tagLst xmlns:p="http://schemas.openxmlformats.org/presentationml/2006/main">
  <p:tag name="KSO_WM_BEAUTIFY_FLAG" val="#wm#"/>
  <p:tag name="KSO_WM_TEMPLATE_CATEGORY" val="custom"/>
  <p:tag name="KSO_WM_TEMPLATE_INDEX" val="2020508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0.xml><?xml version="1.0" encoding="utf-8"?>
<p:tagLst xmlns:p="http://schemas.openxmlformats.org/presentationml/2006/main">
  <p:tag name="KSO_WM_BEAUTIFY_FLAG" val="#wm#"/>
  <p:tag name="KSO_WM_TEMPLATE_CATEGORY" val="custom"/>
  <p:tag name="KSO_WM_TEMPLATE_INDEX" val="20205081"/>
</p:tagLst>
</file>

<file path=ppt/tags/tag2631.xml><?xml version="1.0" encoding="utf-8"?>
<p:tagLst xmlns:p="http://schemas.openxmlformats.org/presentationml/2006/main">
  <p:tag name="KSO_WM_BEAUTIFY_FLAG" val="#wm#"/>
  <p:tag name="KSO_WM_TEMPLATE_CATEGORY" val="custom"/>
  <p:tag name="KSO_WM_TEMPLATE_INDEX" val="20205081"/>
</p:tagLst>
</file>

<file path=ppt/tags/tag2632.xml><?xml version="1.0" encoding="utf-8"?>
<p:tagLst xmlns:p="http://schemas.openxmlformats.org/presentationml/2006/main">
  <p:tag name="KSO_WM_BEAUTIFY_FLAG" val="#wm#"/>
  <p:tag name="KSO_WM_TEMPLATE_CATEGORY" val="custom"/>
  <p:tag name="KSO_WM_TEMPLATE_INDEX" val="20205081"/>
</p:tagLst>
</file>

<file path=ppt/tags/tag2633.xml><?xml version="1.0" encoding="utf-8"?>
<p:tagLst xmlns:p="http://schemas.openxmlformats.org/presentationml/2006/main">
  <p:tag name="KSO_WM_BEAUTIFY_FLAG" val="#wm#"/>
  <p:tag name="KSO_WM_TEMPLATE_CATEGORY" val="custom"/>
  <p:tag name="KSO_WM_TEMPLATE_INDEX" val="20205081"/>
</p:tagLst>
</file>

<file path=ppt/tags/tag2634.xml><?xml version="1.0" encoding="utf-8"?>
<p:tagLst xmlns:p="http://schemas.openxmlformats.org/presentationml/2006/main">
  <p:tag name="KSO_WM_BEAUTIFY_FLAG" val="#wm#"/>
  <p:tag name="KSO_WM_TEMPLATE_CATEGORY" val="custom"/>
  <p:tag name="KSO_WM_TEMPLATE_INDEX" val="20205081"/>
</p:tagLst>
</file>

<file path=ppt/tags/tag2635.xml><?xml version="1.0" encoding="utf-8"?>
<p:tagLst xmlns:p="http://schemas.openxmlformats.org/presentationml/2006/main">
  <p:tag name="KSO_WM_BEAUTIFY_FLAG" val="#wm#"/>
  <p:tag name="KSO_WM_TEMPLATE_CATEGORY" val="custom"/>
  <p:tag name="KSO_WM_TEMPLATE_INDEX" val="20205081"/>
</p:tagLst>
</file>

<file path=ppt/tags/tag2636.xml><?xml version="1.0" encoding="utf-8"?>
<p:tagLst xmlns:p="http://schemas.openxmlformats.org/presentationml/2006/main">
  <p:tag name="KSO_WM_BEAUTIFY_FLAG" val="#wm#"/>
  <p:tag name="KSO_WM_TEMPLATE_CATEGORY" val="custom"/>
  <p:tag name="KSO_WM_TEMPLATE_INDEX" val="20205081"/>
</p:tagLst>
</file>

<file path=ppt/tags/tag2637.xml><?xml version="1.0" encoding="utf-8"?>
<p:tagLst xmlns:p="http://schemas.openxmlformats.org/presentationml/2006/main">
  <p:tag name="KSO_WM_BEAUTIFY_FLAG" val="#wm#"/>
  <p:tag name="KSO_WM_TEMPLATE_CATEGORY" val="custom"/>
  <p:tag name="KSO_WM_TEMPLATE_INDEX" val="20205081"/>
</p:tagLst>
</file>

<file path=ppt/tags/tag2638.xml><?xml version="1.0" encoding="utf-8"?>
<p:tagLst xmlns:p="http://schemas.openxmlformats.org/presentationml/2006/main">
  <p:tag name="KSO_WM_BEAUTIFY_FLAG" val="#wm#"/>
  <p:tag name="KSO_WM_TEMPLATE_CATEGORY" val="custom"/>
  <p:tag name="KSO_WM_TEMPLATE_INDEX" val="20205081"/>
</p:tagLst>
</file>

<file path=ppt/tags/tag2639.xml><?xml version="1.0" encoding="utf-8"?>
<p:tagLst xmlns:p="http://schemas.openxmlformats.org/presentationml/2006/main">
  <p:tag name="KSO_WM_BEAUTIFY_FLAG" val="#wm#"/>
  <p:tag name="KSO_WM_TEMPLATE_CATEGORY" val="custom"/>
  <p:tag name="KSO_WM_TEMPLATE_INDEX" val="2020508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40.xml><?xml version="1.0" encoding="utf-8"?>
<p:tagLst xmlns:p="http://schemas.openxmlformats.org/presentationml/2006/main">
  <p:tag name="KSO_WM_BEAUTIFY_FLAG" val="#wm#"/>
  <p:tag name="KSO_WM_TEMPLATE_CATEGORY" val="custom"/>
  <p:tag name="KSO_WM_TEMPLATE_INDEX" val="20205081"/>
</p:tagLst>
</file>

<file path=ppt/tags/tag2641.xml><?xml version="1.0" encoding="utf-8"?>
<p:tagLst xmlns:p="http://schemas.openxmlformats.org/presentationml/2006/main">
  <p:tag name="KSO_WM_BEAUTIFY_FLAG" val="#wm#"/>
  <p:tag name="KSO_WM_TEMPLATE_CATEGORY" val="custom"/>
  <p:tag name="KSO_WM_TEMPLATE_INDEX" val="20205081"/>
</p:tagLst>
</file>

<file path=ppt/tags/tag2642.xml><?xml version="1.0" encoding="utf-8"?>
<p:tagLst xmlns:p="http://schemas.openxmlformats.org/presentationml/2006/main">
  <p:tag name="KSO_WM_BEAUTIFY_FLAG" val="#wm#"/>
  <p:tag name="KSO_WM_TEMPLATE_CATEGORY" val="custom"/>
  <p:tag name="KSO_WM_TEMPLATE_INDEX" val="20205081"/>
</p:tagLst>
</file>

<file path=ppt/tags/tag2643.xml><?xml version="1.0" encoding="utf-8"?>
<p:tagLst xmlns:p="http://schemas.openxmlformats.org/presentationml/2006/main">
  <p:tag name="KSO_WM_BEAUTIFY_FLAG" val="#wm#"/>
  <p:tag name="KSO_WM_TEMPLATE_CATEGORY" val="custom"/>
  <p:tag name="KSO_WM_TEMPLATE_INDEX" val="20205081"/>
</p:tagLst>
</file>

<file path=ppt/tags/tag2644.xml><?xml version="1.0" encoding="utf-8"?>
<p:tagLst xmlns:p="http://schemas.openxmlformats.org/presentationml/2006/main">
  <p:tag name="KSO_WM_BEAUTIFY_FLAG" val="#wm#"/>
  <p:tag name="KSO_WM_TEMPLATE_CATEGORY" val="custom"/>
  <p:tag name="KSO_WM_TEMPLATE_INDEX" val="20205081"/>
</p:tagLst>
</file>

<file path=ppt/tags/tag2645.xml><?xml version="1.0" encoding="utf-8"?>
<p:tagLst xmlns:p="http://schemas.openxmlformats.org/presentationml/2006/main">
  <p:tag name="KSO_WM_BEAUTIFY_FLAG" val="#wm#"/>
  <p:tag name="KSO_WM_TEMPLATE_CATEGORY" val="custom"/>
  <p:tag name="KSO_WM_TEMPLATE_INDEX" val="20205081"/>
</p:tagLst>
</file>

<file path=ppt/tags/tag2646.xml><?xml version="1.0" encoding="utf-8"?>
<p:tagLst xmlns:p="http://schemas.openxmlformats.org/presentationml/2006/main">
  <p:tag name="KSO_WM_BEAUTIFY_FLAG" val="#wm#"/>
  <p:tag name="KSO_WM_TEMPLATE_CATEGORY" val="custom"/>
  <p:tag name="KSO_WM_TEMPLATE_INDEX" val="20205081"/>
</p:tagLst>
</file>

<file path=ppt/tags/tag2647.xml><?xml version="1.0" encoding="utf-8"?>
<p:tagLst xmlns:p="http://schemas.openxmlformats.org/presentationml/2006/main">
  <p:tag name="KSO_WM_BEAUTIFY_FLAG" val="#wm#"/>
  <p:tag name="KSO_WM_TEMPLATE_CATEGORY" val="custom"/>
  <p:tag name="KSO_WM_TEMPLATE_INDEX" val="20205081"/>
</p:tagLst>
</file>

<file path=ppt/tags/tag2648.xml><?xml version="1.0" encoding="utf-8"?>
<p:tagLst xmlns:p="http://schemas.openxmlformats.org/presentationml/2006/main">
  <p:tag name="KSO_WM_BEAUTIFY_FLAG" val="#wm#"/>
  <p:tag name="KSO_WM_TEMPLATE_CATEGORY" val="custom"/>
  <p:tag name="KSO_WM_TEMPLATE_INDEX" val="20205081"/>
</p:tagLst>
</file>

<file path=ppt/tags/tag2649.xml><?xml version="1.0" encoding="utf-8"?>
<p:tagLst xmlns:p="http://schemas.openxmlformats.org/presentationml/2006/main">
  <p:tag name="KSO_WM_BEAUTIFY_FLAG" val="#wm#"/>
  <p:tag name="KSO_WM_TEMPLATE_CATEGORY" val="custom"/>
  <p:tag name="KSO_WM_TEMPLATE_INDEX" val="2020508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0.xml><?xml version="1.0" encoding="utf-8"?>
<p:tagLst xmlns:p="http://schemas.openxmlformats.org/presentationml/2006/main">
  <p:tag name="KSO_WM_BEAUTIFY_FLAG" val="#wm#"/>
  <p:tag name="KSO_WM_TEMPLATE_CATEGORY" val="custom"/>
  <p:tag name="KSO_WM_TEMPLATE_INDEX" val="20205081"/>
</p:tagLst>
</file>

<file path=ppt/tags/tag2651.xml><?xml version="1.0" encoding="utf-8"?>
<p:tagLst xmlns:p="http://schemas.openxmlformats.org/presentationml/2006/main">
  <p:tag name="KSO_WM_BEAUTIFY_FLAG" val="#wm#"/>
  <p:tag name="KSO_WM_TEMPLATE_CATEGORY" val="custom"/>
  <p:tag name="KSO_WM_TEMPLATE_INDEX" val="20205081"/>
</p:tagLst>
</file>

<file path=ppt/tags/tag2652.xml><?xml version="1.0" encoding="utf-8"?>
<p:tagLst xmlns:p="http://schemas.openxmlformats.org/presentationml/2006/main">
  <p:tag name="KSO_WM_BEAUTIFY_FLAG" val="#wm#"/>
  <p:tag name="KSO_WM_TEMPLATE_CATEGORY" val="custom"/>
  <p:tag name="KSO_WM_TEMPLATE_INDEX" val="20205081"/>
</p:tagLst>
</file>

<file path=ppt/tags/tag2653.xml><?xml version="1.0" encoding="utf-8"?>
<p:tagLst xmlns:p="http://schemas.openxmlformats.org/presentationml/2006/main">
  <p:tag name="KSO_WM_BEAUTIFY_FLAG" val="#wm#"/>
  <p:tag name="KSO_WM_TEMPLATE_CATEGORY" val="custom"/>
  <p:tag name="KSO_WM_TEMPLATE_INDEX" val="20205081"/>
</p:tagLst>
</file>

<file path=ppt/tags/tag2654.xml><?xml version="1.0" encoding="utf-8"?>
<p:tagLst xmlns:p="http://schemas.openxmlformats.org/presentationml/2006/main">
  <p:tag name="KSO_WM_BEAUTIFY_FLAG" val="#wm#"/>
  <p:tag name="KSO_WM_TEMPLATE_CATEGORY" val="custom"/>
  <p:tag name="KSO_WM_TEMPLATE_INDEX" val="20205081"/>
</p:tagLst>
</file>

<file path=ppt/tags/tag2655.xml><?xml version="1.0" encoding="utf-8"?>
<p:tagLst xmlns:p="http://schemas.openxmlformats.org/presentationml/2006/main">
  <p:tag name="KSO_WM_BEAUTIFY_FLAG" val="#wm#"/>
  <p:tag name="KSO_WM_TEMPLATE_CATEGORY" val="custom"/>
  <p:tag name="KSO_WM_TEMPLATE_INDEX" val="20205081"/>
</p:tagLst>
</file>

<file path=ppt/tags/tag2656.xml><?xml version="1.0" encoding="utf-8"?>
<p:tagLst xmlns:p="http://schemas.openxmlformats.org/presentationml/2006/main">
  <p:tag name="KSO_WM_BEAUTIFY_FLAG" val="#wm#"/>
  <p:tag name="KSO_WM_TEMPLATE_CATEGORY" val="custom"/>
  <p:tag name="KSO_WM_TEMPLATE_INDEX" val="20205081"/>
</p:tagLst>
</file>

<file path=ppt/tags/tag2657.xml><?xml version="1.0" encoding="utf-8"?>
<p:tagLst xmlns:p="http://schemas.openxmlformats.org/presentationml/2006/main">
  <p:tag name="KSO_WM_BEAUTIFY_FLAG" val="#wm#"/>
  <p:tag name="KSO_WM_TEMPLATE_CATEGORY" val="custom"/>
  <p:tag name="KSO_WM_TEMPLATE_INDEX" val="20205081"/>
</p:tagLst>
</file>

<file path=ppt/tags/tag2658.xml><?xml version="1.0" encoding="utf-8"?>
<p:tagLst xmlns:p="http://schemas.openxmlformats.org/presentationml/2006/main">
  <p:tag name="KSO_WM_BEAUTIFY_FLAG" val="#wm#"/>
  <p:tag name="KSO_WM_TEMPLATE_CATEGORY" val="custom"/>
  <p:tag name="KSO_WM_TEMPLATE_INDEX" val="20205081"/>
</p:tagLst>
</file>

<file path=ppt/tags/tag2659.xml><?xml version="1.0" encoding="utf-8"?>
<p:tagLst xmlns:p="http://schemas.openxmlformats.org/presentationml/2006/main">
  <p:tag name="KSO_WM_BEAUTIFY_FLAG" val="#wm#"/>
  <p:tag name="KSO_WM_TEMPLATE_CATEGORY" val="custom"/>
  <p:tag name="KSO_WM_TEMPLATE_INDEX" val="2020508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60.xml><?xml version="1.0" encoding="utf-8"?>
<p:tagLst xmlns:p="http://schemas.openxmlformats.org/presentationml/2006/main">
  <p:tag name="KSO_WM_BEAUTIFY_FLAG" val="#wm#"/>
  <p:tag name="KSO_WM_TEMPLATE_CATEGORY" val="custom"/>
  <p:tag name="KSO_WM_TEMPLATE_INDEX" val="20205081"/>
</p:tagLst>
</file>

<file path=ppt/tags/tag2661.xml><?xml version="1.0" encoding="utf-8"?>
<p:tagLst xmlns:p="http://schemas.openxmlformats.org/presentationml/2006/main">
  <p:tag name="KSO_WM_BEAUTIFY_FLAG" val="#wm#"/>
  <p:tag name="KSO_WM_TEMPLATE_CATEGORY" val="custom"/>
  <p:tag name="KSO_WM_TEMPLATE_INDEX" val="20205081"/>
</p:tagLst>
</file>

<file path=ppt/tags/tag2662.xml><?xml version="1.0" encoding="utf-8"?>
<p:tagLst xmlns:p="http://schemas.openxmlformats.org/presentationml/2006/main">
  <p:tag name="KSO_WM_BEAUTIFY_FLAG" val="#wm#"/>
  <p:tag name="KSO_WM_TEMPLATE_CATEGORY" val="custom"/>
  <p:tag name="KSO_WM_TEMPLATE_INDEX" val="20205081"/>
</p:tagLst>
</file>

<file path=ppt/tags/tag2663.xml><?xml version="1.0" encoding="utf-8"?>
<p:tagLst xmlns:p="http://schemas.openxmlformats.org/presentationml/2006/main">
  <p:tag name="KSO_WM_BEAUTIFY_FLAG" val="#wm#"/>
  <p:tag name="KSO_WM_TEMPLATE_CATEGORY" val="custom"/>
  <p:tag name="KSO_WM_TEMPLATE_INDEX" val="20205081"/>
</p:tagLst>
</file>

<file path=ppt/tags/tag2664.xml><?xml version="1.0" encoding="utf-8"?>
<p:tagLst xmlns:p="http://schemas.openxmlformats.org/presentationml/2006/main">
  <p:tag name="KSO_WM_BEAUTIFY_FLAG" val="#wm#"/>
  <p:tag name="KSO_WM_TEMPLATE_CATEGORY" val="custom"/>
  <p:tag name="KSO_WM_TEMPLATE_INDEX" val="20205081"/>
</p:tagLst>
</file>

<file path=ppt/tags/tag2665.xml><?xml version="1.0" encoding="utf-8"?>
<p:tagLst xmlns:p="http://schemas.openxmlformats.org/presentationml/2006/main">
  <p:tag name="KSO_WM_BEAUTIFY_FLAG" val="#wm#"/>
  <p:tag name="KSO_WM_TEMPLATE_CATEGORY" val="custom"/>
  <p:tag name="KSO_WM_TEMPLATE_INDEX" val="20205081"/>
</p:tagLst>
</file>

<file path=ppt/tags/tag2666.xml><?xml version="1.0" encoding="utf-8"?>
<p:tagLst xmlns:p="http://schemas.openxmlformats.org/presentationml/2006/main">
  <p:tag name="KSO_WM_BEAUTIFY_FLAG" val="#wm#"/>
  <p:tag name="KSO_WM_TEMPLATE_CATEGORY" val="custom"/>
  <p:tag name="KSO_WM_TEMPLATE_INDEX" val="20205081"/>
</p:tagLst>
</file>

<file path=ppt/tags/tag2667.xml><?xml version="1.0" encoding="utf-8"?>
<p:tagLst xmlns:p="http://schemas.openxmlformats.org/presentationml/2006/main">
  <p:tag name="KSO_WM_BEAUTIFY_FLAG" val="#wm#"/>
  <p:tag name="KSO_WM_TEMPLATE_CATEGORY" val="custom"/>
  <p:tag name="KSO_WM_TEMPLATE_INDEX" val="20205081"/>
</p:tagLst>
</file>

<file path=ppt/tags/tag2668.xml><?xml version="1.0" encoding="utf-8"?>
<p:tagLst xmlns:p="http://schemas.openxmlformats.org/presentationml/2006/main">
  <p:tag name="KSO_WM_BEAUTIFY_FLAG" val="#wm#"/>
  <p:tag name="KSO_WM_TEMPLATE_CATEGORY" val="custom"/>
  <p:tag name="KSO_WM_TEMPLATE_INDEX" val="20205081"/>
</p:tagLst>
</file>

<file path=ppt/tags/tag2669.xml><?xml version="1.0" encoding="utf-8"?>
<p:tagLst xmlns:p="http://schemas.openxmlformats.org/presentationml/2006/main">
  <p:tag name="KSO_WM_BEAUTIFY_FLAG" val="#wm#"/>
  <p:tag name="KSO_WM_TEMPLATE_CATEGORY" val="custom"/>
  <p:tag name="KSO_WM_TEMPLATE_INDEX" val="2020508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70.xml><?xml version="1.0" encoding="utf-8"?>
<p:tagLst xmlns:p="http://schemas.openxmlformats.org/presentationml/2006/main">
  <p:tag name="KSO_WM_BEAUTIFY_FLAG" val="#wm#"/>
  <p:tag name="KSO_WM_TEMPLATE_CATEGORY" val="custom"/>
  <p:tag name="KSO_WM_TEMPLATE_INDEX" val="20205081"/>
</p:tagLst>
</file>

<file path=ppt/tags/tag2671.xml><?xml version="1.0" encoding="utf-8"?>
<p:tagLst xmlns:p="http://schemas.openxmlformats.org/presentationml/2006/main">
  <p:tag name="COMMONDATA" val="eyJoZGlkIjoiYWNkZGU5MTY5ZjJlNDU0OWZlYTA5ZDYzY2ZiZDM0NjYifQ=="/>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7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8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9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0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3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7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8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9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3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3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3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3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37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38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39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40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4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4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4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4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4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4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2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2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10230</Words>
  <Application>WPS 演示</Application>
  <PresentationFormat>宽屏</PresentationFormat>
  <Paragraphs>442</Paragraphs>
  <Slides>64</Slides>
  <Notes>4</Notes>
  <HiddenSlides>0</HiddenSlides>
  <MMClips>0</MMClips>
  <ScaleCrop>false</ScaleCrop>
  <HeadingPairs>
    <vt:vector size="6" baseType="variant">
      <vt:variant>
        <vt:lpstr>已用的字体</vt:lpstr>
      </vt:variant>
      <vt:variant>
        <vt:i4>7</vt:i4>
      </vt:variant>
      <vt:variant>
        <vt:lpstr>主题</vt:lpstr>
      </vt:variant>
      <vt:variant>
        <vt:i4>42</vt:i4>
      </vt:variant>
      <vt:variant>
        <vt:lpstr>幻灯片标题</vt:lpstr>
      </vt:variant>
      <vt:variant>
        <vt:i4>64</vt:i4>
      </vt:variant>
    </vt:vector>
  </HeadingPairs>
  <TitlesOfParts>
    <vt:vector size="113" baseType="lpstr">
      <vt:lpstr>Arial</vt:lpstr>
      <vt:lpstr>宋体</vt:lpstr>
      <vt:lpstr>Wingdings</vt:lpstr>
      <vt:lpstr>Wingdings</vt:lpstr>
      <vt:lpstr>微软雅黑</vt:lpstr>
      <vt:lpstr>Calibri</vt:lpstr>
      <vt:lpstr>Arial Unicode MS</vt:lpstr>
      <vt:lpstr>Office 主题​​</vt:lpstr>
      <vt:lpstr>1_Office 主题​​</vt:lpstr>
      <vt:lpstr>2_Office 主题​​</vt:lpstr>
      <vt:lpstr>3_Office 主题​​</vt:lpstr>
      <vt:lpstr>4_Office 主题​​</vt:lpstr>
      <vt:lpstr>5_Office 主题​​</vt:lpstr>
      <vt:lpstr>10_Office 主题​​</vt:lpstr>
      <vt:lpstr>11_Office 主题​​</vt:lpstr>
      <vt:lpstr>12_Office 主题​​</vt:lpstr>
      <vt:lpstr>13_Office 主题​​</vt:lpstr>
      <vt:lpstr>15_Office 主题​​</vt:lpstr>
      <vt:lpstr>16_Office 主题​​</vt:lpstr>
      <vt:lpstr>17_Office 主题​​</vt:lpstr>
      <vt:lpstr>18_Office 主题​​</vt:lpstr>
      <vt:lpstr>19_Office 主题​​</vt:lpstr>
      <vt:lpstr>20_Office 主题​​</vt:lpstr>
      <vt:lpstr>21_Office 主题​​</vt:lpstr>
      <vt:lpstr>22_Office 主题​​</vt:lpstr>
      <vt:lpstr>23_Office 主题​​</vt:lpstr>
      <vt:lpstr>24_Office 主题​​</vt:lpstr>
      <vt:lpstr>32_Office 主题​​</vt:lpstr>
      <vt:lpstr>6_Office 主题​​</vt:lpstr>
      <vt:lpstr>7_Office 主题​​</vt:lpstr>
      <vt:lpstr>8_Office 主题​​</vt:lpstr>
      <vt:lpstr>9_Office 主题​​</vt:lpstr>
      <vt:lpstr>14_Office 主题​​</vt:lpstr>
      <vt:lpstr>33_Office 主题​​</vt:lpstr>
      <vt:lpstr>34_Office 主题​​</vt:lpstr>
      <vt:lpstr>35_Office 主题​​</vt:lpstr>
      <vt:lpstr>36_Office 主题​​</vt:lpstr>
      <vt:lpstr>37_Office 主题​​</vt:lpstr>
      <vt:lpstr>38_Office 主题​​</vt:lpstr>
      <vt:lpstr>39_Office 主题​​</vt:lpstr>
      <vt:lpstr>40_Office 主题​​</vt:lpstr>
      <vt:lpstr>41_Office 主题​​</vt:lpstr>
      <vt:lpstr>42_Office 主题​​</vt:lpstr>
      <vt:lpstr>43_Office 主题​​</vt:lpstr>
      <vt:lpstr>44_Office 主题​​</vt:lpstr>
      <vt:lpstr>45_Office 主题​​</vt:lpstr>
      <vt:lpstr>46_Office 主题​​</vt:lpstr>
      <vt:lpstr>25_Office 主题​​</vt:lpstr>
      <vt:lpstr>26_Office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lpstr>任务实施</vt:lpstr>
      <vt:lpstr>任务实施</vt:lpstr>
      <vt:lpstr>任务实施</vt:lpstr>
      <vt:lpstr>任务实施</vt:lpstr>
      <vt:lpstr>PowerPoint 演示文稿</vt:lpstr>
      <vt:lpstr>必备知识</vt:lpstr>
      <vt:lpstr>必备知识</vt:lpstr>
      <vt:lpstr>必备知识</vt:lpstr>
      <vt:lpstr>必备知识</vt:lpstr>
      <vt:lpstr>必备知识</vt:lpstr>
      <vt:lpstr>必备知识</vt:lpstr>
      <vt:lpstr>PowerPoint 演示文稿</vt:lpstr>
      <vt:lpstr>PowerPoint 演示文稿</vt:lpstr>
      <vt:lpstr>任务实施</vt:lpstr>
      <vt:lpstr>任务实施</vt:lpstr>
      <vt:lpstr>任务实施</vt:lpstr>
      <vt:lpstr>任务实施</vt:lpstr>
      <vt:lpstr>任务实施</vt:lpstr>
      <vt:lpstr>任务实施</vt:lpstr>
      <vt:lpstr>任务实施</vt:lpstr>
      <vt:lpstr>任务实施</vt:lpstr>
      <vt:lpstr>任务实施</vt:lpstr>
      <vt:lpstr>任务实施</vt:lpstr>
      <vt:lpstr>任务实施</vt:lpstr>
      <vt:lpstr>任务实施</vt:lpstr>
      <vt:lpstr>PowerPoint 演示文稿</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必备知识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159</cp:revision>
  <dcterms:created xsi:type="dcterms:W3CDTF">2019-06-19T02:08:00Z</dcterms:created>
  <dcterms:modified xsi:type="dcterms:W3CDTF">2023-01-11T12:51:05Z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2052-11.1.0.12651</vt:lpwstr>
  </property>
  <property fmtid="{D5CDD505-2E9C-101B-9397-08002B2CF9AE}" pid="3" name="ICV">
    <vt:lpwstr>FFD90195CC2147EA85A681C915597969</vt:lpwstr>
  </property>
</Properties>
</file>