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6" r:id="rId6"/>
    <p:sldMasterId id="2147483708" r:id="rId7"/>
    <p:sldMasterId id="2147483720" r:id="rId8"/>
    <p:sldMasterId id="2147483732" r:id="rId9"/>
    <p:sldMasterId id="2147483744" r:id="rId10"/>
  </p:sldMasterIdLst>
  <p:handoutMasterIdLst>
    <p:handoutMasterId r:id="rId30"/>
  </p:handoutMasterIdLst>
  <p:sldIdLst>
    <p:sldId id="256" r:id="rId11"/>
    <p:sldId id="257" r:id="rId12"/>
    <p:sldId id="258" r:id="rId13"/>
    <p:sldId id="259" r:id="rId14"/>
    <p:sldId id="260" r:id="rId15"/>
    <p:sldId id="262" r:id="rId16"/>
    <p:sldId id="261" r:id="rId17"/>
    <p:sldId id="263" r:id="rId18"/>
    <p:sldId id="270" r:id="rId19"/>
    <p:sldId id="276" r:id="rId20"/>
    <p:sldId id="277" r:id="rId21"/>
    <p:sldId id="278" r:id="rId22"/>
    <p:sldId id="279" r:id="rId23"/>
    <p:sldId id="280" r:id="rId24"/>
    <p:sldId id="359" r:id="rId25"/>
    <p:sldId id="281" r:id="rId26"/>
    <p:sldId id="282" r:id="rId27"/>
    <p:sldId id="288" r:id="rId28"/>
    <p:sldId id="316" r:id="rId29"/>
  </p:sldIdLst>
  <p:sldSz cx="12192000" cy="6858000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2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4" Type="http://schemas.openxmlformats.org/officeDocument/2006/relationships/tags" Target="tags/tag582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9.xml"/><Relationship Id="rId28" Type="http://schemas.openxmlformats.org/officeDocument/2006/relationships/slide" Target="slides/slide18.xml"/><Relationship Id="rId27" Type="http://schemas.openxmlformats.org/officeDocument/2006/relationships/slide" Target="slides/slide17.xml"/><Relationship Id="rId26" Type="http://schemas.openxmlformats.org/officeDocument/2006/relationships/slide" Target="slides/slide16.xml"/><Relationship Id="rId25" Type="http://schemas.openxmlformats.org/officeDocument/2006/relationships/slide" Target="slides/slide15.xml"/><Relationship Id="rId24" Type="http://schemas.openxmlformats.org/officeDocument/2006/relationships/slide" Target="slides/slide14.xml"/><Relationship Id="rId23" Type="http://schemas.openxmlformats.org/officeDocument/2006/relationships/slide" Target="slides/slide13.xml"/><Relationship Id="rId22" Type="http://schemas.openxmlformats.org/officeDocument/2006/relationships/slide" Target="slides/slide12.xml"/><Relationship Id="rId21" Type="http://schemas.openxmlformats.org/officeDocument/2006/relationships/slide" Target="slides/slide11.xml"/><Relationship Id="rId20" Type="http://schemas.openxmlformats.org/officeDocument/2006/relationships/slide" Target="slides/slide10.xml"/><Relationship Id="rId2" Type="http://schemas.openxmlformats.org/officeDocument/2006/relationships/theme" Target="theme/theme1.xml"/><Relationship Id="rId19" Type="http://schemas.openxmlformats.org/officeDocument/2006/relationships/slide" Target="slides/slide9.xml"/><Relationship Id="rId18" Type="http://schemas.openxmlformats.org/officeDocument/2006/relationships/slide" Target="slides/slide8.xml"/><Relationship Id="rId17" Type="http://schemas.openxmlformats.org/officeDocument/2006/relationships/slide" Target="slides/slide7.xml"/><Relationship Id="rId16" Type="http://schemas.openxmlformats.org/officeDocument/2006/relationships/slide" Target="slides/slide6.xml"/><Relationship Id="rId15" Type="http://schemas.openxmlformats.org/officeDocument/2006/relationships/slide" Target="slides/slide5.xml"/><Relationship Id="rId14" Type="http://schemas.openxmlformats.org/officeDocument/2006/relationships/slide" Target="slides/slide4.xml"/><Relationship Id="rId13" Type="http://schemas.openxmlformats.org/officeDocument/2006/relationships/slide" Target="slides/slide3.xml"/><Relationship Id="rId12" Type="http://schemas.openxmlformats.org/officeDocument/2006/relationships/slide" Target="slides/slide2.xml"/><Relationship Id="rId11" Type="http://schemas.openxmlformats.org/officeDocument/2006/relationships/slide" Target="slides/slide1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72.xml"/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image" Target="../media/image3.GIF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image" Target="../media/image3.GIF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7" Type="http://schemas.openxmlformats.org/officeDocument/2006/relationships/tags" Target="../tags/tag129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3" Type="http://schemas.openxmlformats.org/officeDocument/2006/relationships/tags" Target="../tags/tag125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134.xml"/><Relationship Id="rId7" Type="http://schemas.openxmlformats.org/officeDocument/2006/relationships/tags" Target="../tags/tag133.xml"/><Relationship Id="rId6" Type="http://schemas.openxmlformats.org/officeDocument/2006/relationships/tags" Target="../tags/tag132.xml"/><Relationship Id="rId5" Type="http://schemas.openxmlformats.org/officeDocument/2006/relationships/image" Target="../media/image3.GIF"/><Relationship Id="rId4" Type="http://schemas.openxmlformats.org/officeDocument/2006/relationships/tags" Target="../tags/tag131.xml"/><Relationship Id="rId3" Type="http://schemas.openxmlformats.org/officeDocument/2006/relationships/tags" Target="../tags/tag130.xm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6" Type="http://schemas.openxmlformats.org/officeDocument/2006/relationships/tags" Target="../tags/tag139.xml"/><Relationship Id="rId5" Type="http://schemas.openxmlformats.org/officeDocument/2006/relationships/tags" Target="../tags/tag138.xml"/><Relationship Id="rId4" Type="http://schemas.openxmlformats.org/officeDocument/2006/relationships/tags" Target="../tags/tag137.xml"/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7" Type="http://schemas.openxmlformats.org/officeDocument/2006/relationships/tags" Target="../tags/tag145.xml"/><Relationship Id="rId6" Type="http://schemas.openxmlformats.org/officeDocument/2006/relationships/tags" Target="../tags/tag144.xml"/><Relationship Id="rId5" Type="http://schemas.openxmlformats.org/officeDocument/2006/relationships/tags" Target="../tags/tag143.xml"/><Relationship Id="rId4" Type="http://schemas.openxmlformats.org/officeDocument/2006/relationships/tags" Target="../tags/tag142.xml"/><Relationship Id="rId3" Type="http://schemas.openxmlformats.org/officeDocument/2006/relationships/tags" Target="../tags/tag141.xml"/><Relationship Id="rId2" Type="http://schemas.openxmlformats.org/officeDocument/2006/relationships/tags" Target="../tags/tag140.xml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153.xml"/><Relationship Id="rId8" Type="http://schemas.openxmlformats.org/officeDocument/2006/relationships/tags" Target="../tags/tag152.xml"/><Relationship Id="rId7" Type="http://schemas.openxmlformats.org/officeDocument/2006/relationships/tags" Target="../tags/tag151.xml"/><Relationship Id="rId6" Type="http://schemas.openxmlformats.org/officeDocument/2006/relationships/tags" Target="../tags/tag150.xml"/><Relationship Id="rId5" Type="http://schemas.openxmlformats.org/officeDocument/2006/relationships/tags" Target="../tags/tag149.xml"/><Relationship Id="rId4" Type="http://schemas.openxmlformats.org/officeDocument/2006/relationships/tags" Target="../tags/tag148.xml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4" Type="http://schemas.openxmlformats.org/officeDocument/2006/relationships/tags" Target="../tags/tag160.xml"/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7" Type="http://schemas.openxmlformats.org/officeDocument/2006/relationships/tags" Target="../tags/tag166.xml"/><Relationship Id="rId6" Type="http://schemas.openxmlformats.org/officeDocument/2006/relationships/tags" Target="../tags/tag165.xml"/><Relationship Id="rId5" Type="http://schemas.openxmlformats.org/officeDocument/2006/relationships/tags" Target="../tags/tag164.xml"/><Relationship Id="rId4" Type="http://schemas.openxmlformats.org/officeDocument/2006/relationships/tags" Target="../tags/tag163.xml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6" Type="http://schemas.openxmlformats.org/officeDocument/2006/relationships/tags" Target="../tags/tag171.xml"/><Relationship Id="rId5" Type="http://schemas.openxmlformats.org/officeDocument/2006/relationships/tags" Target="../tags/tag170.xml"/><Relationship Id="rId4" Type="http://schemas.openxmlformats.org/officeDocument/2006/relationships/tags" Target="../tags/tag169.xml"/><Relationship Id="rId3" Type="http://schemas.openxmlformats.org/officeDocument/2006/relationships/tags" Target="../tags/tag168.xml"/><Relationship Id="rId2" Type="http://schemas.openxmlformats.org/officeDocument/2006/relationships/tags" Target="../tags/tag167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5" Type="http://schemas.openxmlformats.org/officeDocument/2006/relationships/tags" Target="../tags/tag175.xml"/><Relationship Id="rId4" Type="http://schemas.openxmlformats.org/officeDocument/2006/relationships/tags" Target="../tags/tag174.xml"/><Relationship Id="rId3" Type="http://schemas.openxmlformats.org/officeDocument/2006/relationships/tags" Target="../tags/tag173.xml"/><Relationship Id="rId2" Type="http://schemas.openxmlformats.org/officeDocument/2006/relationships/tags" Target="../tags/tag172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7" Type="http://schemas.openxmlformats.org/officeDocument/2006/relationships/tags" Target="../tags/tag191.xml"/><Relationship Id="rId6" Type="http://schemas.openxmlformats.org/officeDocument/2006/relationships/tags" Target="../tags/tag190.xml"/><Relationship Id="rId5" Type="http://schemas.openxmlformats.org/officeDocument/2006/relationships/tags" Target="../tags/tag189.xml"/><Relationship Id="rId4" Type="http://schemas.openxmlformats.org/officeDocument/2006/relationships/tags" Target="../tags/tag188.xml"/><Relationship Id="rId3" Type="http://schemas.openxmlformats.org/officeDocument/2006/relationships/tags" Target="../tags/tag187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image" Target="../media/image3.GIF"/><Relationship Id="rId4" Type="http://schemas.openxmlformats.org/officeDocument/2006/relationships/tags" Target="../tags/tag193.xml"/><Relationship Id="rId3" Type="http://schemas.openxmlformats.org/officeDocument/2006/relationships/tags" Target="../tags/tag192.xm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6" Type="http://schemas.openxmlformats.org/officeDocument/2006/relationships/tags" Target="../tags/tag201.xml"/><Relationship Id="rId5" Type="http://schemas.openxmlformats.org/officeDocument/2006/relationships/tags" Target="../tags/tag200.xml"/><Relationship Id="rId4" Type="http://schemas.openxmlformats.org/officeDocument/2006/relationships/tags" Target="../tags/tag199.xml"/><Relationship Id="rId3" Type="http://schemas.openxmlformats.org/officeDocument/2006/relationships/tags" Target="../tags/tag198.xml"/><Relationship Id="rId2" Type="http://schemas.openxmlformats.org/officeDocument/2006/relationships/tags" Target="../tags/tag197.xml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7" Type="http://schemas.openxmlformats.org/officeDocument/2006/relationships/tags" Target="../tags/tag207.xml"/><Relationship Id="rId6" Type="http://schemas.openxmlformats.org/officeDocument/2006/relationships/tags" Target="../tags/tag206.xml"/><Relationship Id="rId5" Type="http://schemas.openxmlformats.org/officeDocument/2006/relationships/tags" Target="../tags/tag205.xml"/><Relationship Id="rId4" Type="http://schemas.openxmlformats.org/officeDocument/2006/relationships/tags" Target="../tags/tag204.xml"/><Relationship Id="rId3" Type="http://schemas.openxmlformats.org/officeDocument/2006/relationships/tags" Target="../tags/tag203.xml"/><Relationship Id="rId2" Type="http://schemas.openxmlformats.org/officeDocument/2006/relationships/tags" Target="../tags/tag202.xml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9" Type="http://schemas.openxmlformats.org/officeDocument/2006/relationships/tags" Target="../tags/tag215.xml"/><Relationship Id="rId8" Type="http://schemas.openxmlformats.org/officeDocument/2006/relationships/tags" Target="../tags/tag214.xml"/><Relationship Id="rId7" Type="http://schemas.openxmlformats.org/officeDocument/2006/relationships/tags" Target="../tags/tag213.xml"/><Relationship Id="rId6" Type="http://schemas.openxmlformats.org/officeDocument/2006/relationships/tags" Target="../tags/tag212.xml"/><Relationship Id="rId5" Type="http://schemas.openxmlformats.org/officeDocument/2006/relationships/tags" Target="../tags/tag211.xml"/><Relationship Id="rId4" Type="http://schemas.openxmlformats.org/officeDocument/2006/relationships/tags" Target="../tags/tag210.xml"/><Relationship Id="rId3" Type="http://schemas.openxmlformats.org/officeDocument/2006/relationships/tags" Target="../tags/tag209.xml"/><Relationship Id="rId2" Type="http://schemas.openxmlformats.org/officeDocument/2006/relationships/tags" Target="../tags/tag208.xml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5" Type="http://schemas.openxmlformats.org/officeDocument/2006/relationships/tags" Target="../tags/tag219.xml"/><Relationship Id="rId4" Type="http://schemas.openxmlformats.org/officeDocument/2006/relationships/tags" Target="../tags/tag218.xml"/><Relationship Id="rId3" Type="http://schemas.openxmlformats.org/officeDocument/2006/relationships/tags" Target="../tags/tag217.xml"/><Relationship Id="rId2" Type="http://schemas.openxmlformats.org/officeDocument/2006/relationships/tags" Target="../tags/tag216.xml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4" Type="http://schemas.openxmlformats.org/officeDocument/2006/relationships/tags" Target="../tags/tag222.xml"/><Relationship Id="rId3" Type="http://schemas.openxmlformats.org/officeDocument/2006/relationships/tags" Target="../tags/tag221.xml"/><Relationship Id="rId2" Type="http://schemas.openxmlformats.org/officeDocument/2006/relationships/tags" Target="../tags/tag220.xml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7" Type="http://schemas.openxmlformats.org/officeDocument/2006/relationships/tags" Target="../tags/tag228.xml"/><Relationship Id="rId6" Type="http://schemas.openxmlformats.org/officeDocument/2006/relationships/tags" Target="../tags/tag227.xml"/><Relationship Id="rId5" Type="http://schemas.openxmlformats.org/officeDocument/2006/relationships/tags" Target="../tags/tag226.xml"/><Relationship Id="rId4" Type="http://schemas.openxmlformats.org/officeDocument/2006/relationships/tags" Target="../tags/tag225.xml"/><Relationship Id="rId3" Type="http://schemas.openxmlformats.org/officeDocument/2006/relationships/tags" Target="../tags/tag224.xml"/><Relationship Id="rId2" Type="http://schemas.openxmlformats.org/officeDocument/2006/relationships/tags" Target="../tags/tag223.xml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5" Type="http://schemas.openxmlformats.org/officeDocument/2006/relationships/tags" Target="../tags/tag237.xml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6" Type="http://schemas.openxmlformats.org/officeDocument/2006/relationships/tags" Target="../tags/tag242.xml"/><Relationship Id="rId5" Type="http://schemas.openxmlformats.org/officeDocument/2006/relationships/tags" Target="../tags/tag241.xml"/><Relationship Id="rId4" Type="http://schemas.openxmlformats.org/officeDocument/2006/relationships/tags" Target="../tags/tag240.xml"/><Relationship Id="rId3" Type="http://schemas.openxmlformats.org/officeDocument/2006/relationships/tags" Target="../tags/tag239.xml"/><Relationship Id="rId2" Type="http://schemas.openxmlformats.org/officeDocument/2006/relationships/tags" Target="../tags/tag238.xml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7" Type="http://schemas.openxmlformats.org/officeDocument/2006/relationships/tags" Target="../tags/tag253.xml"/><Relationship Id="rId6" Type="http://schemas.openxmlformats.org/officeDocument/2006/relationships/tags" Target="../tags/tag252.xml"/><Relationship Id="rId5" Type="http://schemas.openxmlformats.org/officeDocument/2006/relationships/tags" Target="../tags/tag251.xml"/><Relationship Id="rId4" Type="http://schemas.openxmlformats.org/officeDocument/2006/relationships/tags" Target="../tags/tag250.xml"/><Relationship Id="rId3" Type="http://schemas.openxmlformats.org/officeDocument/2006/relationships/tags" Target="../tags/tag249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image" Target="../media/image3.GIF"/><Relationship Id="rId4" Type="http://schemas.openxmlformats.org/officeDocument/2006/relationships/tags" Target="../tags/tag255.xml"/><Relationship Id="rId3" Type="http://schemas.openxmlformats.org/officeDocument/2006/relationships/tags" Target="../tags/tag254.xm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6" Type="http://schemas.openxmlformats.org/officeDocument/2006/relationships/tags" Target="../tags/tag263.xml"/><Relationship Id="rId5" Type="http://schemas.openxmlformats.org/officeDocument/2006/relationships/tags" Target="../tags/tag262.xml"/><Relationship Id="rId4" Type="http://schemas.openxmlformats.org/officeDocument/2006/relationships/tags" Target="../tags/tag261.xml"/><Relationship Id="rId3" Type="http://schemas.openxmlformats.org/officeDocument/2006/relationships/tags" Target="../tags/tag260.xml"/><Relationship Id="rId2" Type="http://schemas.openxmlformats.org/officeDocument/2006/relationships/tags" Target="../tags/tag259.xml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7" Type="http://schemas.openxmlformats.org/officeDocument/2006/relationships/tags" Target="../tags/tag269.xml"/><Relationship Id="rId6" Type="http://schemas.openxmlformats.org/officeDocument/2006/relationships/tags" Target="../tags/tag268.xml"/><Relationship Id="rId5" Type="http://schemas.openxmlformats.org/officeDocument/2006/relationships/tags" Target="../tags/tag267.xml"/><Relationship Id="rId4" Type="http://schemas.openxmlformats.org/officeDocument/2006/relationships/tags" Target="../tags/tag266.xml"/><Relationship Id="rId3" Type="http://schemas.openxmlformats.org/officeDocument/2006/relationships/tags" Target="../tags/tag265.xml"/><Relationship Id="rId2" Type="http://schemas.openxmlformats.org/officeDocument/2006/relationships/tags" Target="../tags/tag264.xml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9" Type="http://schemas.openxmlformats.org/officeDocument/2006/relationships/tags" Target="../tags/tag277.xml"/><Relationship Id="rId8" Type="http://schemas.openxmlformats.org/officeDocument/2006/relationships/tags" Target="../tags/tag276.xml"/><Relationship Id="rId7" Type="http://schemas.openxmlformats.org/officeDocument/2006/relationships/tags" Target="../tags/tag275.xml"/><Relationship Id="rId6" Type="http://schemas.openxmlformats.org/officeDocument/2006/relationships/tags" Target="../tags/tag274.xml"/><Relationship Id="rId5" Type="http://schemas.openxmlformats.org/officeDocument/2006/relationships/tags" Target="../tags/tag273.xml"/><Relationship Id="rId4" Type="http://schemas.openxmlformats.org/officeDocument/2006/relationships/tags" Target="../tags/tag272.xml"/><Relationship Id="rId3" Type="http://schemas.openxmlformats.org/officeDocument/2006/relationships/tags" Target="../tags/tag271.xml"/><Relationship Id="rId2" Type="http://schemas.openxmlformats.org/officeDocument/2006/relationships/tags" Target="../tags/tag270.xml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5" Type="http://schemas.openxmlformats.org/officeDocument/2006/relationships/tags" Target="../tags/tag281.xml"/><Relationship Id="rId4" Type="http://schemas.openxmlformats.org/officeDocument/2006/relationships/tags" Target="../tags/tag280.xml"/><Relationship Id="rId3" Type="http://schemas.openxmlformats.org/officeDocument/2006/relationships/tags" Target="../tags/tag279.xml"/><Relationship Id="rId2" Type="http://schemas.openxmlformats.org/officeDocument/2006/relationships/tags" Target="../tags/tag278.xml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4" Type="http://schemas.openxmlformats.org/officeDocument/2006/relationships/tags" Target="../tags/tag284.xml"/><Relationship Id="rId3" Type="http://schemas.openxmlformats.org/officeDocument/2006/relationships/tags" Target="../tags/tag283.xml"/><Relationship Id="rId2" Type="http://schemas.openxmlformats.org/officeDocument/2006/relationships/tags" Target="../tags/tag282.xml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7" Type="http://schemas.openxmlformats.org/officeDocument/2006/relationships/tags" Target="../tags/tag290.xml"/><Relationship Id="rId6" Type="http://schemas.openxmlformats.org/officeDocument/2006/relationships/tags" Target="../tags/tag289.xml"/><Relationship Id="rId5" Type="http://schemas.openxmlformats.org/officeDocument/2006/relationships/tags" Target="../tags/tag288.xml"/><Relationship Id="rId4" Type="http://schemas.openxmlformats.org/officeDocument/2006/relationships/tags" Target="../tags/tag287.xml"/><Relationship Id="rId3" Type="http://schemas.openxmlformats.org/officeDocument/2006/relationships/tags" Target="../tags/tag286.xml"/><Relationship Id="rId2" Type="http://schemas.openxmlformats.org/officeDocument/2006/relationships/tags" Target="../tags/tag285.xml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6" Type="http://schemas.openxmlformats.org/officeDocument/2006/relationships/tags" Target="../tags/tag295.xml"/><Relationship Id="rId5" Type="http://schemas.openxmlformats.org/officeDocument/2006/relationships/tags" Target="../tags/tag294.xml"/><Relationship Id="rId4" Type="http://schemas.openxmlformats.org/officeDocument/2006/relationships/tags" Target="../tags/tag293.xml"/><Relationship Id="rId3" Type="http://schemas.openxmlformats.org/officeDocument/2006/relationships/tags" Target="../tags/tag292.xml"/><Relationship Id="rId2" Type="http://schemas.openxmlformats.org/officeDocument/2006/relationships/tags" Target="../tags/tag291.xml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5" Type="http://schemas.openxmlformats.org/officeDocument/2006/relationships/tags" Target="../tags/tag299.xml"/><Relationship Id="rId4" Type="http://schemas.openxmlformats.org/officeDocument/2006/relationships/tags" Target="../tags/tag298.xml"/><Relationship Id="rId3" Type="http://schemas.openxmlformats.org/officeDocument/2006/relationships/tags" Target="../tags/tag297.xml"/><Relationship Id="rId2" Type="http://schemas.openxmlformats.org/officeDocument/2006/relationships/tags" Target="../tags/tag296.xml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6" Type="http://schemas.openxmlformats.org/officeDocument/2006/relationships/tags" Target="../tags/tag304.xml"/><Relationship Id="rId5" Type="http://schemas.openxmlformats.org/officeDocument/2006/relationships/tags" Target="../tags/tag303.xml"/><Relationship Id="rId4" Type="http://schemas.openxmlformats.org/officeDocument/2006/relationships/tags" Target="../tags/tag302.xml"/><Relationship Id="rId3" Type="http://schemas.openxmlformats.org/officeDocument/2006/relationships/tags" Target="../tags/tag301.xml"/><Relationship Id="rId2" Type="http://schemas.openxmlformats.org/officeDocument/2006/relationships/tags" Target="../tags/tag300.xml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7" Type="http://schemas.openxmlformats.org/officeDocument/2006/relationships/tags" Target="../tags/tag315.xml"/><Relationship Id="rId6" Type="http://schemas.openxmlformats.org/officeDocument/2006/relationships/tags" Target="../tags/tag314.xml"/><Relationship Id="rId5" Type="http://schemas.openxmlformats.org/officeDocument/2006/relationships/tags" Target="../tags/tag313.xml"/><Relationship Id="rId4" Type="http://schemas.openxmlformats.org/officeDocument/2006/relationships/tags" Target="../tags/tag312.xml"/><Relationship Id="rId3" Type="http://schemas.openxmlformats.org/officeDocument/2006/relationships/tags" Target="../tags/tag311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8" Type="http://schemas.openxmlformats.org/officeDocument/2006/relationships/tags" Target="../tags/tag320.xml"/><Relationship Id="rId7" Type="http://schemas.openxmlformats.org/officeDocument/2006/relationships/tags" Target="../tags/tag319.xml"/><Relationship Id="rId6" Type="http://schemas.openxmlformats.org/officeDocument/2006/relationships/tags" Target="../tags/tag318.xml"/><Relationship Id="rId5" Type="http://schemas.openxmlformats.org/officeDocument/2006/relationships/image" Target="../media/image3.GIF"/><Relationship Id="rId4" Type="http://schemas.openxmlformats.org/officeDocument/2006/relationships/tags" Target="../tags/tag317.xml"/><Relationship Id="rId3" Type="http://schemas.openxmlformats.org/officeDocument/2006/relationships/tags" Target="../tags/tag316.xm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6" Type="http://schemas.openxmlformats.org/officeDocument/2006/relationships/tags" Target="../tags/tag325.xml"/><Relationship Id="rId5" Type="http://schemas.openxmlformats.org/officeDocument/2006/relationships/tags" Target="../tags/tag324.xml"/><Relationship Id="rId4" Type="http://schemas.openxmlformats.org/officeDocument/2006/relationships/tags" Target="../tags/tag323.xml"/><Relationship Id="rId3" Type="http://schemas.openxmlformats.org/officeDocument/2006/relationships/tags" Target="../tags/tag322.xml"/><Relationship Id="rId2" Type="http://schemas.openxmlformats.org/officeDocument/2006/relationships/tags" Target="../tags/tag321.xml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7" Type="http://schemas.openxmlformats.org/officeDocument/2006/relationships/tags" Target="../tags/tag331.xml"/><Relationship Id="rId6" Type="http://schemas.openxmlformats.org/officeDocument/2006/relationships/tags" Target="../tags/tag330.xml"/><Relationship Id="rId5" Type="http://schemas.openxmlformats.org/officeDocument/2006/relationships/tags" Target="../tags/tag329.xml"/><Relationship Id="rId4" Type="http://schemas.openxmlformats.org/officeDocument/2006/relationships/tags" Target="../tags/tag328.xml"/><Relationship Id="rId3" Type="http://schemas.openxmlformats.org/officeDocument/2006/relationships/tags" Target="../tags/tag327.xml"/><Relationship Id="rId2" Type="http://schemas.openxmlformats.org/officeDocument/2006/relationships/tags" Target="../tags/tag326.xml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9" Type="http://schemas.openxmlformats.org/officeDocument/2006/relationships/tags" Target="../tags/tag339.xml"/><Relationship Id="rId8" Type="http://schemas.openxmlformats.org/officeDocument/2006/relationships/tags" Target="../tags/tag338.xml"/><Relationship Id="rId7" Type="http://schemas.openxmlformats.org/officeDocument/2006/relationships/tags" Target="../tags/tag337.xml"/><Relationship Id="rId6" Type="http://schemas.openxmlformats.org/officeDocument/2006/relationships/tags" Target="../tags/tag336.xml"/><Relationship Id="rId5" Type="http://schemas.openxmlformats.org/officeDocument/2006/relationships/tags" Target="../tags/tag335.xml"/><Relationship Id="rId4" Type="http://schemas.openxmlformats.org/officeDocument/2006/relationships/tags" Target="../tags/tag334.xml"/><Relationship Id="rId3" Type="http://schemas.openxmlformats.org/officeDocument/2006/relationships/tags" Target="../tags/tag333.xml"/><Relationship Id="rId2" Type="http://schemas.openxmlformats.org/officeDocument/2006/relationships/tags" Target="../tags/tag332.xml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5" Type="http://schemas.openxmlformats.org/officeDocument/2006/relationships/tags" Target="../tags/tag343.xml"/><Relationship Id="rId4" Type="http://schemas.openxmlformats.org/officeDocument/2006/relationships/tags" Target="../tags/tag342.xml"/><Relationship Id="rId3" Type="http://schemas.openxmlformats.org/officeDocument/2006/relationships/tags" Target="../tags/tag341.xml"/><Relationship Id="rId2" Type="http://schemas.openxmlformats.org/officeDocument/2006/relationships/tags" Target="../tags/tag340.xml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4" Type="http://schemas.openxmlformats.org/officeDocument/2006/relationships/tags" Target="../tags/tag346.xml"/><Relationship Id="rId3" Type="http://schemas.openxmlformats.org/officeDocument/2006/relationships/tags" Target="../tags/tag345.xml"/><Relationship Id="rId2" Type="http://schemas.openxmlformats.org/officeDocument/2006/relationships/tags" Target="../tags/tag344.xml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7" Type="http://schemas.openxmlformats.org/officeDocument/2006/relationships/tags" Target="../tags/tag352.xml"/><Relationship Id="rId6" Type="http://schemas.openxmlformats.org/officeDocument/2006/relationships/tags" Target="../tags/tag351.xml"/><Relationship Id="rId5" Type="http://schemas.openxmlformats.org/officeDocument/2006/relationships/tags" Target="../tags/tag350.xml"/><Relationship Id="rId4" Type="http://schemas.openxmlformats.org/officeDocument/2006/relationships/tags" Target="../tags/tag349.xml"/><Relationship Id="rId3" Type="http://schemas.openxmlformats.org/officeDocument/2006/relationships/tags" Target="../tags/tag348.xml"/><Relationship Id="rId2" Type="http://schemas.openxmlformats.org/officeDocument/2006/relationships/tags" Target="../tags/tag347.xml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6" Type="http://schemas.openxmlformats.org/officeDocument/2006/relationships/tags" Target="../tags/tag357.xml"/><Relationship Id="rId5" Type="http://schemas.openxmlformats.org/officeDocument/2006/relationships/tags" Target="../tags/tag356.xml"/><Relationship Id="rId4" Type="http://schemas.openxmlformats.org/officeDocument/2006/relationships/tags" Target="../tags/tag355.xml"/><Relationship Id="rId3" Type="http://schemas.openxmlformats.org/officeDocument/2006/relationships/tags" Target="../tags/tag354.xml"/><Relationship Id="rId2" Type="http://schemas.openxmlformats.org/officeDocument/2006/relationships/tags" Target="../tags/tag353.xml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5" Type="http://schemas.openxmlformats.org/officeDocument/2006/relationships/tags" Target="../tags/tag361.xml"/><Relationship Id="rId4" Type="http://schemas.openxmlformats.org/officeDocument/2006/relationships/tags" Target="../tags/tag360.xml"/><Relationship Id="rId3" Type="http://schemas.openxmlformats.org/officeDocument/2006/relationships/tags" Target="../tags/tag359.xml"/><Relationship Id="rId2" Type="http://schemas.openxmlformats.org/officeDocument/2006/relationships/tags" Target="../tags/tag358.xml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6" Type="http://schemas.openxmlformats.org/officeDocument/2006/relationships/tags" Target="../tags/tag366.xml"/><Relationship Id="rId5" Type="http://schemas.openxmlformats.org/officeDocument/2006/relationships/tags" Target="../tags/tag365.xml"/><Relationship Id="rId4" Type="http://schemas.openxmlformats.org/officeDocument/2006/relationships/tags" Target="../tags/tag364.xml"/><Relationship Id="rId3" Type="http://schemas.openxmlformats.org/officeDocument/2006/relationships/tags" Target="../tags/tag363.xml"/><Relationship Id="rId2" Type="http://schemas.openxmlformats.org/officeDocument/2006/relationships/tags" Target="../tags/tag362.xml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7" Type="http://schemas.openxmlformats.org/officeDocument/2006/relationships/tags" Target="../tags/tag377.xml"/><Relationship Id="rId6" Type="http://schemas.openxmlformats.org/officeDocument/2006/relationships/tags" Target="../tags/tag376.xml"/><Relationship Id="rId5" Type="http://schemas.openxmlformats.org/officeDocument/2006/relationships/tags" Target="../tags/tag375.xml"/><Relationship Id="rId4" Type="http://schemas.openxmlformats.org/officeDocument/2006/relationships/tags" Target="../tags/tag374.xml"/><Relationship Id="rId3" Type="http://schemas.openxmlformats.org/officeDocument/2006/relationships/tags" Target="../tags/tag373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8" Type="http://schemas.openxmlformats.org/officeDocument/2006/relationships/tags" Target="../tags/tag382.xml"/><Relationship Id="rId7" Type="http://schemas.openxmlformats.org/officeDocument/2006/relationships/tags" Target="../tags/tag381.xml"/><Relationship Id="rId6" Type="http://schemas.openxmlformats.org/officeDocument/2006/relationships/tags" Target="../tags/tag380.xml"/><Relationship Id="rId5" Type="http://schemas.openxmlformats.org/officeDocument/2006/relationships/image" Target="../media/image3.GIF"/><Relationship Id="rId4" Type="http://schemas.openxmlformats.org/officeDocument/2006/relationships/tags" Target="../tags/tag379.xml"/><Relationship Id="rId3" Type="http://schemas.openxmlformats.org/officeDocument/2006/relationships/tags" Target="../tags/tag378.xm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6" Type="http://schemas.openxmlformats.org/officeDocument/2006/relationships/tags" Target="../tags/tag387.xml"/><Relationship Id="rId5" Type="http://schemas.openxmlformats.org/officeDocument/2006/relationships/tags" Target="../tags/tag386.xml"/><Relationship Id="rId4" Type="http://schemas.openxmlformats.org/officeDocument/2006/relationships/tags" Target="../tags/tag385.xml"/><Relationship Id="rId3" Type="http://schemas.openxmlformats.org/officeDocument/2006/relationships/tags" Target="../tags/tag384.xml"/><Relationship Id="rId2" Type="http://schemas.openxmlformats.org/officeDocument/2006/relationships/tags" Target="../tags/tag383.xml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7" Type="http://schemas.openxmlformats.org/officeDocument/2006/relationships/tags" Target="../tags/tag393.xml"/><Relationship Id="rId6" Type="http://schemas.openxmlformats.org/officeDocument/2006/relationships/tags" Target="../tags/tag392.xml"/><Relationship Id="rId5" Type="http://schemas.openxmlformats.org/officeDocument/2006/relationships/tags" Target="../tags/tag391.xml"/><Relationship Id="rId4" Type="http://schemas.openxmlformats.org/officeDocument/2006/relationships/tags" Target="../tags/tag390.xml"/><Relationship Id="rId3" Type="http://schemas.openxmlformats.org/officeDocument/2006/relationships/tags" Target="../tags/tag389.xml"/><Relationship Id="rId2" Type="http://schemas.openxmlformats.org/officeDocument/2006/relationships/tags" Target="../tags/tag388.xml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9" Type="http://schemas.openxmlformats.org/officeDocument/2006/relationships/tags" Target="../tags/tag401.xml"/><Relationship Id="rId8" Type="http://schemas.openxmlformats.org/officeDocument/2006/relationships/tags" Target="../tags/tag400.xml"/><Relationship Id="rId7" Type="http://schemas.openxmlformats.org/officeDocument/2006/relationships/tags" Target="../tags/tag399.xml"/><Relationship Id="rId6" Type="http://schemas.openxmlformats.org/officeDocument/2006/relationships/tags" Target="../tags/tag398.xml"/><Relationship Id="rId5" Type="http://schemas.openxmlformats.org/officeDocument/2006/relationships/tags" Target="../tags/tag397.xml"/><Relationship Id="rId4" Type="http://schemas.openxmlformats.org/officeDocument/2006/relationships/tags" Target="../tags/tag396.xml"/><Relationship Id="rId3" Type="http://schemas.openxmlformats.org/officeDocument/2006/relationships/tags" Target="../tags/tag395.xml"/><Relationship Id="rId2" Type="http://schemas.openxmlformats.org/officeDocument/2006/relationships/tags" Target="../tags/tag394.xml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5" Type="http://schemas.openxmlformats.org/officeDocument/2006/relationships/tags" Target="../tags/tag405.xml"/><Relationship Id="rId4" Type="http://schemas.openxmlformats.org/officeDocument/2006/relationships/tags" Target="../tags/tag404.xml"/><Relationship Id="rId3" Type="http://schemas.openxmlformats.org/officeDocument/2006/relationships/tags" Target="../tags/tag403.xml"/><Relationship Id="rId2" Type="http://schemas.openxmlformats.org/officeDocument/2006/relationships/tags" Target="../tags/tag402.xml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4" Type="http://schemas.openxmlformats.org/officeDocument/2006/relationships/tags" Target="../tags/tag408.xml"/><Relationship Id="rId3" Type="http://schemas.openxmlformats.org/officeDocument/2006/relationships/tags" Target="../tags/tag407.xml"/><Relationship Id="rId2" Type="http://schemas.openxmlformats.org/officeDocument/2006/relationships/tags" Target="../tags/tag406.xml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7" Type="http://schemas.openxmlformats.org/officeDocument/2006/relationships/tags" Target="../tags/tag414.xml"/><Relationship Id="rId6" Type="http://schemas.openxmlformats.org/officeDocument/2006/relationships/tags" Target="../tags/tag413.xml"/><Relationship Id="rId5" Type="http://schemas.openxmlformats.org/officeDocument/2006/relationships/tags" Target="../tags/tag412.xml"/><Relationship Id="rId4" Type="http://schemas.openxmlformats.org/officeDocument/2006/relationships/tags" Target="../tags/tag411.xml"/><Relationship Id="rId3" Type="http://schemas.openxmlformats.org/officeDocument/2006/relationships/tags" Target="../tags/tag410.xml"/><Relationship Id="rId2" Type="http://schemas.openxmlformats.org/officeDocument/2006/relationships/tags" Target="../tags/tag409.xml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6" Type="http://schemas.openxmlformats.org/officeDocument/2006/relationships/tags" Target="../tags/tag419.xml"/><Relationship Id="rId5" Type="http://schemas.openxmlformats.org/officeDocument/2006/relationships/tags" Target="../tags/tag418.xml"/><Relationship Id="rId4" Type="http://schemas.openxmlformats.org/officeDocument/2006/relationships/tags" Target="../tags/tag417.xml"/><Relationship Id="rId3" Type="http://schemas.openxmlformats.org/officeDocument/2006/relationships/tags" Target="../tags/tag416.xml"/><Relationship Id="rId2" Type="http://schemas.openxmlformats.org/officeDocument/2006/relationships/tags" Target="../tags/tag415.xml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5" Type="http://schemas.openxmlformats.org/officeDocument/2006/relationships/tags" Target="../tags/tag423.xml"/><Relationship Id="rId4" Type="http://schemas.openxmlformats.org/officeDocument/2006/relationships/tags" Target="../tags/tag422.xml"/><Relationship Id="rId3" Type="http://schemas.openxmlformats.org/officeDocument/2006/relationships/tags" Target="../tags/tag421.xml"/><Relationship Id="rId2" Type="http://schemas.openxmlformats.org/officeDocument/2006/relationships/tags" Target="../tags/tag420.xml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6" Type="http://schemas.openxmlformats.org/officeDocument/2006/relationships/tags" Target="../tags/tag428.xml"/><Relationship Id="rId5" Type="http://schemas.openxmlformats.org/officeDocument/2006/relationships/tags" Target="../tags/tag427.xml"/><Relationship Id="rId4" Type="http://schemas.openxmlformats.org/officeDocument/2006/relationships/tags" Target="../tags/tag426.xml"/><Relationship Id="rId3" Type="http://schemas.openxmlformats.org/officeDocument/2006/relationships/tags" Target="../tags/tag425.xml"/><Relationship Id="rId2" Type="http://schemas.openxmlformats.org/officeDocument/2006/relationships/tags" Target="../tags/tag424.xml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7" Type="http://schemas.openxmlformats.org/officeDocument/2006/relationships/tags" Target="../tags/tag439.xml"/><Relationship Id="rId6" Type="http://schemas.openxmlformats.org/officeDocument/2006/relationships/tags" Target="../tags/tag438.xml"/><Relationship Id="rId5" Type="http://schemas.openxmlformats.org/officeDocument/2006/relationships/tags" Target="../tags/tag437.xml"/><Relationship Id="rId4" Type="http://schemas.openxmlformats.org/officeDocument/2006/relationships/tags" Target="../tags/tag436.xml"/><Relationship Id="rId3" Type="http://schemas.openxmlformats.org/officeDocument/2006/relationships/tags" Target="../tags/tag435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8" Type="http://schemas.openxmlformats.org/officeDocument/2006/relationships/tags" Target="../tags/tag444.xml"/><Relationship Id="rId7" Type="http://schemas.openxmlformats.org/officeDocument/2006/relationships/tags" Target="../tags/tag443.xml"/><Relationship Id="rId6" Type="http://schemas.openxmlformats.org/officeDocument/2006/relationships/tags" Target="../tags/tag442.xml"/><Relationship Id="rId5" Type="http://schemas.openxmlformats.org/officeDocument/2006/relationships/image" Target="../media/image3.GIF"/><Relationship Id="rId4" Type="http://schemas.openxmlformats.org/officeDocument/2006/relationships/tags" Target="../tags/tag441.xml"/><Relationship Id="rId3" Type="http://schemas.openxmlformats.org/officeDocument/2006/relationships/tags" Target="../tags/tag440.xm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6" Type="http://schemas.openxmlformats.org/officeDocument/2006/relationships/tags" Target="../tags/tag449.xml"/><Relationship Id="rId5" Type="http://schemas.openxmlformats.org/officeDocument/2006/relationships/tags" Target="../tags/tag448.xml"/><Relationship Id="rId4" Type="http://schemas.openxmlformats.org/officeDocument/2006/relationships/tags" Target="../tags/tag447.xml"/><Relationship Id="rId3" Type="http://schemas.openxmlformats.org/officeDocument/2006/relationships/tags" Target="../tags/tag446.xml"/><Relationship Id="rId2" Type="http://schemas.openxmlformats.org/officeDocument/2006/relationships/tags" Target="../tags/tag445.xml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7" Type="http://schemas.openxmlformats.org/officeDocument/2006/relationships/tags" Target="../tags/tag455.xml"/><Relationship Id="rId6" Type="http://schemas.openxmlformats.org/officeDocument/2006/relationships/tags" Target="../tags/tag454.xml"/><Relationship Id="rId5" Type="http://schemas.openxmlformats.org/officeDocument/2006/relationships/tags" Target="../tags/tag453.xml"/><Relationship Id="rId4" Type="http://schemas.openxmlformats.org/officeDocument/2006/relationships/tags" Target="../tags/tag452.xml"/><Relationship Id="rId3" Type="http://schemas.openxmlformats.org/officeDocument/2006/relationships/tags" Target="../tags/tag451.xml"/><Relationship Id="rId2" Type="http://schemas.openxmlformats.org/officeDocument/2006/relationships/tags" Target="../tags/tag450.xml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9" Type="http://schemas.openxmlformats.org/officeDocument/2006/relationships/tags" Target="../tags/tag463.xml"/><Relationship Id="rId8" Type="http://schemas.openxmlformats.org/officeDocument/2006/relationships/tags" Target="../tags/tag462.xml"/><Relationship Id="rId7" Type="http://schemas.openxmlformats.org/officeDocument/2006/relationships/tags" Target="../tags/tag461.xml"/><Relationship Id="rId6" Type="http://schemas.openxmlformats.org/officeDocument/2006/relationships/tags" Target="../tags/tag460.xml"/><Relationship Id="rId5" Type="http://schemas.openxmlformats.org/officeDocument/2006/relationships/tags" Target="../tags/tag459.xml"/><Relationship Id="rId4" Type="http://schemas.openxmlformats.org/officeDocument/2006/relationships/tags" Target="../tags/tag458.xml"/><Relationship Id="rId3" Type="http://schemas.openxmlformats.org/officeDocument/2006/relationships/tags" Target="../tags/tag457.xml"/><Relationship Id="rId2" Type="http://schemas.openxmlformats.org/officeDocument/2006/relationships/tags" Target="../tags/tag456.xml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5" Type="http://schemas.openxmlformats.org/officeDocument/2006/relationships/tags" Target="../tags/tag467.xml"/><Relationship Id="rId4" Type="http://schemas.openxmlformats.org/officeDocument/2006/relationships/tags" Target="../tags/tag466.xml"/><Relationship Id="rId3" Type="http://schemas.openxmlformats.org/officeDocument/2006/relationships/tags" Target="../tags/tag465.xml"/><Relationship Id="rId2" Type="http://schemas.openxmlformats.org/officeDocument/2006/relationships/tags" Target="../tags/tag464.xml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4" Type="http://schemas.openxmlformats.org/officeDocument/2006/relationships/tags" Target="../tags/tag470.xml"/><Relationship Id="rId3" Type="http://schemas.openxmlformats.org/officeDocument/2006/relationships/tags" Target="../tags/tag469.xml"/><Relationship Id="rId2" Type="http://schemas.openxmlformats.org/officeDocument/2006/relationships/tags" Target="../tags/tag468.xml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7" Type="http://schemas.openxmlformats.org/officeDocument/2006/relationships/tags" Target="../tags/tag476.xml"/><Relationship Id="rId6" Type="http://schemas.openxmlformats.org/officeDocument/2006/relationships/tags" Target="../tags/tag475.xml"/><Relationship Id="rId5" Type="http://schemas.openxmlformats.org/officeDocument/2006/relationships/tags" Target="../tags/tag474.xml"/><Relationship Id="rId4" Type="http://schemas.openxmlformats.org/officeDocument/2006/relationships/tags" Target="../tags/tag473.xml"/><Relationship Id="rId3" Type="http://schemas.openxmlformats.org/officeDocument/2006/relationships/tags" Target="../tags/tag472.xml"/><Relationship Id="rId2" Type="http://schemas.openxmlformats.org/officeDocument/2006/relationships/tags" Target="../tags/tag471.xml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6" Type="http://schemas.openxmlformats.org/officeDocument/2006/relationships/tags" Target="../tags/tag481.xml"/><Relationship Id="rId5" Type="http://schemas.openxmlformats.org/officeDocument/2006/relationships/tags" Target="../tags/tag480.xml"/><Relationship Id="rId4" Type="http://schemas.openxmlformats.org/officeDocument/2006/relationships/tags" Target="../tags/tag479.xml"/><Relationship Id="rId3" Type="http://schemas.openxmlformats.org/officeDocument/2006/relationships/tags" Target="../tags/tag478.xml"/><Relationship Id="rId2" Type="http://schemas.openxmlformats.org/officeDocument/2006/relationships/tags" Target="../tags/tag477.xml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5" Type="http://schemas.openxmlformats.org/officeDocument/2006/relationships/tags" Target="../tags/tag485.xml"/><Relationship Id="rId4" Type="http://schemas.openxmlformats.org/officeDocument/2006/relationships/tags" Target="../tags/tag484.xml"/><Relationship Id="rId3" Type="http://schemas.openxmlformats.org/officeDocument/2006/relationships/tags" Target="../tags/tag483.xml"/><Relationship Id="rId2" Type="http://schemas.openxmlformats.org/officeDocument/2006/relationships/tags" Target="../tags/tag482.xml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6" Type="http://schemas.openxmlformats.org/officeDocument/2006/relationships/tags" Target="../tags/tag490.xml"/><Relationship Id="rId5" Type="http://schemas.openxmlformats.org/officeDocument/2006/relationships/tags" Target="../tags/tag489.xml"/><Relationship Id="rId4" Type="http://schemas.openxmlformats.org/officeDocument/2006/relationships/tags" Target="../tags/tag488.xml"/><Relationship Id="rId3" Type="http://schemas.openxmlformats.org/officeDocument/2006/relationships/tags" Target="../tags/tag487.xml"/><Relationship Id="rId2" Type="http://schemas.openxmlformats.org/officeDocument/2006/relationships/tags" Target="../tags/tag486.xml"/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7" Type="http://schemas.openxmlformats.org/officeDocument/2006/relationships/tags" Target="../tags/tag501.xml"/><Relationship Id="rId6" Type="http://schemas.openxmlformats.org/officeDocument/2006/relationships/tags" Target="../tags/tag500.xml"/><Relationship Id="rId5" Type="http://schemas.openxmlformats.org/officeDocument/2006/relationships/tags" Target="../tags/tag499.xml"/><Relationship Id="rId4" Type="http://schemas.openxmlformats.org/officeDocument/2006/relationships/tags" Target="../tags/tag498.xml"/><Relationship Id="rId3" Type="http://schemas.openxmlformats.org/officeDocument/2006/relationships/tags" Target="../tags/tag497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8" Type="http://schemas.openxmlformats.org/officeDocument/2006/relationships/tags" Target="../tags/tag506.xml"/><Relationship Id="rId7" Type="http://schemas.openxmlformats.org/officeDocument/2006/relationships/tags" Target="../tags/tag505.xml"/><Relationship Id="rId6" Type="http://schemas.openxmlformats.org/officeDocument/2006/relationships/tags" Target="../tags/tag504.xml"/><Relationship Id="rId5" Type="http://schemas.openxmlformats.org/officeDocument/2006/relationships/image" Target="../media/image3.GIF"/><Relationship Id="rId4" Type="http://schemas.openxmlformats.org/officeDocument/2006/relationships/tags" Target="../tags/tag503.xml"/><Relationship Id="rId3" Type="http://schemas.openxmlformats.org/officeDocument/2006/relationships/tags" Target="../tags/tag502.xm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6" Type="http://schemas.openxmlformats.org/officeDocument/2006/relationships/tags" Target="../tags/tag511.xml"/><Relationship Id="rId5" Type="http://schemas.openxmlformats.org/officeDocument/2006/relationships/tags" Target="../tags/tag510.xml"/><Relationship Id="rId4" Type="http://schemas.openxmlformats.org/officeDocument/2006/relationships/tags" Target="../tags/tag509.xml"/><Relationship Id="rId3" Type="http://schemas.openxmlformats.org/officeDocument/2006/relationships/tags" Target="../tags/tag508.xml"/><Relationship Id="rId2" Type="http://schemas.openxmlformats.org/officeDocument/2006/relationships/tags" Target="../tags/tag507.xml"/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7" Type="http://schemas.openxmlformats.org/officeDocument/2006/relationships/tags" Target="../tags/tag517.xml"/><Relationship Id="rId6" Type="http://schemas.openxmlformats.org/officeDocument/2006/relationships/tags" Target="../tags/tag516.xml"/><Relationship Id="rId5" Type="http://schemas.openxmlformats.org/officeDocument/2006/relationships/tags" Target="../tags/tag515.xml"/><Relationship Id="rId4" Type="http://schemas.openxmlformats.org/officeDocument/2006/relationships/tags" Target="../tags/tag514.xml"/><Relationship Id="rId3" Type="http://schemas.openxmlformats.org/officeDocument/2006/relationships/tags" Target="../tags/tag513.xml"/><Relationship Id="rId2" Type="http://schemas.openxmlformats.org/officeDocument/2006/relationships/tags" Target="../tags/tag512.xml"/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9" Type="http://schemas.openxmlformats.org/officeDocument/2006/relationships/tags" Target="../tags/tag525.xml"/><Relationship Id="rId8" Type="http://schemas.openxmlformats.org/officeDocument/2006/relationships/tags" Target="../tags/tag524.xml"/><Relationship Id="rId7" Type="http://schemas.openxmlformats.org/officeDocument/2006/relationships/tags" Target="../tags/tag523.xml"/><Relationship Id="rId6" Type="http://schemas.openxmlformats.org/officeDocument/2006/relationships/tags" Target="../tags/tag522.xml"/><Relationship Id="rId5" Type="http://schemas.openxmlformats.org/officeDocument/2006/relationships/tags" Target="../tags/tag521.xml"/><Relationship Id="rId4" Type="http://schemas.openxmlformats.org/officeDocument/2006/relationships/tags" Target="../tags/tag520.xml"/><Relationship Id="rId3" Type="http://schemas.openxmlformats.org/officeDocument/2006/relationships/tags" Target="../tags/tag519.xml"/><Relationship Id="rId2" Type="http://schemas.openxmlformats.org/officeDocument/2006/relationships/tags" Target="../tags/tag518.xml"/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5" Type="http://schemas.openxmlformats.org/officeDocument/2006/relationships/tags" Target="../tags/tag529.xml"/><Relationship Id="rId4" Type="http://schemas.openxmlformats.org/officeDocument/2006/relationships/tags" Target="../tags/tag528.xml"/><Relationship Id="rId3" Type="http://schemas.openxmlformats.org/officeDocument/2006/relationships/tags" Target="../tags/tag527.xml"/><Relationship Id="rId2" Type="http://schemas.openxmlformats.org/officeDocument/2006/relationships/tags" Target="../tags/tag526.xml"/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4" Type="http://schemas.openxmlformats.org/officeDocument/2006/relationships/tags" Target="../tags/tag532.xml"/><Relationship Id="rId3" Type="http://schemas.openxmlformats.org/officeDocument/2006/relationships/tags" Target="../tags/tag531.xml"/><Relationship Id="rId2" Type="http://schemas.openxmlformats.org/officeDocument/2006/relationships/tags" Target="../tags/tag530.xml"/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7" Type="http://schemas.openxmlformats.org/officeDocument/2006/relationships/tags" Target="../tags/tag538.xml"/><Relationship Id="rId6" Type="http://schemas.openxmlformats.org/officeDocument/2006/relationships/tags" Target="../tags/tag537.xml"/><Relationship Id="rId5" Type="http://schemas.openxmlformats.org/officeDocument/2006/relationships/tags" Target="../tags/tag536.xml"/><Relationship Id="rId4" Type="http://schemas.openxmlformats.org/officeDocument/2006/relationships/tags" Target="../tags/tag535.xml"/><Relationship Id="rId3" Type="http://schemas.openxmlformats.org/officeDocument/2006/relationships/tags" Target="../tags/tag534.xml"/><Relationship Id="rId2" Type="http://schemas.openxmlformats.org/officeDocument/2006/relationships/tags" Target="../tags/tag533.xml"/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6" Type="http://schemas.openxmlformats.org/officeDocument/2006/relationships/tags" Target="../tags/tag543.xml"/><Relationship Id="rId5" Type="http://schemas.openxmlformats.org/officeDocument/2006/relationships/tags" Target="../tags/tag542.xml"/><Relationship Id="rId4" Type="http://schemas.openxmlformats.org/officeDocument/2006/relationships/tags" Target="../tags/tag541.xml"/><Relationship Id="rId3" Type="http://schemas.openxmlformats.org/officeDocument/2006/relationships/tags" Target="../tags/tag540.xml"/><Relationship Id="rId2" Type="http://schemas.openxmlformats.org/officeDocument/2006/relationships/tags" Target="../tags/tag539.xml"/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5" Type="http://schemas.openxmlformats.org/officeDocument/2006/relationships/tags" Target="../tags/tag547.xml"/><Relationship Id="rId4" Type="http://schemas.openxmlformats.org/officeDocument/2006/relationships/tags" Target="../tags/tag546.xml"/><Relationship Id="rId3" Type="http://schemas.openxmlformats.org/officeDocument/2006/relationships/tags" Target="../tags/tag545.xml"/><Relationship Id="rId2" Type="http://schemas.openxmlformats.org/officeDocument/2006/relationships/tags" Target="../tags/tag544.xml"/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6" Type="http://schemas.openxmlformats.org/officeDocument/2006/relationships/tags" Target="../tags/tag552.xml"/><Relationship Id="rId5" Type="http://schemas.openxmlformats.org/officeDocument/2006/relationships/tags" Target="../tags/tag551.xml"/><Relationship Id="rId4" Type="http://schemas.openxmlformats.org/officeDocument/2006/relationships/tags" Target="../tags/tag550.xml"/><Relationship Id="rId3" Type="http://schemas.openxmlformats.org/officeDocument/2006/relationships/tags" Target="../tags/tag549.xml"/><Relationship Id="rId2" Type="http://schemas.openxmlformats.org/officeDocument/2006/relationships/tags" Target="../tags/tag548.xml"/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635" cy="68643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3480435" y="119380"/>
            <a:ext cx="9225280" cy="92202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635" cy="68643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3480435" y="119380"/>
            <a:ext cx="9225280" cy="92202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635" cy="68643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116070" y="166370"/>
            <a:ext cx="9276080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857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1pPr>
            <a:lvl2pPr marL="7429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2pPr>
            <a:lvl3pPr marL="12001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3pPr>
            <a:lvl4pPr marL="16573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4pPr>
            <a:lvl5pPr marL="21145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635" cy="68643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116070" y="166370"/>
            <a:ext cx="9276080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857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1pPr>
            <a:lvl2pPr marL="7429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2pPr>
            <a:lvl3pPr marL="12001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3pPr>
            <a:lvl4pPr marL="16573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4pPr>
            <a:lvl5pPr marL="21145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635" cy="68643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3480435" y="119380"/>
            <a:ext cx="9225280" cy="92202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635" cy="68643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116070" y="166370"/>
            <a:ext cx="9276080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857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1pPr>
            <a:lvl2pPr marL="7429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2pPr>
            <a:lvl3pPr marL="12001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3pPr>
            <a:lvl4pPr marL="16573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4pPr>
            <a:lvl5pPr marL="21145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635" cy="68643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3480435" y="119380"/>
            <a:ext cx="9225280" cy="92202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635" cy="68643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116070" y="166370"/>
            <a:ext cx="9276080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857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1pPr>
            <a:lvl2pPr marL="7429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2pPr>
            <a:lvl3pPr marL="12001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3pPr>
            <a:lvl4pPr marL="16573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4pPr>
            <a:lvl5pPr marL="21145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635" cy="68643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3480435" y="119380"/>
            <a:ext cx="9225280" cy="92202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635" cy="68643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116070" y="166370"/>
            <a:ext cx="9276080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857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1pPr>
            <a:lvl2pPr marL="7429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2pPr>
            <a:lvl3pPr marL="12001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3pPr>
            <a:lvl4pPr marL="16573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4pPr>
            <a:lvl5pPr marL="21145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635" cy="68643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3480435" y="119380"/>
            <a:ext cx="9225280" cy="92202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635" cy="68643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116070" y="166370"/>
            <a:ext cx="9276080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857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1pPr>
            <a:lvl2pPr marL="7429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2pPr>
            <a:lvl3pPr marL="12001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3pPr>
            <a:lvl4pPr marL="16573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4pPr>
            <a:lvl5pPr marL="21145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635" cy="68643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3480435" y="119380"/>
            <a:ext cx="9225280" cy="92202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635" cy="68643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116070" y="166370"/>
            <a:ext cx="9276080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857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1pPr>
            <a:lvl2pPr marL="7429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2pPr>
            <a:lvl3pPr marL="12001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3pPr>
            <a:lvl4pPr marL="16573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4pPr>
            <a:lvl5pPr marL="21145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635" cy="68643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3480435" y="119380"/>
            <a:ext cx="9225280" cy="92202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635" cy="68643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116070" y="166370"/>
            <a:ext cx="9276080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857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1pPr>
            <a:lvl2pPr marL="7429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2pPr>
            <a:lvl3pPr marL="12001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3pPr>
            <a:lvl4pPr marL="16573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4pPr>
            <a:lvl5pPr marL="21145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635" cy="68643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3480435" y="119380"/>
            <a:ext cx="9225280" cy="92202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635" cy="68643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116070" y="166370"/>
            <a:ext cx="9276080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857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1pPr>
            <a:lvl2pPr marL="7429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2pPr>
            <a:lvl3pPr marL="12001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3pPr>
            <a:lvl4pPr marL="16573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4pPr>
            <a:lvl5pPr marL="2114550" indent="-285750">
              <a:buSzPct val="100000"/>
              <a:buFont typeface="Arial" panose="020B0604020202020204" pitchFamily="34" charset="0"/>
              <a:buBlip>
                <a:blip r:embed="rId5"/>
              </a:buBlip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8" Type="http://schemas.openxmlformats.org/officeDocument/2006/relationships/theme" Target="../theme/theme2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8" Type="http://schemas.openxmlformats.org/officeDocument/2006/relationships/theme" Target="../theme/theme3.xml"/><Relationship Id="rId17" Type="http://schemas.openxmlformats.org/officeDocument/2006/relationships/tags" Target="../tags/tag186.xml"/><Relationship Id="rId16" Type="http://schemas.openxmlformats.org/officeDocument/2006/relationships/tags" Target="../tags/tag185.xml"/><Relationship Id="rId15" Type="http://schemas.openxmlformats.org/officeDocument/2006/relationships/tags" Target="../tags/tag184.xml"/><Relationship Id="rId14" Type="http://schemas.openxmlformats.org/officeDocument/2006/relationships/tags" Target="../tags/tag183.xml"/><Relationship Id="rId13" Type="http://schemas.openxmlformats.org/officeDocument/2006/relationships/tags" Target="../tags/tag182.xml"/><Relationship Id="rId12" Type="http://schemas.openxmlformats.org/officeDocument/2006/relationships/tags" Target="../tags/tag181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8" Type="http://schemas.openxmlformats.org/officeDocument/2006/relationships/theme" Target="../theme/theme4.xml"/><Relationship Id="rId17" Type="http://schemas.openxmlformats.org/officeDocument/2006/relationships/tags" Target="../tags/tag248.xml"/><Relationship Id="rId16" Type="http://schemas.openxmlformats.org/officeDocument/2006/relationships/tags" Target="../tags/tag247.xml"/><Relationship Id="rId15" Type="http://schemas.openxmlformats.org/officeDocument/2006/relationships/tags" Target="../tags/tag246.xml"/><Relationship Id="rId14" Type="http://schemas.openxmlformats.org/officeDocument/2006/relationships/tags" Target="../tags/tag245.xml"/><Relationship Id="rId13" Type="http://schemas.openxmlformats.org/officeDocument/2006/relationships/tags" Target="../tags/tag244.xml"/><Relationship Id="rId12" Type="http://schemas.openxmlformats.org/officeDocument/2006/relationships/tags" Target="../tags/tag243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8" Type="http://schemas.openxmlformats.org/officeDocument/2006/relationships/theme" Target="../theme/theme5.xml"/><Relationship Id="rId17" Type="http://schemas.openxmlformats.org/officeDocument/2006/relationships/tags" Target="../tags/tag310.xml"/><Relationship Id="rId16" Type="http://schemas.openxmlformats.org/officeDocument/2006/relationships/tags" Target="../tags/tag309.xml"/><Relationship Id="rId15" Type="http://schemas.openxmlformats.org/officeDocument/2006/relationships/tags" Target="../tags/tag308.xml"/><Relationship Id="rId14" Type="http://schemas.openxmlformats.org/officeDocument/2006/relationships/tags" Target="../tags/tag307.xml"/><Relationship Id="rId13" Type="http://schemas.openxmlformats.org/officeDocument/2006/relationships/tags" Target="../tags/tag306.xml"/><Relationship Id="rId12" Type="http://schemas.openxmlformats.org/officeDocument/2006/relationships/tags" Target="../tags/tag305.xml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8" Type="http://schemas.openxmlformats.org/officeDocument/2006/relationships/theme" Target="../theme/theme6.xml"/><Relationship Id="rId17" Type="http://schemas.openxmlformats.org/officeDocument/2006/relationships/tags" Target="../tags/tag372.xml"/><Relationship Id="rId16" Type="http://schemas.openxmlformats.org/officeDocument/2006/relationships/tags" Target="../tags/tag371.xml"/><Relationship Id="rId15" Type="http://schemas.openxmlformats.org/officeDocument/2006/relationships/tags" Target="../tags/tag370.xml"/><Relationship Id="rId14" Type="http://schemas.openxmlformats.org/officeDocument/2006/relationships/tags" Target="../tags/tag369.xml"/><Relationship Id="rId13" Type="http://schemas.openxmlformats.org/officeDocument/2006/relationships/tags" Target="../tags/tag368.xml"/><Relationship Id="rId12" Type="http://schemas.openxmlformats.org/officeDocument/2006/relationships/tags" Target="../tags/tag367.xml"/><Relationship Id="rId11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8.xml"/><Relationship Id="rId18" Type="http://schemas.openxmlformats.org/officeDocument/2006/relationships/theme" Target="../theme/theme7.xml"/><Relationship Id="rId17" Type="http://schemas.openxmlformats.org/officeDocument/2006/relationships/tags" Target="../tags/tag434.xml"/><Relationship Id="rId16" Type="http://schemas.openxmlformats.org/officeDocument/2006/relationships/tags" Target="../tags/tag433.xml"/><Relationship Id="rId15" Type="http://schemas.openxmlformats.org/officeDocument/2006/relationships/tags" Target="../tags/tag432.xml"/><Relationship Id="rId14" Type="http://schemas.openxmlformats.org/officeDocument/2006/relationships/tags" Target="../tags/tag431.xml"/><Relationship Id="rId13" Type="http://schemas.openxmlformats.org/officeDocument/2006/relationships/tags" Target="../tags/tag430.xml"/><Relationship Id="rId12" Type="http://schemas.openxmlformats.org/officeDocument/2006/relationships/tags" Target="../tags/tag429.xml"/><Relationship Id="rId11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6.xml"/><Relationship Id="rId1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6.xml"/><Relationship Id="rId8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3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9.xml"/><Relationship Id="rId18" Type="http://schemas.openxmlformats.org/officeDocument/2006/relationships/theme" Target="../theme/theme8.xml"/><Relationship Id="rId17" Type="http://schemas.openxmlformats.org/officeDocument/2006/relationships/tags" Target="../tags/tag496.xml"/><Relationship Id="rId16" Type="http://schemas.openxmlformats.org/officeDocument/2006/relationships/tags" Target="../tags/tag495.xml"/><Relationship Id="rId15" Type="http://schemas.openxmlformats.org/officeDocument/2006/relationships/tags" Target="../tags/tag494.xml"/><Relationship Id="rId14" Type="http://schemas.openxmlformats.org/officeDocument/2006/relationships/tags" Target="../tags/tag493.xml"/><Relationship Id="rId13" Type="http://schemas.openxmlformats.org/officeDocument/2006/relationships/tags" Target="../tags/tag492.xml"/><Relationship Id="rId12" Type="http://schemas.openxmlformats.org/officeDocument/2006/relationships/tags" Target="../tags/tag491.xml"/><Relationship Id="rId11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7.xml"/><Relationship Id="rId1" Type="http://schemas.openxmlformats.org/officeDocument/2006/relationships/slideLayout" Target="../slideLayouts/slideLayout78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7.xml"/><Relationship Id="rId8" Type="http://schemas.openxmlformats.org/officeDocument/2006/relationships/slideLayout" Target="../slideLayouts/slideLayout96.xml"/><Relationship Id="rId7" Type="http://schemas.openxmlformats.org/officeDocument/2006/relationships/slideLayout" Target="../slideLayouts/slideLayout95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4" Type="http://schemas.openxmlformats.org/officeDocument/2006/relationships/slideLayout" Target="../slideLayouts/slideLayout92.xml"/><Relationship Id="rId3" Type="http://schemas.openxmlformats.org/officeDocument/2006/relationships/slideLayout" Target="../slideLayouts/slideLayout91.xml"/><Relationship Id="rId2" Type="http://schemas.openxmlformats.org/officeDocument/2006/relationships/slideLayout" Target="../slideLayouts/slideLayout90.xml"/><Relationship Id="rId18" Type="http://schemas.openxmlformats.org/officeDocument/2006/relationships/theme" Target="../theme/theme9.xml"/><Relationship Id="rId17" Type="http://schemas.openxmlformats.org/officeDocument/2006/relationships/tags" Target="../tags/tag558.xml"/><Relationship Id="rId16" Type="http://schemas.openxmlformats.org/officeDocument/2006/relationships/tags" Target="../tags/tag557.xml"/><Relationship Id="rId15" Type="http://schemas.openxmlformats.org/officeDocument/2006/relationships/tags" Target="../tags/tag556.xml"/><Relationship Id="rId14" Type="http://schemas.openxmlformats.org/officeDocument/2006/relationships/tags" Target="../tags/tag555.xml"/><Relationship Id="rId13" Type="http://schemas.openxmlformats.org/officeDocument/2006/relationships/tags" Target="../tags/tag554.xml"/><Relationship Id="rId12" Type="http://schemas.openxmlformats.org/officeDocument/2006/relationships/tags" Target="../tags/tag553.xml"/><Relationship Id="rId11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98.xml"/><Relationship Id="rId1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561.xml"/><Relationship Id="rId2" Type="http://schemas.openxmlformats.org/officeDocument/2006/relationships/tags" Target="../tags/tag560.xml"/><Relationship Id="rId1" Type="http://schemas.openxmlformats.org/officeDocument/2006/relationships/tags" Target="../tags/tag55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7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573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tags" Target="../tags/tag574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tags" Target="../tags/tag575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tags" Target="../tags/tag576.xml"/><Relationship Id="rId1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90.xml"/><Relationship Id="rId3" Type="http://schemas.openxmlformats.org/officeDocument/2006/relationships/tags" Target="../tags/tag577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6.xml"/><Relationship Id="rId3" Type="http://schemas.openxmlformats.org/officeDocument/2006/relationships/tags" Target="../tags/tag578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2" Type="http://schemas.openxmlformats.org/officeDocument/2006/relationships/tags" Target="../tags/tag579.xml"/><Relationship Id="rId1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8.xml"/><Relationship Id="rId1" Type="http://schemas.openxmlformats.org/officeDocument/2006/relationships/tags" Target="../tags/tag58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9.xml"/><Relationship Id="rId1" Type="http://schemas.openxmlformats.org/officeDocument/2006/relationships/tags" Target="../tags/tag58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62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63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564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565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567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tags" Target="../tags/tag566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568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69.xml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71.xml"/><Relationship Id="rId1" Type="http://schemas.openxmlformats.org/officeDocument/2006/relationships/tags" Target="../tags/tag57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p>
            <a:r>
              <a:rPr lang="zh-CN" altLang="en-US" dirty="0" smtClean="0">
                <a:sym typeface="+mn-ea"/>
              </a:rPr>
              <a:t>项目1初识3dsMax</a:t>
            </a:r>
            <a:endParaRPr lang="zh-CN" altLang="en-US" dirty="0" smtClean="0">
              <a:sym typeface="+mn-ea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98880" y="2129790"/>
            <a:ext cx="9799320" cy="2903220"/>
          </a:xfrm>
        </p:spPr>
        <p:txBody>
          <a:bodyPr>
            <a:normAutofit lnSpcReduction="20000"/>
          </a:bodyPr>
          <a:p>
            <a:pPr marL="342900" marR="0" indent="-34290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b="1" spc="0" noProof="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本章介绍：</a:t>
            </a:r>
            <a:endParaRPr kumimoji="1" lang="zh-CN" altLang="en-US" b="1" kern="1200" cap="none" spc="0" normalizeH="0" baseline="0" noProof="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R="0" indent="528955" algn="just" defTabSz="914400" eaLnBrk="1" hangingPunct="1">
              <a:lnSpc>
                <a:spcPct val="150000"/>
              </a:lnSpc>
              <a:spcBef>
                <a:spcPts val="600"/>
              </a:spcBef>
              <a:buClrTx/>
              <a:buSzTx/>
              <a:buFontTx/>
              <a:buNone/>
              <a:defRPr/>
            </a:pPr>
            <a:r>
              <a:rPr kumimoji="1" altLang="zh-CN" b="1" spc="0" noProof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dsMax是当今世界使用最广泛的三维软件之一，在建模、灯光、材质、渲染、动画等方面都有着非常优秀的表现，其实在实际工作领域中设计建筑、影视动画、游戏等各个行业，本项目将带领大家进入三维奇妙世界，去遨游三维的广袤空间。</a:t>
            </a:r>
            <a:endParaRPr kumimoji="1" lang="zh-CN" altLang="zh-CN" b="1" spc="0" noProof="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任务2　设计3dsMax作品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en-US"/>
              <a:t>3dsMax软件广泛应用于各种三维模型的制作中。设计一个三维作品大体经过建模、赋予材质、添加灯光、调整摄像机、渲染出图片、后期加工等环节。本任务是一个简单的实例设计过程。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dirty="0" smtClean="0">
                <a:sym typeface="+mn-ea"/>
              </a:rPr>
              <a:t>任务实施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dirty="0" smtClean="0">
                <a:sym typeface="+mn-ea"/>
              </a:rPr>
              <a:t>1.启动3dsMax软件</a:t>
            </a:r>
            <a:endParaRPr lang="zh-CN" altLang="en-US" dirty="0" smtClean="0">
              <a:sym typeface="+mn-ea"/>
            </a:endParaRPr>
          </a:p>
          <a:p>
            <a:r>
              <a:rPr lang="en-US" altLang="zh-CN" dirty="0" smtClean="0">
                <a:sym typeface="+mn-ea"/>
              </a:rPr>
              <a:t>2.设置单位</a:t>
            </a:r>
            <a:endParaRPr lang="en-US" altLang="zh-CN" dirty="0" smtClean="0">
              <a:sym typeface="+mn-ea"/>
            </a:endParaRPr>
          </a:p>
        </p:txBody>
      </p:sp>
      <p:pic>
        <p:nvPicPr>
          <p:cNvPr id="80" name="图片 27"/>
          <p:cNvPicPr>
            <a:picLocks noChangeAspect="1"/>
          </p:cNvPicPr>
          <p:nvPr/>
        </p:nvPicPr>
        <p:blipFill>
          <a:blip r:embed="rId1"/>
          <a:srcRect t="2791" r="78986" b="29362"/>
          <a:stretch>
            <a:fillRect/>
          </a:stretch>
        </p:blipFill>
        <p:spPr>
          <a:xfrm>
            <a:off x="3014980" y="2293620"/>
            <a:ext cx="2631440" cy="4312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图片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6825" y="2268220"/>
            <a:ext cx="3092450" cy="433768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3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dirty="0" smtClean="0">
                <a:sym typeface="+mn-ea"/>
              </a:rPr>
              <a:t>任务实施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330" y="1490345"/>
            <a:ext cx="5627370" cy="4759325"/>
          </a:xfrm>
        </p:spPr>
        <p:txBody>
          <a:bodyPr>
            <a:normAutofit lnSpcReduction="10000"/>
          </a:bodyPr>
          <a:p>
            <a:r>
              <a:rPr dirty="0">
                <a:sym typeface="+mn-ea"/>
              </a:rPr>
              <a:t>3.创建地面模型和茶壶模型</a:t>
            </a:r>
            <a:endParaRPr dirty="0">
              <a:sym typeface="+mn-ea"/>
            </a:endParaRPr>
          </a:p>
          <a:p>
            <a:r>
              <a:rPr dirty="0">
                <a:sym typeface="+mn-ea"/>
              </a:rPr>
              <a:t>在“新建”面板中的“标准基本体”中选择“长方体”选项后，在透视图中拖曳鼠标画出长方体的底面后单击，向上移动鼠标画出长方体的高度后单击，一个长方体模型就建立完成了。在工具栏中选择“移动”“旋转”“缩放”命令对长方体进行修改，也可以选择模型在“修改”面板中直接输入参数值进行修改，</a:t>
            </a:r>
            <a:endParaRPr dirty="0">
              <a:sym typeface="+mn-ea"/>
            </a:endParaRPr>
          </a:p>
          <a:p>
            <a:r>
              <a:rPr dirty="0">
                <a:sym typeface="+mn-ea"/>
              </a:rPr>
              <a:t>使用同样的方法在“新建”面板中的“标准基本体”中选择“茶壶”选项，在透视图中创建一个茶壶模型，通过“移动”“旋转”“缩放”命令对“茶壶”进行修整，选择茶壶按“Z”键最大化显示，并置于长方体上面</a:t>
            </a:r>
            <a:endParaRPr dirty="0">
              <a:sym typeface="+mn-ea"/>
            </a:endParaRPr>
          </a:p>
        </p:txBody>
      </p:sp>
      <p:pic>
        <p:nvPicPr>
          <p:cNvPr id="82" name="图片 2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91350" y="1369695"/>
            <a:ext cx="4081780" cy="2477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图片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0715" y="3984625"/>
            <a:ext cx="4081780" cy="27336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3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dirty="0" smtClean="0">
                <a:sym typeface="+mn-ea"/>
              </a:rPr>
              <a:t>任务实施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16070" y="1336040"/>
            <a:ext cx="4153535" cy="4759325"/>
          </a:xfrm>
        </p:spPr>
        <p:txBody>
          <a:bodyPr>
            <a:normAutofit lnSpcReduction="20000"/>
          </a:bodyPr>
          <a:p>
            <a:r>
              <a:rPr dirty="0">
                <a:sym typeface="+mn-ea"/>
              </a:rPr>
              <a:t>4.为长方形添加木纹材质</a:t>
            </a:r>
            <a:endParaRPr dirty="0">
              <a:sym typeface="+mn-ea"/>
            </a:endParaRPr>
          </a:p>
          <a:p>
            <a:r>
              <a:rPr dirty="0">
                <a:sym typeface="+mn-ea"/>
              </a:rPr>
              <a:t>选择长方体模型，选择“渲染”→“材质编辑器”→“精简材质编辑器”命令，在打开的“材质编辑器”窗口中选择第一个材质球，在“明暗器基本参数”中选择“Blinn”选项，在“Blinn基本参数”中，单击“漫反射”后的贴图按钮，打开“材质/贴图浏览器”对话框，在其中选择“通用---高级木材”选项后，单击“确定”按钮。在“漫反射颜色”中设置贴图参数，将预设设置为“三维松木-未加工”，然后单击“将材质指定给选定对象”按钮</a:t>
            </a:r>
            <a:endParaRPr dirty="0">
              <a:sym typeface="+mn-ea"/>
            </a:endParaRPr>
          </a:p>
        </p:txBody>
      </p:sp>
      <p:pic>
        <p:nvPicPr>
          <p:cNvPr id="84" name="图片 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2595" y="1336040"/>
            <a:ext cx="3520440" cy="43059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图片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3495" y="1336040"/>
            <a:ext cx="2693670" cy="475615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3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dirty="0" smtClean="0">
                <a:sym typeface="+mn-ea"/>
              </a:rPr>
              <a:t>任务实施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330" y="1490345"/>
            <a:ext cx="5266055" cy="4759325"/>
          </a:xfrm>
        </p:spPr>
        <p:txBody>
          <a:bodyPr/>
          <a:p>
            <a:r>
              <a:rPr lang="zh-CN" altLang="en-US" b="1"/>
              <a:t>5.为“茶壶”添加金属材质</a:t>
            </a:r>
            <a:endParaRPr lang="zh-CN" altLang="en-US" b="1"/>
          </a:p>
          <a:p>
            <a:r>
              <a:rPr lang="zh-CN" altLang="en-US" b="1"/>
              <a:t>在场景中选择“茶壶”模型，在“材质编辑器”中选择第二个材质球，并将其材质指定给“茶壶”模型，在“明暗器基本参数”中选择“金属”选项，在“反射高光”面板中设置“高光级别”为200，“光泽度”为50，选择“漫反射”颜色，在弹出的“颜色选择器：漫反射颜色”对话框中输入颜色RGB（220，220，220）后，单击“确定”按钮</a:t>
            </a:r>
            <a:endParaRPr lang="zh-CN" altLang="en-US" b="1"/>
          </a:p>
        </p:txBody>
      </p:sp>
      <p:pic>
        <p:nvPicPr>
          <p:cNvPr id="30" name="图片 30" descr="F:\项目1\1-28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34760" y="1557020"/>
            <a:ext cx="3959860" cy="374396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2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dirty="0" smtClean="0">
                <a:sym typeface="+mn-ea"/>
              </a:rPr>
              <a:t>任务实施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330" y="1490345"/>
            <a:ext cx="5266055" cy="4759325"/>
          </a:xfrm>
        </p:spPr>
        <p:txBody>
          <a:bodyPr/>
          <a:p>
            <a:r>
              <a:rPr lang="zh-CN" altLang="en-US" b="1"/>
              <a:t>5.为“茶壶”添加金属材质</a:t>
            </a:r>
            <a:endParaRPr lang="zh-CN" altLang="en-US" b="1"/>
          </a:p>
          <a:p>
            <a:r>
              <a:rPr lang="zh-CN" altLang="en-US" b="1"/>
              <a:t>在“贴图”面板中选择“反射”选项， 单击其后面的“贴图类型”按钮，在弹出的“材质 / 贴图浏览器”对话框中选择“光 </a:t>
            </a:r>
            <a:endParaRPr lang="zh-CN" altLang="en-US" b="1"/>
          </a:p>
          <a:p>
            <a:r>
              <a:rPr lang="zh-CN" altLang="en-US" b="1"/>
              <a:t>线跟踪”选项，单击“确定”按钮，在“颜色选择器：背景色”对话框中，将背景中 的 环 境 色 改 为 RGB（220，220，220），单击“确定”按钮，设置完毕后将材质赋予茶壶模型</a:t>
            </a:r>
            <a:endParaRPr lang="zh-CN" altLang="en-US" b="1"/>
          </a:p>
        </p:txBody>
      </p:sp>
      <p:pic>
        <p:nvPicPr>
          <p:cNvPr id="88" name="图片 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1490" y="1490345"/>
            <a:ext cx="2639060" cy="2583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图片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0275" y="4436110"/>
            <a:ext cx="5676900" cy="199390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3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dirty="0" smtClean="0">
                <a:sym typeface="+mn-ea"/>
              </a:rPr>
              <a:t>任务实施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altLang="zh-CN" dirty="0">
                <a:sym typeface="+mn-ea"/>
              </a:rPr>
              <a:t>6</a:t>
            </a:r>
            <a:r>
              <a:rPr lang="zh-CN" altLang="en-US" dirty="0">
                <a:sym typeface="+mn-ea"/>
              </a:rPr>
              <a:t>添加灯</a:t>
            </a:r>
            <a:r>
              <a:rPr lang="zh-CN" altLang="en-US" dirty="0" smtClean="0">
                <a:sym typeface="+mn-ea"/>
              </a:rPr>
              <a:t>光</a:t>
            </a:r>
            <a:endParaRPr lang="en-US" altLang="zh-CN" dirty="0" smtClean="0"/>
          </a:p>
          <a:p>
            <a:r>
              <a:rPr lang="zh-CN" altLang="en-US" dirty="0">
                <a:sym typeface="+mn-ea"/>
              </a:rPr>
              <a:t>选择“创建”→“灯光”→“标准灯光”→“自由聚光灯”选项，或者在“新建”面板中，单击“灯光”按钮，选择“自由聚光灯”选项，在前视图中创建灯光，利用移动、旋转工具，调整灯光的位置。</a:t>
            </a:r>
            <a:endParaRPr lang="zh-CN" altLang="en-US"/>
          </a:p>
        </p:txBody>
      </p:sp>
      <p:pic>
        <p:nvPicPr>
          <p:cNvPr id="33" name="图片 33" descr="F:\项目1\1-31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36028" y="3565525"/>
            <a:ext cx="2879725" cy="2411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图片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9315" y="3565525"/>
            <a:ext cx="6635115" cy="241236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3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dirty="0" smtClean="0">
                <a:sym typeface="+mn-ea"/>
              </a:rPr>
              <a:t>任务实施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7.渲染</a:t>
            </a:r>
            <a:endParaRPr lang="zh-CN" altLang="en-US"/>
          </a:p>
          <a:p>
            <a:r>
              <a:rPr lang="zh-CN" altLang="en-US"/>
              <a:t>选中透视图，调整模型大小和位置，选择“渲染”菜单中的“渲染”命令（或按Shift+Q组合键）。单击“保存”按钮将渲染图保存为图像文件，以备后用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0124440" y="497078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pic>
        <p:nvPicPr>
          <p:cNvPr id="92" name="图片 3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3450" y="2830830"/>
            <a:ext cx="4249420" cy="378079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zh-CN"/>
              <a:t>必备知识</a:t>
            </a:r>
            <a:endParaRPr lang="zh-CN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855" y="1490345"/>
            <a:ext cx="11256645" cy="4759325"/>
          </a:xfrm>
        </p:spPr>
        <p:txBody>
          <a:bodyPr>
            <a:normAutofit fontScale="90000"/>
          </a:bodyPr>
          <a:p>
            <a:r>
              <a:rPr dirty="0">
                <a:sym typeface="+mn-ea"/>
              </a:rPr>
              <a:t>3dsMax的“参照坐标系”</a:t>
            </a:r>
            <a:endParaRPr dirty="0">
              <a:sym typeface="+mn-ea"/>
            </a:endParaRPr>
          </a:p>
          <a:p>
            <a:r>
              <a:rPr dirty="0">
                <a:sym typeface="+mn-ea"/>
              </a:rPr>
              <a:t>1.“视图”</a:t>
            </a:r>
            <a:r>
              <a:rPr lang="en-US" dirty="0">
                <a:sym typeface="+mn-ea"/>
              </a:rPr>
              <a:t>   3dsMax视图是系统默认的坐标系，它是“世界”和“屏幕”坐标系的混合体</a:t>
            </a:r>
            <a:endParaRPr lang="en-US" dirty="0">
              <a:sym typeface="+mn-ea"/>
            </a:endParaRPr>
          </a:p>
          <a:p>
            <a:r>
              <a:rPr dirty="0">
                <a:sym typeface="+mn-ea"/>
              </a:rPr>
              <a:t>2.“屏幕”</a:t>
            </a:r>
            <a:r>
              <a:rPr lang="en-US" dirty="0">
                <a:sym typeface="+mn-ea"/>
              </a:rPr>
              <a:t>   “屏幕”坐标系将活动视图用作坐标系。X轴为水平方向，正向朝右；Y轴为垂直方向，正向朝下；Z轴为深度方向，正向指向用户</a:t>
            </a:r>
            <a:endParaRPr lang="en-US" dirty="0">
              <a:sym typeface="+mn-ea"/>
            </a:endParaRPr>
          </a:p>
          <a:p>
            <a:r>
              <a:rPr dirty="0">
                <a:sym typeface="+mn-ea"/>
              </a:rPr>
              <a:t>3.“世界”</a:t>
            </a:r>
            <a:r>
              <a:rPr lang="en-US" dirty="0">
                <a:sym typeface="+mn-ea"/>
              </a:rPr>
              <a:t> “世界”坐标系从前视图看：X轴正向朝右；Z轴正向朝上；Y轴正向指向背离用户的方向。</a:t>
            </a:r>
            <a:endParaRPr lang="en-US" dirty="0">
              <a:sym typeface="+mn-ea"/>
            </a:endParaRPr>
          </a:p>
          <a:p>
            <a:r>
              <a:rPr lang="en-US" dirty="0">
                <a:sym typeface="+mn-ea"/>
              </a:rPr>
              <a:t>4.“父对象”  使用选定对象的“父对象”坐标系。如果对象未链接至特定对象，则其为“世界”坐标系，其“父对象”坐标系与“世界”坐标系相同</a:t>
            </a:r>
            <a:endParaRPr lang="en-US" dirty="0">
              <a:sym typeface="+mn-ea"/>
            </a:endParaRPr>
          </a:p>
          <a:p>
            <a:r>
              <a:rPr lang="en-US" dirty="0">
                <a:sym typeface="+mn-ea"/>
              </a:rPr>
              <a:t>5.“局部”  局部”坐标系为每个对象使用单独的坐标系</a:t>
            </a:r>
            <a:endParaRPr lang="en-US" dirty="0">
              <a:sym typeface="+mn-ea"/>
            </a:endParaRPr>
          </a:p>
          <a:p>
            <a:r>
              <a:rPr lang="en-US" dirty="0">
                <a:sym typeface="+mn-ea"/>
              </a:rPr>
              <a:t>6.“万向”   “万向”坐标系可以与“EulerXYZ旋转”控制器一同使用</a:t>
            </a:r>
            <a:endParaRPr lang="en-US" dirty="0">
              <a:sym typeface="+mn-ea"/>
            </a:endParaRPr>
          </a:p>
          <a:p>
            <a:r>
              <a:rPr lang="en-US" dirty="0">
                <a:sym typeface="+mn-ea"/>
              </a:rPr>
              <a:t>7.“栅格” “栅格”坐标系具有普通对象的属性，与视图窗口中的栅格类似，用户可以设置它的长度、宽度和间距</a:t>
            </a:r>
            <a:endParaRPr lang="en-US" dirty="0">
              <a:sym typeface="+mn-ea"/>
            </a:endParaRPr>
          </a:p>
          <a:p>
            <a:r>
              <a:rPr lang="en-US" dirty="0">
                <a:sym typeface="+mn-ea"/>
              </a:rPr>
              <a:t>8.“工作”  “工作”坐标系可以自定义坐标系。</a:t>
            </a:r>
            <a:endParaRPr lang="en-US" dirty="0"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zh-CN"/>
              <a:t>项目总结</a:t>
            </a:r>
            <a:endParaRPr lang="zh-CN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dirty="0">
                <a:sym typeface="+mn-ea"/>
              </a:rPr>
              <a:t>本项目主要是介绍了3dsMax的基本界面和常用的工具，对3dsMax的功能有了一个大概的了解，3dsMax本身是一个庞大的综合性三维软件，了解了它的基本属性，意味着开始向它的学习迈出了第一步，在以后的项目中将通过案例对3dsMax的操作进行详细的介绍和学习。</a:t>
            </a:r>
            <a:endParaRPr lang="zh-CN" altLang="en-US" dirty="0"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dirty="0" smtClean="0">
                <a:sym typeface="+mn-ea"/>
              </a:rPr>
              <a:t>课堂学习目标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457200" indent="-528955" eaLnBrk="1" hangingPunct="1">
              <a:lnSpc>
                <a:spcPct val="150000"/>
              </a:lnSpc>
              <a:spcBef>
                <a:spcPct val="20000"/>
              </a:spcBef>
              <a:buBlip>
                <a:blip r:embed="rId1"/>
              </a:buBlip>
            </a:pPr>
            <a:r>
              <a:rPr lang="zh-CN" altLang="en-US" b="1" dirty="0">
                <a:latin typeface="宋体" panose="02010600030101010101" pitchFamily="2" charset="-122"/>
                <a:sym typeface="+mn-ea"/>
              </a:rPr>
              <a:t>认识操作界面。</a:t>
            </a:r>
            <a:endParaRPr lang="zh-CN" altLang="en-US" b="1" dirty="0">
              <a:latin typeface="宋体" panose="02010600030101010101" pitchFamily="2" charset="-122"/>
            </a:endParaRPr>
          </a:p>
          <a:p>
            <a:pPr marL="457200" indent="-528955" eaLnBrk="1" hangingPunct="1">
              <a:lnSpc>
                <a:spcPct val="150000"/>
              </a:lnSpc>
              <a:spcBef>
                <a:spcPct val="20000"/>
              </a:spcBef>
              <a:buBlip>
                <a:blip r:embed="rId1"/>
              </a:buBlip>
            </a:pPr>
            <a:r>
              <a:rPr lang="zh-CN" altLang="en-US" b="1" dirty="0">
                <a:latin typeface="宋体" panose="02010600030101010101" pitchFamily="2" charset="-122"/>
                <a:sym typeface="+mn-ea"/>
              </a:rPr>
              <a:t>熟悉各个控制区的用途和使用方法。</a:t>
            </a:r>
            <a:endParaRPr lang="zh-CN" altLang="en-US" b="1" dirty="0">
              <a:latin typeface="宋体" panose="02010600030101010101" pitchFamily="2" charset="-122"/>
            </a:endParaRPr>
          </a:p>
          <a:p>
            <a:pPr marL="457200" indent="-528955" eaLnBrk="1" hangingPunct="1">
              <a:lnSpc>
                <a:spcPct val="150000"/>
              </a:lnSpc>
              <a:spcBef>
                <a:spcPct val="20000"/>
              </a:spcBef>
              <a:buBlip>
                <a:blip r:embed="rId1"/>
              </a:buBlip>
            </a:pPr>
            <a:r>
              <a:rPr lang="zh-CN" altLang="en-US" b="1" dirty="0">
                <a:latin typeface="宋体" panose="02010600030101010101" pitchFamily="2" charset="-122"/>
                <a:sym typeface="+mn-ea"/>
              </a:rPr>
              <a:t>了解3Dmax的软件界面和常见的操作方法</a:t>
            </a:r>
            <a:endParaRPr lang="zh-CN" altLang="en-US"/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zh-CN" altLang="en-US" dirty="0" smtClean="0">
                <a:sym typeface="+mn-ea"/>
              </a:rPr>
              <a:t>任务1　认识3dsMax工作界面</a:t>
            </a:r>
            <a:endParaRPr lang="zh-CN" altLang="en-US" dirty="0" smtClean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50000"/>
          </a:bodyPr>
          <a:p>
            <a:pPr marL="457200" indent="-528955" eaLnBrk="1" hangingPunct="1">
              <a:lnSpc>
                <a:spcPct val="150000"/>
              </a:lnSpc>
              <a:spcBef>
                <a:spcPct val="20000"/>
              </a:spcBef>
              <a:buBlip>
                <a:blip r:embed="rId1"/>
              </a:buBlip>
            </a:pPr>
            <a:r>
              <a:rPr lang="zh-CN" altLang="zh-CN" sz="3600" b="1" dirty="0">
                <a:latin typeface="宋体" panose="02010600030101010101" pitchFamily="2" charset="-122"/>
                <a:sym typeface="+mn-ea"/>
              </a:rPr>
              <a:t>认识快速工具栏工具箱</a:t>
            </a:r>
            <a:endParaRPr lang="zh-CN" altLang="zh-CN" sz="3600" b="1" dirty="0">
              <a:latin typeface="宋体" panose="02010600030101010101" pitchFamily="2" charset="-122"/>
            </a:endParaRPr>
          </a:p>
          <a:p>
            <a:pPr marL="457200" indent="-528955" eaLnBrk="1" hangingPunct="1">
              <a:lnSpc>
                <a:spcPct val="150000"/>
              </a:lnSpc>
              <a:spcBef>
                <a:spcPct val="20000"/>
              </a:spcBef>
              <a:buBlip>
                <a:blip r:embed="rId1"/>
              </a:buBlip>
            </a:pPr>
            <a:r>
              <a:rPr lang="zh-CN" altLang="zh-CN" sz="3600" b="1" dirty="0">
                <a:latin typeface="宋体" panose="02010600030101010101" pitchFamily="2" charset="-122"/>
                <a:sym typeface="+mn-ea"/>
              </a:rPr>
              <a:t>认识菜单栏</a:t>
            </a:r>
            <a:endParaRPr lang="zh-CN" altLang="zh-CN" sz="3600" b="1" dirty="0">
              <a:latin typeface="宋体" panose="02010600030101010101" pitchFamily="2" charset="-122"/>
            </a:endParaRPr>
          </a:p>
          <a:p>
            <a:pPr marL="457200" indent="-528955" eaLnBrk="1" hangingPunct="1">
              <a:lnSpc>
                <a:spcPct val="150000"/>
              </a:lnSpc>
              <a:spcBef>
                <a:spcPct val="20000"/>
              </a:spcBef>
              <a:buBlip>
                <a:blip r:embed="rId1"/>
              </a:buBlip>
            </a:pPr>
            <a:r>
              <a:rPr lang="zh-CN" altLang="zh-CN" sz="3600" b="1" dirty="0">
                <a:latin typeface="宋体" panose="02010600030101010101" pitchFamily="2" charset="-122"/>
                <a:sym typeface="+mn-ea"/>
              </a:rPr>
              <a:t>认识工具栏</a:t>
            </a:r>
            <a:endParaRPr lang="zh-CN" altLang="zh-CN" sz="3600" b="1" dirty="0">
              <a:latin typeface="宋体" panose="02010600030101010101" pitchFamily="2" charset="-122"/>
            </a:endParaRPr>
          </a:p>
          <a:p>
            <a:pPr marL="457200" indent="-528955" eaLnBrk="1" hangingPunct="1">
              <a:lnSpc>
                <a:spcPct val="150000"/>
              </a:lnSpc>
              <a:spcBef>
                <a:spcPct val="20000"/>
              </a:spcBef>
              <a:buBlip>
                <a:blip r:embed="rId1"/>
              </a:buBlip>
            </a:pPr>
            <a:r>
              <a:rPr lang="zh-CN" altLang="zh-CN" sz="3600" b="1" dirty="0">
                <a:latin typeface="宋体" panose="02010600030101010101" pitchFamily="2" charset="-122"/>
                <a:sym typeface="+mn-ea"/>
              </a:rPr>
              <a:t>认识命令面板</a:t>
            </a:r>
            <a:endParaRPr lang="zh-CN" altLang="zh-CN" sz="3600" b="1" dirty="0">
              <a:latin typeface="宋体" panose="02010600030101010101" pitchFamily="2" charset="-122"/>
            </a:endParaRPr>
          </a:p>
          <a:p>
            <a:pPr marL="457200" indent="-528955" eaLnBrk="1" hangingPunct="1">
              <a:lnSpc>
                <a:spcPct val="150000"/>
              </a:lnSpc>
              <a:spcBef>
                <a:spcPct val="20000"/>
              </a:spcBef>
              <a:buBlip>
                <a:blip r:embed="rId1"/>
              </a:buBlip>
            </a:pPr>
            <a:r>
              <a:rPr lang="zh-CN" altLang="zh-CN" sz="3600" b="1" dirty="0">
                <a:latin typeface="宋体" panose="02010600030101010101" pitchFamily="2" charset="-122"/>
                <a:sym typeface="+mn-ea"/>
              </a:rPr>
              <a:t>认识视图工作区</a:t>
            </a:r>
            <a:endParaRPr lang="zh-CN" altLang="zh-CN" sz="3600" b="1" dirty="0">
              <a:latin typeface="宋体" panose="02010600030101010101" pitchFamily="2" charset="-122"/>
            </a:endParaRPr>
          </a:p>
          <a:p>
            <a:pPr marL="457200" indent="-528955" eaLnBrk="1" hangingPunct="1">
              <a:lnSpc>
                <a:spcPct val="150000"/>
              </a:lnSpc>
              <a:spcBef>
                <a:spcPct val="20000"/>
              </a:spcBef>
              <a:buBlip>
                <a:blip r:embed="rId1"/>
              </a:buBlip>
            </a:pPr>
            <a:r>
              <a:rPr lang="zh-CN" altLang="zh-CN" sz="3600" b="1" dirty="0">
                <a:latin typeface="宋体" panose="02010600030101010101" pitchFamily="2" charset="-122"/>
                <a:sym typeface="+mn-ea"/>
              </a:rPr>
              <a:t>认识时间轴轨迹栏和动画控制区</a:t>
            </a:r>
            <a:endParaRPr lang="zh-CN" altLang="zh-CN" sz="3600" b="1" dirty="0">
              <a:latin typeface="宋体" panose="02010600030101010101" pitchFamily="2" charset="-122"/>
            </a:endParaRPr>
          </a:p>
          <a:p>
            <a:pPr marL="457200" indent="-528955" eaLnBrk="1" hangingPunct="1">
              <a:lnSpc>
                <a:spcPct val="150000"/>
              </a:lnSpc>
              <a:spcBef>
                <a:spcPct val="20000"/>
              </a:spcBef>
              <a:buBlip>
                <a:blip r:embed="rId1"/>
              </a:buBlip>
            </a:pPr>
            <a:r>
              <a:rPr lang="zh-CN" altLang="zh-CN" sz="3600" b="1" dirty="0">
                <a:latin typeface="宋体" panose="02010600030101010101" pitchFamily="2" charset="-122"/>
                <a:sym typeface="+mn-ea"/>
              </a:rPr>
              <a:t>认识状态栏</a:t>
            </a:r>
            <a:endParaRPr lang="zh-CN" altLang="zh-CN" sz="3600" b="1" dirty="0">
              <a:latin typeface="宋体" panose="02010600030101010101" pitchFamily="2" charset="-122"/>
            </a:endParaRPr>
          </a:p>
          <a:p>
            <a:pPr marL="0" indent="0">
              <a:buNone/>
            </a:pPr>
            <a:endParaRPr lang="zh-CN" altLang="en-US" sz="3600"/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dirty="0" smtClean="0">
                <a:sym typeface="+mn-ea"/>
              </a:rPr>
              <a:t>任务实施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330" y="1490345"/>
            <a:ext cx="11468100" cy="4759325"/>
          </a:xfrm>
        </p:spPr>
        <p:txBody>
          <a:bodyPr/>
          <a:p>
            <a:r>
              <a:rPr dirty="0">
                <a:sym typeface="+mn-ea"/>
              </a:rPr>
              <a:t>1.软件窗口组成</a:t>
            </a:r>
            <a:endParaRPr dirty="0">
              <a:sym typeface="+mn-ea"/>
            </a:endParaRPr>
          </a:p>
          <a:p>
            <a:r>
              <a:rPr dirty="0">
                <a:sym typeface="+mn-ea"/>
              </a:rPr>
              <a:t>1.1主菜单栏</a:t>
            </a:r>
            <a:endParaRPr dirty="0">
              <a:sym typeface="+mn-ea"/>
            </a:endParaRPr>
          </a:p>
          <a:p>
            <a:r>
              <a:rPr dirty="0">
                <a:sym typeface="+mn-ea"/>
              </a:rPr>
              <a:t>在软件窗口最上面就是主菜单栏，在每个菜单中都包含与3D设计操作有关的命令。在后面的操作中会逐步使用其中的功能</a:t>
            </a:r>
            <a:endParaRPr dirty="0">
              <a:sym typeface="+mn-ea"/>
            </a:endParaRPr>
          </a:p>
          <a:p>
            <a:endParaRPr dirty="0">
              <a:sym typeface="+mn-ea"/>
            </a:endParaRPr>
          </a:p>
          <a:p>
            <a:endParaRPr dirty="0">
              <a:sym typeface="+mn-ea"/>
            </a:endParaRPr>
          </a:p>
          <a:p>
            <a:r>
              <a:rPr dirty="0">
                <a:sym typeface="+mn-ea"/>
              </a:rPr>
              <a:t>1.2.主工具栏</a:t>
            </a:r>
            <a:endParaRPr dirty="0">
              <a:sym typeface="+mn-ea"/>
            </a:endParaRPr>
          </a:p>
          <a:p>
            <a:r>
              <a:rPr dirty="0">
                <a:sym typeface="+mn-ea"/>
              </a:rPr>
              <a:t>在窗口菜单栏下面就是主工具栏，其中包含撤销、重做、连接、移动、旋转、缩放等常用的操作按钮</a:t>
            </a:r>
            <a:endParaRPr dirty="0">
              <a:sym typeface="+mn-ea"/>
            </a:endParaRPr>
          </a:p>
        </p:txBody>
      </p:sp>
      <p:pic>
        <p:nvPicPr>
          <p:cNvPr id="58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8330" y="3340100"/>
            <a:ext cx="9627870" cy="569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" y="5682615"/>
            <a:ext cx="10970895" cy="38163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dirty="0" smtClean="0">
                <a:sym typeface="+mn-ea"/>
              </a:rPr>
              <a:t>任务实施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330" y="1490345"/>
            <a:ext cx="7468870" cy="4759325"/>
          </a:xfrm>
        </p:spPr>
        <p:txBody>
          <a:bodyPr/>
          <a:p>
            <a:r>
              <a:rPr dirty="0">
                <a:sym typeface="+mn-ea"/>
              </a:rPr>
              <a:t>1.软件窗口组成</a:t>
            </a:r>
            <a:endParaRPr dirty="0">
              <a:sym typeface="+mn-ea"/>
            </a:endParaRPr>
          </a:p>
          <a:p>
            <a:r>
              <a:rPr lang="zh-CN" altLang="en-US" dirty="0">
                <a:sym typeface="+mn-ea"/>
              </a:rPr>
              <a:t>1.3 功能区</a:t>
            </a:r>
            <a:endParaRPr lang="zh-CN" altLang="en-US" dirty="0">
              <a:sym typeface="+mn-ea"/>
            </a:endParaRPr>
          </a:p>
          <a:p>
            <a:r>
              <a:rPr lang="zh-CN" altLang="en-US" dirty="0">
                <a:sym typeface="+mn-ea"/>
              </a:rPr>
              <a:t>在主工具栏上单击按钮，可以打开或关闭功能区，在高级建模过程中，经常使用这个功能区，如石墨功能、多边形建模功能等</a:t>
            </a:r>
            <a:endParaRPr lang="zh-CN" altLang="en-US" dirty="0">
              <a:sym typeface="+mn-ea"/>
            </a:endParaRPr>
          </a:p>
          <a:p>
            <a:r>
              <a:rPr lang="zh-CN" altLang="en-US" dirty="0">
                <a:sym typeface="+mn-ea"/>
              </a:rPr>
              <a:t>1.4场景资源管理器</a:t>
            </a:r>
            <a:endParaRPr lang="zh-CN" altLang="en-US" dirty="0">
              <a:sym typeface="+mn-ea"/>
            </a:endParaRPr>
          </a:p>
          <a:p>
            <a:r>
              <a:rPr lang="zh-CN" altLang="en-US" dirty="0">
                <a:sym typeface="+mn-ea"/>
              </a:rPr>
              <a:t>资源管理器可以方便的管理场景中的模型、灯光、摄像机、大气装置等，如对模型装置进行命名、分组、隐藏显示、过滤对象等操作</a:t>
            </a:r>
            <a:endParaRPr lang="zh-CN" altLang="en-US" dirty="0">
              <a:sym typeface="+mn-ea"/>
            </a:endParaRPr>
          </a:p>
          <a:p>
            <a:r>
              <a:rPr lang="zh-CN" altLang="en-US" dirty="0">
                <a:sym typeface="+mn-ea"/>
              </a:rPr>
              <a:t>1.5视图布局设置区</a:t>
            </a:r>
            <a:endParaRPr lang="zh-CN" altLang="en-US" dirty="0">
              <a:sym typeface="+mn-ea"/>
            </a:endParaRPr>
          </a:p>
          <a:p>
            <a:r>
              <a:rPr lang="zh-CN" altLang="en-US" dirty="0">
                <a:sym typeface="+mn-ea"/>
              </a:rPr>
              <a:t>窗口布局显示区，可以方便设置使用的显示视图</a:t>
            </a:r>
            <a:endParaRPr lang="zh-CN" altLang="en-US" dirty="0">
              <a:sym typeface="+mn-ea"/>
            </a:endParaRPr>
          </a:p>
        </p:txBody>
      </p:sp>
      <p:pic>
        <p:nvPicPr>
          <p:cNvPr id="60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52433" y="2018983"/>
            <a:ext cx="4295775" cy="48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8015" y="1642745"/>
            <a:ext cx="1219200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6840" y="1718310"/>
            <a:ext cx="948055" cy="464248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4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zh-CN" altLang="en-US" dirty="0" smtClean="0">
                <a:sym typeface="+mn-ea"/>
              </a:rPr>
              <a:t>任务实施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330" y="1490345"/>
            <a:ext cx="7362190" cy="4759325"/>
          </a:xfrm>
        </p:spPr>
        <p:txBody>
          <a:bodyPr/>
          <a:p>
            <a:r>
              <a:rPr lang="zh-CN" altLang="en-US"/>
              <a:t>1.6命令面板</a:t>
            </a:r>
            <a:endParaRPr lang="zh-CN" altLang="en-US"/>
          </a:p>
          <a:p>
            <a:r>
              <a:rPr lang="zh-CN" altLang="en-US"/>
              <a:t>命令面板是3dsmax软件中最核心的部分，对象的创建、修改都在这里，它由六个面板组成，分别是创建、修改、层次、运动、显示、实用程序，每个面板中都有许多子命令，通过这些命令可以方便的对对象进行创建、修改等操作</a:t>
            </a:r>
            <a:endParaRPr lang="zh-CN" altLang="en-US"/>
          </a:p>
          <a:p>
            <a:r>
              <a:rPr lang="zh-CN" altLang="en-US"/>
              <a:t>1.7时间轴轨迹栏和动画控制区</a:t>
            </a:r>
            <a:endParaRPr lang="zh-CN" altLang="en-US"/>
          </a:p>
          <a:p>
            <a:r>
              <a:rPr lang="zh-CN" altLang="en-US"/>
              <a:t>在视图工作区下方就是时间滑块和轨迹栏，它们是用来控制动画的，通过时间滑块拖动和移动到活动时间段中的任何帧上</a:t>
            </a:r>
            <a:endParaRPr lang="zh-CN" altLang="en-US"/>
          </a:p>
        </p:txBody>
      </p:sp>
      <p:pic>
        <p:nvPicPr>
          <p:cNvPr id="65" name="图片 1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537575" y="1490345"/>
            <a:ext cx="2936240" cy="3337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图片 68" descr="F:\项目1\1-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8845" y="4973003"/>
            <a:ext cx="6370320" cy="201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845" y="5405120"/>
            <a:ext cx="4954905" cy="72517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5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zh-CN" altLang="en-US" dirty="0" smtClean="0">
                <a:sym typeface="+mn-ea"/>
              </a:rPr>
              <a:t>任务实施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330" y="1490345"/>
            <a:ext cx="5351145" cy="4759325"/>
          </a:xfrm>
        </p:spPr>
        <p:txBody>
          <a:bodyPr/>
          <a:p>
            <a:r>
              <a:rPr lang="zh-CN" altLang="en-US" dirty="0">
                <a:sym typeface="+mn-ea"/>
              </a:rPr>
              <a:t>1.8状态显示区</a:t>
            </a:r>
            <a:endParaRPr lang="zh-CN" altLang="en-US" dirty="0">
              <a:sym typeface="+mn-ea"/>
            </a:endParaRPr>
          </a:p>
          <a:p>
            <a:r>
              <a:rPr lang="zh-CN" altLang="en-US" dirty="0">
                <a:sym typeface="+mn-ea"/>
              </a:rPr>
              <a:t>当我们选择一个或多个对象，或者选择工具栏中的一个工具时，状态显示区会显示当前选择了几个对象，以及当前选择的工具的使用方法</a:t>
            </a:r>
            <a:endParaRPr lang="zh-CN" altLang="en-US" dirty="0">
              <a:sym typeface="+mn-ea"/>
            </a:endParaRPr>
          </a:p>
          <a:p>
            <a:r>
              <a:rPr lang="zh-CN" altLang="en-US" dirty="0">
                <a:sym typeface="+mn-ea"/>
              </a:rPr>
              <a:t>1.9视图控制区</a:t>
            </a:r>
            <a:endParaRPr lang="zh-CN" altLang="en-US" dirty="0">
              <a:sym typeface="+mn-ea"/>
            </a:endParaRPr>
          </a:p>
          <a:p>
            <a:r>
              <a:rPr lang="zh-CN" altLang="en-US" dirty="0">
                <a:sym typeface="+mn-ea"/>
              </a:rPr>
              <a:t>视图控制区中包含缩放（ctrl+Z）、缩放所有视图、最大化选定的对象、所有视图最大化显示选定对象、缩放区域、平移视图、环绕子对象、最大化视图切换（Alt+W）等</a:t>
            </a:r>
            <a:endParaRPr lang="zh-CN" altLang="en-US" dirty="0">
              <a:sym typeface="+mn-ea"/>
            </a:endParaRPr>
          </a:p>
        </p:txBody>
      </p:sp>
      <p:pic>
        <p:nvPicPr>
          <p:cNvPr id="70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87160" y="1985010"/>
            <a:ext cx="4784090" cy="1211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7160" y="3873500"/>
            <a:ext cx="4745990" cy="199834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zh-CN" altLang="en-US" dirty="0" smtClean="0">
                <a:sym typeface="+mn-ea"/>
              </a:rPr>
              <a:t>任务实施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dirty="0">
                <a:sym typeface="+mn-ea"/>
              </a:rPr>
              <a:t>1.10视图显示区</a:t>
            </a:r>
            <a:endParaRPr lang="zh-CN" altLang="en-US" dirty="0">
              <a:sym typeface="+mn-ea"/>
            </a:endParaRPr>
          </a:p>
          <a:p>
            <a:r>
              <a:rPr lang="zh-CN" altLang="en-US" dirty="0" smtClean="0">
                <a:sym typeface="+mn-ea"/>
              </a:rPr>
              <a:t>在中间部分是视图显示区，标准的显示区有：顶视图、左视图、前视图、透视图，每个视图都有独立的菜单来改变视图的显示效果，视图可以通过视图菜单或快捷键方便切换，如按F键切换到前视图、按T键切换到顶视图、按L键切换到左视图、按C键可以切换到摄像机视图</a:t>
            </a:r>
            <a:endParaRPr lang="zh-CN" altLang="en-US" dirty="0" smtClean="0">
              <a:sym typeface="+mn-ea"/>
            </a:endParaRPr>
          </a:p>
          <a:p>
            <a:endParaRPr lang="zh-CN" altLang="en-US"/>
          </a:p>
        </p:txBody>
      </p:sp>
      <p:pic>
        <p:nvPicPr>
          <p:cNvPr id="73" name="图片 20"/>
          <p:cNvPicPr>
            <a:picLocks noChangeAspect="1"/>
          </p:cNvPicPr>
          <p:nvPr/>
        </p:nvPicPr>
        <p:blipFill>
          <a:blip r:embed="rId1"/>
          <a:srcRect l="2928" t="14791" r="15254" b="23745"/>
          <a:stretch>
            <a:fillRect/>
          </a:stretch>
        </p:blipFill>
        <p:spPr>
          <a:xfrm>
            <a:off x="1727200" y="3272790"/>
            <a:ext cx="8956675" cy="310451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zh-CN" altLang="en-US" dirty="0" smtClean="0">
                <a:sym typeface="+mn-ea"/>
              </a:rPr>
              <a:t>必备知识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330" y="1490345"/>
            <a:ext cx="4964430" cy="4759325"/>
          </a:xfrm>
        </p:spPr>
        <p:txBody>
          <a:bodyPr/>
          <a:p>
            <a:r>
              <a:rPr lang="en-US" altLang="zh-CN" dirty="0" smtClean="0"/>
              <a:t>1.3dsMax2021系统要求</a:t>
            </a:r>
            <a:endParaRPr lang="en-US" altLang="zh-CN" dirty="0" smtClean="0"/>
          </a:p>
          <a:p>
            <a:r>
              <a:rPr lang="zh-CN" altLang="en-US"/>
              <a:t>2.3dsMax2021新增功能</a:t>
            </a:r>
            <a:endParaRPr lang="zh-CN" altLang="en-US"/>
          </a:p>
          <a:p>
            <a:r>
              <a:rPr lang="en-US" altLang="zh-CN"/>
              <a:t>3.</a:t>
            </a:r>
            <a:r>
              <a:rPr lang="zh-CN" altLang="zh-CN"/>
              <a:t>快捷键</a:t>
            </a:r>
            <a:endParaRPr lang="zh-CN" altLang="zh-CN"/>
          </a:p>
        </p:txBody>
      </p: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4784090" y="1606550"/>
          <a:ext cx="6637655" cy="46018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11705"/>
                <a:gridCol w="2212340"/>
                <a:gridCol w="2213610"/>
              </a:tblGrid>
              <a:tr h="1435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A—角度捕捉开关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B—切换到底视图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C—切换到摄像机视图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5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D—封闭视窗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E—切换到轨迹视图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F—切换到前视图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G—切换到网格视图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H—通过名称选择对话框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I—交互式平移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5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J—选择框显示切换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K—切换到背视图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L—切换到左视图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5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M—材质编辑对话框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N—动画模式开关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O—自适应退化开关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5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P—切换到透视图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Q—显示选定物体三角形数目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R—切换到右视图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S—捕捉开关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T—切换到顶视图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U—切换到等角用图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5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V—旋转场景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W—最大化视窗开关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X—坐标轴高亮显示开关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5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Y—工具栏界面转换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Z—缩放模式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F1—帮助文件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F3—线框与光滑高亮显示切换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F4—DEGEDFACES显示切换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F5—约束到X轴方向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F6—约束到Y轴方向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F7—约束到Z轴方向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F8—约束轴面循环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5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F9—快速渲染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F10—渲染对话框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F11—MAX脚本程序编辑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5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F12—键盘输入变换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Delete—删除选定物体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Space—选择集锁定开关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5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End—进到最后一帧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Home—进到起始帧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Nsert—循环子对象层级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Pageup—选择父系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Pagedown—选择子系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Ctrl+A—重做场景操作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5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Ctrl+B—子对象选择开关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Ctrl+F—循环选择模式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Ctrl+L—默认灯光开关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5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Ctrl+N—新建场景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Ctrl+O—打开文件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Ctrl+P—平移视图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5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Ctrl+R—旋转视图模式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Ctrl+S—保存文件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Ctrl+T—纹理校正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89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Ctrl+T—打开工具箱（NURBS曲面建模）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Ctrl+W—区域缩放模式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Ctrl+Z—撤销场景操作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2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Ctrl+Space—创建定位锁定键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Shift+B—视窗立方体模式开关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Shift+A—重做视图操作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58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Shift+E—以前次参数设置进行渲染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Shift+C—显示摄像机开关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Shift+G—显示网格开关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37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Shift+F—显示安全框开关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Shift+I—显示最近渲染生成的图像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Shift+H—显示辅助物体开关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2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Shift+O—显示几何体开关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Shift+L—显示灯光开关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Shift+Q—快速渲染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5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Shift+P—显示粒子系统开关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Shift+S—显示形状开关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Shift+R—渲染场景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5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Shift+Z—取消视窗操作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Shift+W—显示空间扭曲开关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Shift+\\—交换布局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0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Shift+4—切换到聚光灯/平行灯光视图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Alt+S—网格与捕捉设置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Shift+Space—创建旋转锁定键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02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Alt+Ctrl+Z—场景范围充满视窗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Alt+Space—循环通过捕捉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Shift+Ctrl+A—自适应透视网线开关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3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Alt+Ctrl+Space—偏移捕捉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Shift+Ctrl+Z—全部场景范围充满视窗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Shift+Ctrl+P—百分比捕捉开关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5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1—打开与隐藏工具栏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6—冻结选择物体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7—解冻被冻结物体</a:t>
                      </a:r>
                      <a:endParaRPr lang="en-US" altLang="en-US" sz="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2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8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3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3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4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96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4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58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55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56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56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6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66.xml><?xml version="1.0" encoding="utf-8"?>
<p:tagLst xmlns:p="http://schemas.openxmlformats.org/presentationml/2006/main">
  <p:tag name="KSO_WM_UNIT_PLACING_PICTURE_USER_VIEWPORT" val="{&quot;height&quot;:4650,&quot;width&quot;:3060}"/>
</p:tagLst>
</file>

<file path=ppt/tags/tag5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70.xml><?xml version="1.0" encoding="utf-8"?>
<p:tagLst xmlns:p="http://schemas.openxmlformats.org/presentationml/2006/main">
  <p:tag name="KSO_WM_UNIT_TABLE_BEAUTIFY" val="smartTable{e77ee2e1-a2b5-42b1-ae4c-a39d4cf318d5}"/>
  <p:tag name="TABLE_ENDDRAG_ORIGIN_RECT" val="522*406"/>
  <p:tag name="TABLE_ENDDRAG_RECT" val="376*126*522*406"/>
</p:tagLst>
</file>

<file path=ppt/tags/tag5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7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7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7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82.xml><?xml version="1.0" encoding="utf-8"?>
<p:tagLst xmlns:p="http://schemas.openxmlformats.org/presentationml/2006/main">
  <p:tag name="COMMONDATA" val="eyJoZGlkIjoiYWNkZGU5MTY5ZjJlNDU0OWZlYTA5ZDYzY2ZiZDM0NjYifQ=="/>
  <p:tag name="KSO_WPP_MARK_KEY" val="572eeea8-652b-4775-b52b-e8e4e4551ec9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0_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32_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27_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3749</Words>
  <Application>WPS 演示</Application>
  <PresentationFormat>宽屏</PresentationFormat>
  <Paragraphs>299</Paragraphs>
  <Slides>19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9</vt:i4>
      </vt:variant>
      <vt:variant>
        <vt:lpstr>幻灯片标题</vt:lpstr>
      </vt:variant>
      <vt:variant>
        <vt:i4>19</vt:i4>
      </vt:variant>
    </vt:vector>
  </HeadingPairs>
  <TitlesOfParts>
    <vt:vector size="36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Times New Roman</vt:lpstr>
      <vt:lpstr>Office 主题​​</vt:lpstr>
      <vt:lpstr>1_Office 主题​​</vt:lpstr>
      <vt:lpstr>2_Office 主题​​</vt:lpstr>
      <vt:lpstr>3_Office 主题​​</vt:lpstr>
      <vt:lpstr>4_Office 主题​​</vt:lpstr>
      <vt:lpstr>5_Office 主题​​</vt:lpstr>
      <vt:lpstr>10_Office 主题​​</vt:lpstr>
      <vt:lpstr>32_Office 主题​​</vt:lpstr>
      <vt:lpstr>27_Office 主题​​</vt:lpstr>
      <vt:lpstr>项目六环境与特效</vt:lpstr>
      <vt:lpstr>课堂学习目标</vt:lpstr>
      <vt:lpstr>任务一制作山间云雾</vt:lpstr>
      <vt:lpstr>任务实施</vt:lpstr>
      <vt:lpstr>任务实施</vt:lpstr>
      <vt:lpstr>任务实施</vt:lpstr>
      <vt:lpstr>任务实施</vt:lpstr>
      <vt:lpstr>任务实施</vt:lpstr>
      <vt:lpstr>必备知识</vt:lpstr>
      <vt:lpstr>任务二制作火炬</vt:lpstr>
      <vt:lpstr>任务实施</vt:lpstr>
      <vt:lpstr>任务实施</vt:lpstr>
      <vt:lpstr>任务实施</vt:lpstr>
      <vt:lpstr>任务实施</vt:lpstr>
      <vt:lpstr>任务实施</vt:lpstr>
      <vt:lpstr>任务实施</vt:lpstr>
      <vt:lpstr>任务实施</vt:lpstr>
      <vt:lpstr>必备知识</vt:lpstr>
      <vt:lpstr>项目总结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161</cp:revision>
  <dcterms:created xsi:type="dcterms:W3CDTF">2019-06-19T02:08:00Z</dcterms:created>
  <dcterms:modified xsi:type="dcterms:W3CDTF">2023-01-12T02:02:14Z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2052-11.1.0.12651</vt:lpwstr>
  </property>
  <property fmtid="{D5CDD505-2E9C-101B-9397-08002B2CF9AE}" pid="3" name="ICV">
    <vt:lpwstr>022CED0BEA2E458DB9109EF8550A0654</vt:lpwstr>
  </property>
</Properties>
</file>